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9" r:id="rId2"/>
    <p:sldId id="258" r:id="rId3"/>
    <p:sldId id="257" r:id="rId4"/>
    <p:sldId id="293" r:id="rId5"/>
    <p:sldId id="288" r:id="rId6"/>
    <p:sldId id="260" r:id="rId7"/>
    <p:sldId id="289" r:id="rId8"/>
    <p:sldId id="294" r:id="rId9"/>
    <p:sldId id="264" r:id="rId10"/>
    <p:sldId id="290" r:id="rId11"/>
    <p:sldId id="291" r:id="rId12"/>
    <p:sldId id="292" r:id="rId13"/>
    <p:sldId id="261" r:id="rId14"/>
    <p:sldId id="265" r:id="rId15"/>
    <p:sldId id="298" r:id="rId16"/>
    <p:sldId id="267" r:id="rId17"/>
    <p:sldId id="301" r:id="rId18"/>
    <p:sldId id="300" r:id="rId19"/>
    <p:sldId id="295" r:id="rId20"/>
    <p:sldId id="296" r:id="rId21"/>
    <p:sldId id="262" r:id="rId22"/>
    <p:sldId id="266" r:id="rId23"/>
    <p:sldId id="268" r:id="rId24"/>
    <p:sldId id="297" r:id="rId25"/>
    <p:sldId id="302" r:id="rId26"/>
  </p:sldIdLst>
  <p:sldSz cx="9144000" cy="5143500" type="screen16x9"/>
  <p:notesSz cx="6858000" cy="9144000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Josefi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19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826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13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9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16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40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35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331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35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5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58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29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9.2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325"/>
            <a:ext cx="9144000" cy="29859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19277" cy="553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19277" cy="553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58"/>
            <a:ext cx="9144000" cy="2294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19277" cy="553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177"/>
            <a:ext cx="9144000" cy="2214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630"/>
            <a:ext cx="9293739" cy="653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9" y="1310227"/>
            <a:ext cx="7762068" cy="2470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9" y="1310227"/>
            <a:ext cx="7762068" cy="2470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65"/>
          <a:stretch/>
        </p:blipFill>
        <p:spPr>
          <a:xfrm>
            <a:off x="1269791" y="3942272"/>
            <a:ext cx="2370558" cy="79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4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072" t="-1188" r="2072" b="1188"/>
          <a:stretch/>
        </p:blipFill>
        <p:spPr>
          <a:xfrm>
            <a:off x="833867" y="1015378"/>
            <a:ext cx="8097351" cy="3322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072" t="-1188" r="2072" b="1188"/>
          <a:stretch/>
        </p:blipFill>
        <p:spPr>
          <a:xfrm>
            <a:off x="833867" y="1015378"/>
            <a:ext cx="8097351" cy="3322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22" y="4450752"/>
            <a:ext cx="5040940" cy="61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12" t="2937"/>
          <a:stretch/>
        </p:blipFill>
        <p:spPr>
          <a:xfrm>
            <a:off x="2665561" y="77638"/>
            <a:ext cx="6296149" cy="362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997" y="904515"/>
            <a:ext cx="7329488" cy="256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6140" b="3530"/>
          <a:stretch/>
        </p:blipFill>
        <p:spPr>
          <a:xfrm>
            <a:off x="70899" y="3463693"/>
            <a:ext cx="3310656" cy="1425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12" t="2937"/>
          <a:stretch/>
        </p:blipFill>
        <p:spPr>
          <a:xfrm>
            <a:off x="2665561" y="77638"/>
            <a:ext cx="6296149" cy="362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/>
          <a:stretch/>
        </p:blipFill>
        <p:spPr>
          <a:xfrm>
            <a:off x="664233" y="1064478"/>
            <a:ext cx="8635041" cy="36714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1675" y="863720"/>
            <a:ext cx="4166558" cy="2241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78" y="707451"/>
            <a:ext cx="717232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15"/>
          <a:stretch/>
        </p:blipFill>
        <p:spPr>
          <a:xfrm>
            <a:off x="2275398" y="2136201"/>
            <a:ext cx="4280679" cy="2830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5397" y="4643460"/>
            <a:ext cx="4280679" cy="32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12" t="2937"/>
          <a:stretch/>
        </p:blipFill>
        <p:spPr>
          <a:xfrm>
            <a:off x="2665561" y="77638"/>
            <a:ext cx="6296149" cy="362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92"/>
          <a:stretch/>
        </p:blipFill>
        <p:spPr>
          <a:xfrm>
            <a:off x="629728" y="1024747"/>
            <a:ext cx="8340888" cy="3780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1291" y="940279"/>
            <a:ext cx="3631720" cy="184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6" y="1222737"/>
            <a:ext cx="8729666" cy="1286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" y="1829608"/>
            <a:ext cx="9073064" cy="930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44" b="992"/>
          <a:stretch/>
        </p:blipFill>
        <p:spPr>
          <a:xfrm>
            <a:off x="526210" y="1302768"/>
            <a:ext cx="8617789" cy="3640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167" y="3297447"/>
            <a:ext cx="3631720" cy="184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44" b="992"/>
          <a:stretch/>
        </p:blipFill>
        <p:spPr>
          <a:xfrm>
            <a:off x="526210" y="1302768"/>
            <a:ext cx="8617789" cy="3640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6210" y="1276799"/>
            <a:ext cx="3847381" cy="1975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9002" y="1213539"/>
            <a:ext cx="3847381" cy="442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002" y="1213539"/>
            <a:ext cx="3847381" cy="442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09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2" y="0"/>
            <a:ext cx="6905625" cy="879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12" y="736839"/>
            <a:ext cx="9155212" cy="4406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55771" y="4964275"/>
            <a:ext cx="3374904" cy="64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2" y="0"/>
            <a:ext cx="6905625" cy="879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79" y="736839"/>
            <a:ext cx="7155246" cy="3444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29166"/>
            <a:ext cx="3374904" cy="64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23" y="3993471"/>
            <a:ext cx="5407192" cy="856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94" y="-149142"/>
            <a:ext cx="7239000" cy="885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30" y="520272"/>
            <a:ext cx="7114264" cy="2883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997" y="3308973"/>
            <a:ext cx="3374904" cy="64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155" r="1886" b="2268"/>
          <a:stretch/>
        </p:blipFill>
        <p:spPr>
          <a:xfrm>
            <a:off x="1108320" y="3248524"/>
            <a:ext cx="4690901" cy="1792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390" cy="3717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9861" y="-323491"/>
            <a:ext cx="3374904" cy="64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33390" cy="3717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9861" y="-323491"/>
            <a:ext cx="3374904" cy="64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9_p08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0705" y="404124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" y="434604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390" cy="3717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9861" y="-323491"/>
            <a:ext cx="3374904" cy="64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255" r="2819"/>
          <a:stretch/>
        </p:blipFill>
        <p:spPr>
          <a:xfrm>
            <a:off x="4195512" y="3874169"/>
            <a:ext cx="4851026" cy="101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" y="434604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471233"/>
            <a:ext cx="9047747" cy="29978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19277" cy="55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On-screen Show (16:9)</PresentationFormat>
  <Paragraphs>1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Open Sans</vt:lpstr>
      <vt:lpstr>Josefin Sans</vt:lpstr>
      <vt:lpstr>Arial</vt:lpstr>
      <vt:lpstr>Aquatic and Physical Therapy Center by Slidesgo</vt:lpstr>
      <vt:lpstr>Evolve 3C 9.2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14</cp:revision>
  <dcterms:modified xsi:type="dcterms:W3CDTF">2023-07-23T07:54:58Z</dcterms:modified>
</cp:coreProperties>
</file>