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0"/>
  </p:notesMasterIdLst>
  <p:sldIdLst>
    <p:sldId id="259" r:id="rId2"/>
    <p:sldId id="257" r:id="rId3"/>
    <p:sldId id="258" r:id="rId4"/>
    <p:sldId id="300" r:id="rId5"/>
    <p:sldId id="299" r:id="rId6"/>
    <p:sldId id="288" r:id="rId7"/>
    <p:sldId id="289" r:id="rId8"/>
    <p:sldId id="262" r:id="rId9"/>
    <p:sldId id="290" r:id="rId10"/>
    <p:sldId id="263" r:id="rId11"/>
    <p:sldId id="261" r:id="rId12"/>
    <p:sldId id="291" r:id="rId13"/>
    <p:sldId id="296" r:id="rId14"/>
    <p:sldId id="266" r:id="rId15"/>
    <p:sldId id="292" r:id="rId16"/>
    <p:sldId id="297" r:id="rId17"/>
    <p:sldId id="260" r:id="rId18"/>
    <p:sldId id="267" r:id="rId19"/>
    <p:sldId id="256" r:id="rId20"/>
    <p:sldId id="293" r:id="rId21"/>
    <p:sldId id="265" r:id="rId22"/>
    <p:sldId id="298" r:id="rId23"/>
    <p:sldId id="295" r:id="rId24"/>
    <p:sldId id="264" r:id="rId25"/>
    <p:sldId id="268" r:id="rId26"/>
    <p:sldId id="273" r:id="rId27"/>
    <p:sldId id="270" r:id="rId28"/>
    <p:sldId id="301" r:id="rId29"/>
  </p:sldIdLst>
  <p:sldSz cx="9144000" cy="5143500" type="screen16x9"/>
  <p:notesSz cx="6858000" cy="9144000"/>
  <p:embeddedFontLs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Josefi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54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6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90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598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492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88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31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ab8d1ca927_3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ab8d1ca927_3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4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23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34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83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45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95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9.3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7537"/>
          <a:stretch/>
        </p:blipFill>
        <p:spPr>
          <a:xfrm>
            <a:off x="2690037" y="74428"/>
            <a:ext cx="6453963" cy="315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463"/>
          <a:stretch/>
        </p:blipFill>
        <p:spPr>
          <a:xfrm>
            <a:off x="595424" y="2617714"/>
            <a:ext cx="4731488" cy="228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" y="1652698"/>
            <a:ext cx="9018624" cy="1080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76" y="1652698"/>
            <a:ext cx="9018624" cy="1080177"/>
          </a:xfrm>
          <a:prstGeom prst="rect">
            <a:avLst/>
          </a:prstGeom>
        </p:spPr>
      </p:pic>
      <p:pic>
        <p:nvPicPr>
          <p:cNvPr id="3" name="EV_SB3_U09_p091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973" y="31496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" y="1652698"/>
            <a:ext cx="9018624" cy="1080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434"/>
          <a:stretch/>
        </p:blipFill>
        <p:spPr>
          <a:xfrm>
            <a:off x="316319" y="2966484"/>
            <a:ext cx="7086600" cy="79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" y="1315113"/>
            <a:ext cx="8761228" cy="1753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81" y="1315113"/>
            <a:ext cx="8761228" cy="1753671"/>
          </a:xfrm>
          <a:prstGeom prst="rect">
            <a:avLst/>
          </a:prstGeom>
        </p:spPr>
      </p:pic>
      <p:pic>
        <p:nvPicPr>
          <p:cNvPr id="3" name="EV_SB3_U09_p091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0886" y="316004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1" y="1315113"/>
            <a:ext cx="8761228" cy="1753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073"/>
          <a:stretch/>
        </p:blipFill>
        <p:spPr>
          <a:xfrm>
            <a:off x="441694" y="3115340"/>
            <a:ext cx="7048500" cy="1096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116"/>
            <a:ext cx="8506047" cy="1366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18707" y="-372140"/>
            <a:ext cx="3402419" cy="188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933"/>
          <a:stretch/>
        </p:blipFill>
        <p:spPr>
          <a:xfrm>
            <a:off x="-1" y="0"/>
            <a:ext cx="9048301" cy="57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977"/>
            <a:ext cx="9144000" cy="1885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80075" y="1728610"/>
            <a:ext cx="4029739" cy="104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33237"/>
            <a:ext cx="9144000" cy="1861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57" y="1288534"/>
            <a:ext cx="7381875" cy="188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180"/>
          <a:stretch/>
        </p:blipFill>
        <p:spPr>
          <a:xfrm>
            <a:off x="364914" y="1304296"/>
            <a:ext cx="8585165" cy="3181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1572" y="2041451"/>
            <a:ext cx="6198781" cy="24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5414" y="2286000"/>
            <a:ext cx="6198781" cy="24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7" y="1288534"/>
            <a:ext cx="7381875" cy="1885950"/>
          </a:xfrm>
          <a:prstGeom prst="rect">
            <a:avLst/>
          </a:prstGeom>
        </p:spPr>
      </p:pic>
      <p:pic>
        <p:nvPicPr>
          <p:cNvPr id="2" name="EV_SB3_U09_p091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0994" y="354621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9556"/>
            <a:ext cx="9144000" cy="134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9556"/>
            <a:ext cx="9144000" cy="1341338"/>
          </a:xfrm>
          <a:prstGeom prst="rect">
            <a:avLst/>
          </a:prstGeom>
        </p:spPr>
      </p:pic>
      <p:pic>
        <p:nvPicPr>
          <p:cNvPr id="3" name="EV_SB3_U09_p091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5028" y="360639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7024"/>
            <a:ext cx="9144000" cy="134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25" r="1496" b="1841"/>
          <a:stretch/>
        </p:blipFill>
        <p:spPr>
          <a:xfrm>
            <a:off x="585013" y="3217100"/>
            <a:ext cx="4901387" cy="1660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74568"/>
            <a:ext cx="9144000" cy="694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9922"/>
            <a:ext cx="9141832" cy="115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7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3" name="Google Shape;763;p47"/>
          <p:cNvSpPr/>
          <p:nvPr/>
        </p:nvSpPr>
        <p:spPr>
          <a:xfrm flipH="1">
            <a:off x="4622289" y="48167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9830"/>
            <a:ext cx="9144000" cy="650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50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990" b="46287"/>
          <a:stretch/>
        </p:blipFill>
        <p:spPr>
          <a:xfrm>
            <a:off x="0" y="762000"/>
            <a:ext cx="91440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740" y="762000"/>
            <a:ext cx="1360968" cy="20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1990" b="46287"/>
          <a:stretch/>
        </p:blipFill>
        <p:spPr>
          <a:xfrm>
            <a:off x="0" y="762000"/>
            <a:ext cx="91440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740" y="762000"/>
            <a:ext cx="1360968" cy="20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9_p090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4951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99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4790" y="0"/>
            <a:ext cx="1360968" cy="21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199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840" y="0"/>
            <a:ext cx="1360968" cy="20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9_p090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8987" y="4468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180"/>
          <a:stretch/>
        </p:blipFill>
        <p:spPr>
          <a:xfrm>
            <a:off x="0" y="0"/>
            <a:ext cx="9152789" cy="3391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748"/>
          <a:stretch/>
        </p:blipFill>
        <p:spPr>
          <a:xfrm>
            <a:off x="1905543" y="3487479"/>
            <a:ext cx="5341702" cy="1520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88" r="2416"/>
          <a:stretch/>
        </p:blipFill>
        <p:spPr>
          <a:xfrm>
            <a:off x="308344" y="1222524"/>
            <a:ext cx="8410354" cy="189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88" r="2416"/>
          <a:stretch/>
        </p:blipFill>
        <p:spPr>
          <a:xfrm>
            <a:off x="308344" y="1222524"/>
            <a:ext cx="8410354" cy="189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452"/>
          <a:stretch/>
        </p:blipFill>
        <p:spPr>
          <a:xfrm>
            <a:off x="692777" y="3115340"/>
            <a:ext cx="4230097" cy="820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</Words>
  <Application>Microsoft Office PowerPoint</Application>
  <PresentationFormat>On-screen Show (16:9)</PresentationFormat>
  <Paragraphs>2</Paragraphs>
  <Slides>28</Slides>
  <Notes>28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Open Sans</vt:lpstr>
      <vt:lpstr>Josefin Sans</vt:lpstr>
      <vt:lpstr>Arial</vt:lpstr>
      <vt:lpstr>Aquatic and Physical Therapy Center by Slidesgo</vt:lpstr>
      <vt:lpstr>Evolve 3C 9.3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13</cp:revision>
  <dcterms:modified xsi:type="dcterms:W3CDTF">2023-07-23T07:55:31Z</dcterms:modified>
</cp:coreProperties>
</file>