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7"/>
  </p:notesMasterIdLst>
  <p:sldIdLst>
    <p:sldId id="259" r:id="rId2"/>
    <p:sldId id="289" r:id="rId3"/>
    <p:sldId id="257" r:id="rId4"/>
    <p:sldId id="290" r:id="rId5"/>
    <p:sldId id="260" r:id="rId6"/>
    <p:sldId id="288" r:id="rId7"/>
    <p:sldId id="291" r:id="rId8"/>
    <p:sldId id="261" r:id="rId9"/>
    <p:sldId id="258" r:id="rId10"/>
    <p:sldId id="292" r:id="rId11"/>
    <p:sldId id="262" r:id="rId12"/>
    <p:sldId id="293" r:id="rId13"/>
    <p:sldId id="263" r:id="rId14"/>
    <p:sldId id="265" r:id="rId15"/>
    <p:sldId id="294" r:id="rId16"/>
  </p:sldIdLst>
  <p:sldSz cx="9144000" cy="5143500" type="screen16x9"/>
  <p:notesSz cx="6858000" cy="9144000"/>
  <p:embeddedFontLs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Josefin Sans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55BA8F-05EF-4373-9203-2003B143B622}">
  <a:tblStyle styleId="{4855BA8F-05EF-4373-9203-2003B143B62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9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b8d1ca927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b8d1ca927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966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ab8d1ca927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ab8d1ca927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75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ab8d1ca927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b8d1ca927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801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6758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352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ab8d1ca92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8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b347e33a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b347e33a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6457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b8d1ca927_3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b8d1ca927_3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b347e33a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b347e33a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656"/>
            <a:ext cx="1352138" cy="1314579"/>
          </a:xfrm>
          <a:prstGeom prst="rect">
            <a:avLst/>
          </a:prstGeom>
        </p:spPr>
      </p:pic>
      <p:sp>
        <p:nvSpPr>
          <p:cNvPr id="6" name="Google Shape;491;p33"/>
          <p:cNvSpPr txBox="1">
            <a:spLocks noGrp="1"/>
          </p:cNvSpPr>
          <p:nvPr>
            <p:ph type="title"/>
          </p:nvPr>
        </p:nvSpPr>
        <p:spPr>
          <a:xfrm>
            <a:off x="2249971" y="2548434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4462"/>
                </a:solidFill>
              </a:rPr>
              <a:t>Evolve 3C</a:t>
            </a:r>
            <a:br>
              <a:rPr lang="en" dirty="0" smtClean="0">
                <a:solidFill>
                  <a:srgbClr val="FF4462"/>
                </a:solidFill>
              </a:rPr>
            </a:br>
            <a:r>
              <a:rPr lang="en" dirty="0" smtClean="0">
                <a:solidFill>
                  <a:srgbClr val="FF4462"/>
                </a:solidFill>
              </a:rPr>
              <a:t>9.4</a:t>
            </a:r>
            <a:endParaRPr sz="19900" dirty="0">
              <a:solidFill>
                <a:srgbClr val="FF446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5" y="0"/>
            <a:ext cx="6569241" cy="3698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4938" b="4760"/>
          <a:stretch/>
        </p:blipFill>
        <p:spPr>
          <a:xfrm>
            <a:off x="1570558" y="3698790"/>
            <a:ext cx="5930694" cy="1235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3994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3994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1" y="3994484"/>
            <a:ext cx="6896100" cy="1152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125"/>
          <a:stretch/>
        </p:blipFill>
        <p:spPr>
          <a:xfrm>
            <a:off x="1" y="1744830"/>
            <a:ext cx="9023684" cy="14425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466"/>
          <a:stretch/>
        </p:blipFill>
        <p:spPr>
          <a:xfrm>
            <a:off x="134855" y="2300538"/>
            <a:ext cx="8920561" cy="996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9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8" y="1507808"/>
            <a:ext cx="7752348" cy="1699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78" y="1507808"/>
            <a:ext cx="7752348" cy="1699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513" b="7321"/>
          <a:stretch/>
        </p:blipFill>
        <p:spPr>
          <a:xfrm>
            <a:off x="2220141" y="3207046"/>
            <a:ext cx="5617573" cy="904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59870"/>
            <a:ext cx="8775032" cy="120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40720"/>
            <a:ext cx="8775032" cy="1209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1527"/>
          <a:stretch/>
        </p:blipFill>
        <p:spPr>
          <a:xfrm>
            <a:off x="3794335" y="2436022"/>
            <a:ext cx="5104489" cy="2155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5988"/>
            <a:ext cx="9144000" cy="720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474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514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quatic and Physical Therapy Center by Slidesgo">
  <a:themeElements>
    <a:clrScheme name="Custom 2">
      <a:dk1>
        <a:srgbClr val="D14848"/>
      </a:dk1>
      <a:lt1>
        <a:srgbClr val="FFFFFF"/>
      </a:lt1>
      <a:dk2>
        <a:srgbClr val="D14848"/>
      </a:dk2>
      <a:lt2>
        <a:srgbClr val="DD8080"/>
      </a:lt2>
      <a:accent1>
        <a:srgbClr val="D14848"/>
      </a:accent1>
      <a:accent2>
        <a:srgbClr val="DF9D9D"/>
      </a:accent2>
      <a:accent3>
        <a:srgbClr val="F1E4E4"/>
      </a:accent3>
      <a:accent4>
        <a:srgbClr val="BB6666"/>
      </a:accent4>
      <a:accent5>
        <a:srgbClr val="F1E4E4"/>
      </a:accent5>
      <a:accent6>
        <a:srgbClr val="681A1A"/>
      </a:accent6>
      <a:hlink>
        <a:srgbClr val="D148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On-screen Show (16:9)</PresentationFormat>
  <Paragraphs>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Open Sans</vt:lpstr>
      <vt:lpstr>Josefin Sans</vt:lpstr>
      <vt:lpstr>Arial</vt:lpstr>
      <vt:lpstr>Aquatic and Physical Therapy Center by Slidesgo</vt:lpstr>
      <vt:lpstr>Evolve 3C 9.4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cp:lastModifiedBy>Admin</cp:lastModifiedBy>
  <cp:revision>11</cp:revision>
  <dcterms:modified xsi:type="dcterms:W3CDTF">2023-07-23T07:55:54Z</dcterms:modified>
</cp:coreProperties>
</file>