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9" r:id="rId2"/>
    <p:sldId id="257" r:id="rId3"/>
    <p:sldId id="258" r:id="rId4"/>
    <p:sldId id="261" r:id="rId5"/>
    <p:sldId id="260" r:id="rId6"/>
    <p:sldId id="256" r:id="rId7"/>
    <p:sldId id="263" r:id="rId8"/>
    <p:sldId id="262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Josefi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E5"/>
    <a:srgbClr val="FDF2EF"/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55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9.5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39" r="2825"/>
          <a:stretch/>
        </p:blipFill>
        <p:spPr>
          <a:xfrm>
            <a:off x="167781" y="1794281"/>
            <a:ext cx="8758412" cy="207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021"/>
          <a:stretch/>
        </p:blipFill>
        <p:spPr>
          <a:xfrm>
            <a:off x="588875" y="1738363"/>
            <a:ext cx="8032611" cy="1669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18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890"/>
          <a:stretch/>
        </p:blipFill>
        <p:spPr>
          <a:xfrm>
            <a:off x="75886" y="1657977"/>
            <a:ext cx="9069378" cy="723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21" y="2640819"/>
            <a:ext cx="5510303" cy="176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18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915"/>
          <a:stretch/>
        </p:blipFill>
        <p:spPr>
          <a:xfrm>
            <a:off x="75210" y="1949569"/>
            <a:ext cx="8990564" cy="474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53" b="1949"/>
          <a:stretch/>
        </p:blipFill>
        <p:spPr>
          <a:xfrm>
            <a:off x="277843" y="2098644"/>
            <a:ext cx="8403923" cy="437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000" y="0"/>
            <a:ext cx="5475437" cy="75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70" y="1104720"/>
            <a:ext cx="8186467" cy="312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5" y="1449418"/>
            <a:ext cx="870585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5468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Open Sans</vt:lpstr>
      <vt:lpstr>Josefin Sans</vt:lpstr>
      <vt:lpstr>Arial</vt:lpstr>
      <vt:lpstr>Aquatic and Physical Therapy Center by Slidesgo</vt:lpstr>
      <vt:lpstr>Evolve 3C 9.5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9</cp:revision>
  <dcterms:modified xsi:type="dcterms:W3CDTF">2023-07-23T07:56:12Z</dcterms:modified>
</cp:coreProperties>
</file>