
<file path=[Content_Types].xml><?xml version="1.0" encoding="utf-8"?>
<Types xmlns="http://schemas.openxmlformats.org/package/2006/content-types">
  <Default Extension="png" ContentType="image/png"/>
  <Default Extension="mp3" ContentType="audio/mpeg"/>
  <Default Extension="rels" ContentType="application/vnd.openxmlformats-package.relationships+xml"/>
  <Default Extension="xml" ContentType="application/xml"/>
  <Default Extension="fntdata" ContentType="application/x-fontdata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5" r:id="rId1"/>
  </p:sldMasterIdLst>
  <p:notesMasterIdLst>
    <p:notesMasterId r:id="rId37"/>
  </p:notesMasterIdLst>
  <p:sldIdLst>
    <p:sldId id="259" r:id="rId2"/>
    <p:sldId id="257" r:id="rId3"/>
    <p:sldId id="261" r:id="rId4"/>
    <p:sldId id="256" r:id="rId5"/>
    <p:sldId id="258" r:id="rId6"/>
    <p:sldId id="260" r:id="rId7"/>
    <p:sldId id="263" r:id="rId8"/>
    <p:sldId id="288" r:id="rId9"/>
    <p:sldId id="294" r:id="rId10"/>
    <p:sldId id="262" r:id="rId11"/>
    <p:sldId id="289" r:id="rId12"/>
    <p:sldId id="295" r:id="rId13"/>
    <p:sldId id="264" r:id="rId14"/>
    <p:sldId id="290" r:id="rId15"/>
    <p:sldId id="291" r:id="rId16"/>
    <p:sldId id="292" r:id="rId17"/>
    <p:sldId id="297" r:id="rId18"/>
    <p:sldId id="266" r:id="rId19"/>
    <p:sldId id="296" r:id="rId20"/>
    <p:sldId id="269" r:id="rId21"/>
    <p:sldId id="293" r:id="rId22"/>
    <p:sldId id="298" r:id="rId23"/>
    <p:sldId id="274" r:id="rId24"/>
    <p:sldId id="275" r:id="rId25"/>
    <p:sldId id="268" r:id="rId26"/>
    <p:sldId id="302" r:id="rId27"/>
    <p:sldId id="299" r:id="rId28"/>
    <p:sldId id="300" r:id="rId29"/>
    <p:sldId id="301" r:id="rId30"/>
    <p:sldId id="303" r:id="rId31"/>
    <p:sldId id="304" r:id="rId32"/>
    <p:sldId id="271" r:id="rId33"/>
    <p:sldId id="270" r:id="rId34"/>
    <p:sldId id="272" r:id="rId35"/>
    <p:sldId id="305" r:id="rId36"/>
  </p:sldIdLst>
  <p:sldSz cx="9144000" cy="5143500" type="screen16x9"/>
  <p:notesSz cx="6858000" cy="9144000"/>
  <p:embeddedFontLst>
    <p:embeddedFont>
      <p:font typeface="Open Sans" panose="020B0604020202020204" charset="0"/>
      <p:regular r:id="rId38"/>
      <p:bold r:id="rId39"/>
      <p:italic r:id="rId40"/>
      <p:boldItalic r:id="rId41"/>
    </p:embeddedFont>
    <p:embeddedFont>
      <p:font typeface="Open Sans SemiBold" panose="020B0604020202020204" charset="0"/>
      <p:regular r:id="rId42"/>
      <p:bold r:id="rId43"/>
      <p:italic r:id="rId44"/>
      <p:boldItalic r:id="rId45"/>
    </p:embeddedFont>
    <p:embeddedFont>
      <p:font typeface="Josefin Sans" panose="020B0604020202020204" charset="0"/>
      <p:regular r:id="rId46"/>
      <p:bold r:id="rId47"/>
      <p:italic r:id="rId48"/>
      <p:boldItalic r:id="rId4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4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855BA8F-05EF-4373-9203-2003B143B622}">
  <a:tblStyle styleId="{4855BA8F-05EF-4373-9203-2003B143B62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46" autoAdjust="0"/>
    <p:restoredTop sz="94660"/>
  </p:normalViewPr>
  <p:slideViewPr>
    <p:cSldViewPr snapToGrid="0">
      <p:cViewPr varScale="1">
        <p:scale>
          <a:sx n="55" d="100"/>
          <a:sy n="55" d="100"/>
        </p:scale>
        <p:origin x="132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2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5.fntdata"/><Relationship Id="rId47" Type="http://schemas.openxmlformats.org/officeDocument/2006/relationships/font" Target="fonts/font10.fntdata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7.fntdata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6.fntdata"/><Relationship Id="rId48" Type="http://schemas.openxmlformats.org/officeDocument/2006/relationships/font" Target="fonts/font11.fntdata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1.fntdata"/><Relationship Id="rId46" Type="http://schemas.openxmlformats.org/officeDocument/2006/relationships/font" Target="fonts/font9.fntdata"/><Relationship Id="rId20" Type="http://schemas.openxmlformats.org/officeDocument/2006/relationships/slide" Target="slides/slide19.xml"/><Relationship Id="rId41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gab8d1ca927_3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9" name="Google Shape;489;gab8d1ca927_3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gab8d1ca927_3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0" name="Google Shape;520;gab8d1ca927_3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gab8d1ca927_3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0" name="Google Shape;520;gab8d1ca927_3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018559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gab8d1ca927_3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0" name="Google Shape;520;gab8d1ca927_3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532726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gab8d1ca927_3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7" name="Google Shape;537;gab8d1ca927_3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gab8d1ca927_3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7" name="Google Shape;537;gab8d1ca927_3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64155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gab8d1ca927_3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7" name="Google Shape;537;gab8d1ca927_3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124189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gab8d1ca927_3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7" name="Google Shape;537;gab8d1ca927_3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828174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gab8d1ca927_3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7" name="Google Shape;557;gab8d1ca927_3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344844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gb347e33ac9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3" name="Google Shape;563;gb347e33ac9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gab8d1ca927_3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7" name="Google Shape;557;gab8d1ca927_3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95440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ab8d1ca927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6" name="Google Shape;466;gab8d1ca927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gab8d1ca927_3_2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7" name="Google Shape;607;gab8d1ca927_3_2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gb347e33ac9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3" name="Google Shape;563;gb347e33ac9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4593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gab8d1ca927_3_2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7" name="Google Shape;607;gab8d1ca927_3_2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665066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gab8d1ca927_3_3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6" name="Google Shape;766;gab8d1ca927_3_3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Google Shape;796;gab8d1ca927_3_3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7" name="Google Shape;797;gab8d1ca927_3_3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gab8d1ca927_3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8" name="Google Shape;598;gab8d1ca927_3_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gab8d1ca927_3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8" name="Google Shape;598;gab8d1ca927_3_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3142475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gab8d1ca927_3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9" name="Google Shape;569;gab8d1ca927_3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869345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gab8d1ca927_3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9" name="Google Shape;569;gab8d1ca927_3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2881918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gab8d1ca927_3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9" name="Google Shape;569;gab8d1ca927_3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01901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gab8d1ca927_3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3" name="Google Shape;503;gab8d1ca927_3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gab8d1ca927_3_2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2" name="Google Shape;662;gab8d1ca927_3_2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9770614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gab8d1ca927_3_2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2" name="Google Shape;662;gab8d1ca927_3_2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5734022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gab8d1ca927_3_2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2" name="Google Shape;662;gab8d1ca927_3_2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gab8d1ca927_3_2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3" name="Google Shape;613;gab8d1ca927_3_2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gab8d1ca927_3_2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0" name="Google Shape;720;gab8d1ca927_3_2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gab8d1ca927_3_2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0" name="Google Shape;720;gab8d1ca927_3_2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61818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0" name="Google Shape;46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b347e33ac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2" name="Google Shape;472;gb347e33ac9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gb347e33ac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6" name="Google Shape;496;gb347e33ac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gab8d1ca927_3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6" name="Google Shape;526;gab8d1ca927_3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gab8d1ca927_3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6" name="Google Shape;526;gab8d1ca927_3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903069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gab8d1ca927_3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6" name="Google Shape;526;gab8d1ca927_3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50166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678600" y="1484550"/>
            <a:ext cx="7787100" cy="208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5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547575" y="3466725"/>
            <a:ext cx="4048800" cy="3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rot="5400000">
            <a:off x="-1867025" y="1013175"/>
            <a:ext cx="4814046" cy="1710367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-229260" y="3396805"/>
            <a:ext cx="3675485" cy="1893812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rot="-315040" flipH="1">
            <a:off x="-236345" y="4475012"/>
            <a:ext cx="2114446" cy="997085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3282713" y="4769113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927300" y="421027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55488" y="2908263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4257175" y="4901838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1559288" y="3910538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 rot="-5400000">
            <a:off x="6110254" y="2527892"/>
            <a:ext cx="4814046" cy="1710367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5744675" y="-169359"/>
            <a:ext cx="3627772" cy="1869298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 rot="10484934" flipH="1">
            <a:off x="7292455" y="-348495"/>
            <a:ext cx="2087045" cy="984164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 rot="10800000">
            <a:off x="5634813" y="20792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 rot="10800000">
            <a:off x="7750600" y="102480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 rot="10800000">
            <a:off x="8980488" y="193977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 rot="10800000">
            <a:off x="4725450" y="139996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tents">
  <p:cSld name="CUSTOM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3"/>
          <p:cNvSpPr txBox="1">
            <a:spLocks noGrp="1"/>
          </p:cNvSpPr>
          <p:nvPr>
            <p:ph type="title"/>
          </p:nvPr>
        </p:nvSpPr>
        <p:spPr>
          <a:xfrm>
            <a:off x="2727000" y="363275"/>
            <a:ext cx="369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68" name="Google Shape;168;p13"/>
          <p:cNvSpPr txBox="1">
            <a:spLocks noGrp="1"/>
          </p:cNvSpPr>
          <p:nvPr>
            <p:ph type="subTitle" idx="1"/>
          </p:nvPr>
        </p:nvSpPr>
        <p:spPr>
          <a:xfrm>
            <a:off x="4379650" y="1868975"/>
            <a:ext cx="3830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169" name="Google Shape;169;p13"/>
          <p:cNvSpPr txBox="1">
            <a:spLocks noGrp="1"/>
          </p:cNvSpPr>
          <p:nvPr>
            <p:ph type="subTitle" idx="2"/>
          </p:nvPr>
        </p:nvSpPr>
        <p:spPr>
          <a:xfrm>
            <a:off x="5051588" y="2188088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13"/>
          <p:cNvSpPr txBox="1">
            <a:spLocks noGrp="1"/>
          </p:cNvSpPr>
          <p:nvPr>
            <p:ph type="subTitle" idx="3"/>
          </p:nvPr>
        </p:nvSpPr>
        <p:spPr>
          <a:xfrm>
            <a:off x="934238" y="1868975"/>
            <a:ext cx="36900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171" name="Google Shape;171;p13"/>
          <p:cNvSpPr txBox="1">
            <a:spLocks noGrp="1"/>
          </p:cNvSpPr>
          <p:nvPr>
            <p:ph type="subTitle" idx="4"/>
          </p:nvPr>
        </p:nvSpPr>
        <p:spPr>
          <a:xfrm>
            <a:off x="1536188" y="2188088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13"/>
          <p:cNvSpPr txBox="1">
            <a:spLocks noGrp="1"/>
          </p:cNvSpPr>
          <p:nvPr>
            <p:ph type="subTitle" idx="5"/>
          </p:nvPr>
        </p:nvSpPr>
        <p:spPr>
          <a:xfrm>
            <a:off x="4379600" y="3770850"/>
            <a:ext cx="3830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173" name="Google Shape;173;p13"/>
          <p:cNvSpPr txBox="1">
            <a:spLocks noGrp="1"/>
          </p:cNvSpPr>
          <p:nvPr>
            <p:ph type="subTitle" idx="6"/>
          </p:nvPr>
        </p:nvSpPr>
        <p:spPr>
          <a:xfrm>
            <a:off x="5051588" y="4089975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13"/>
          <p:cNvSpPr txBox="1">
            <a:spLocks noGrp="1"/>
          </p:cNvSpPr>
          <p:nvPr>
            <p:ph type="subTitle" idx="7"/>
          </p:nvPr>
        </p:nvSpPr>
        <p:spPr>
          <a:xfrm>
            <a:off x="934238" y="3770850"/>
            <a:ext cx="36900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175" name="Google Shape;175;p13"/>
          <p:cNvSpPr txBox="1">
            <a:spLocks noGrp="1"/>
          </p:cNvSpPr>
          <p:nvPr>
            <p:ph type="subTitle" idx="8"/>
          </p:nvPr>
        </p:nvSpPr>
        <p:spPr>
          <a:xfrm>
            <a:off x="1536188" y="4089975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13"/>
          <p:cNvSpPr txBox="1">
            <a:spLocks noGrp="1"/>
          </p:cNvSpPr>
          <p:nvPr>
            <p:ph type="title" idx="9" hasCustomPrompt="1"/>
          </p:nvPr>
        </p:nvSpPr>
        <p:spPr>
          <a:xfrm>
            <a:off x="2259638" y="1171113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77" name="Google Shape;177;p13"/>
          <p:cNvSpPr txBox="1">
            <a:spLocks noGrp="1"/>
          </p:cNvSpPr>
          <p:nvPr>
            <p:ph type="title" idx="13" hasCustomPrompt="1"/>
          </p:nvPr>
        </p:nvSpPr>
        <p:spPr>
          <a:xfrm>
            <a:off x="5775063" y="1171113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78" name="Google Shape;178;p13"/>
          <p:cNvSpPr txBox="1">
            <a:spLocks noGrp="1"/>
          </p:cNvSpPr>
          <p:nvPr>
            <p:ph type="title" idx="14" hasCustomPrompt="1"/>
          </p:nvPr>
        </p:nvSpPr>
        <p:spPr>
          <a:xfrm>
            <a:off x="2259638" y="3071125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79" name="Google Shape;179;p13"/>
          <p:cNvSpPr txBox="1">
            <a:spLocks noGrp="1"/>
          </p:cNvSpPr>
          <p:nvPr>
            <p:ph type="title" idx="15" hasCustomPrompt="1"/>
          </p:nvPr>
        </p:nvSpPr>
        <p:spPr>
          <a:xfrm>
            <a:off x="5775063" y="3071125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80" name="Google Shape;180;p13"/>
          <p:cNvSpPr/>
          <p:nvPr/>
        </p:nvSpPr>
        <p:spPr>
          <a:xfrm rot="-5267561">
            <a:off x="-2166865" y="2462282"/>
            <a:ext cx="4818716" cy="780968"/>
          </a:xfrm>
          <a:custGeom>
            <a:avLst/>
            <a:gdLst/>
            <a:ahLst/>
            <a:cxnLst/>
            <a:rect l="l" t="t" r="r" b="b"/>
            <a:pathLst>
              <a:path w="79484" h="14785" extrusionOk="0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3"/>
          <p:cNvSpPr/>
          <p:nvPr/>
        </p:nvSpPr>
        <p:spPr>
          <a:xfrm rot="-5400000">
            <a:off x="-954332" y="1253578"/>
            <a:ext cx="2393629" cy="966464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3"/>
          <p:cNvSpPr/>
          <p:nvPr/>
        </p:nvSpPr>
        <p:spPr>
          <a:xfrm rot="5400000">
            <a:off x="-672825" y="419298"/>
            <a:ext cx="2096898" cy="989152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3"/>
          <p:cNvSpPr/>
          <p:nvPr/>
        </p:nvSpPr>
        <p:spPr>
          <a:xfrm rot="5400000">
            <a:off x="121363" y="3132963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3"/>
          <p:cNvSpPr/>
          <p:nvPr/>
        </p:nvSpPr>
        <p:spPr>
          <a:xfrm rot="5400000">
            <a:off x="993813" y="264713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3"/>
          <p:cNvSpPr/>
          <p:nvPr/>
        </p:nvSpPr>
        <p:spPr>
          <a:xfrm rot="5400000">
            <a:off x="540138" y="1290438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3"/>
          <p:cNvSpPr/>
          <p:nvPr/>
        </p:nvSpPr>
        <p:spPr>
          <a:xfrm rot="5400000">
            <a:off x="441438" y="270051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3"/>
          <p:cNvSpPr/>
          <p:nvPr/>
        </p:nvSpPr>
        <p:spPr>
          <a:xfrm rot="5532439">
            <a:off x="6598811" y="1897536"/>
            <a:ext cx="4818716" cy="780968"/>
          </a:xfrm>
          <a:custGeom>
            <a:avLst/>
            <a:gdLst/>
            <a:ahLst/>
            <a:cxnLst/>
            <a:rect l="l" t="t" r="r" b="b"/>
            <a:pathLst>
              <a:path w="79484" h="14785" extrusionOk="0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3"/>
          <p:cNvSpPr/>
          <p:nvPr/>
        </p:nvSpPr>
        <p:spPr>
          <a:xfrm rot="5400000">
            <a:off x="7811366" y="2920743"/>
            <a:ext cx="2393629" cy="966464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13"/>
          <p:cNvSpPr/>
          <p:nvPr/>
        </p:nvSpPr>
        <p:spPr>
          <a:xfrm rot="-5400000">
            <a:off x="7826590" y="3732336"/>
            <a:ext cx="2096898" cy="989152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3"/>
          <p:cNvSpPr/>
          <p:nvPr/>
        </p:nvSpPr>
        <p:spPr>
          <a:xfrm rot="-5400000">
            <a:off x="8965800" y="1844324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3"/>
          <p:cNvSpPr/>
          <p:nvPr/>
        </p:nvSpPr>
        <p:spPr>
          <a:xfrm rot="-5400000">
            <a:off x="8612125" y="375164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3"/>
          <p:cNvSpPr/>
          <p:nvPr/>
        </p:nvSpPr>
        <p:spPr>
          <a:xfrm rot="-5400000">
            <a:off x="8710825" y="234157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3"/>
          <p:cNvSpPr/>
          <p:nvPr/>
        </p:nvSpPr>
        <p:spPr>
          <a:xfrm rot="-5400000">
            <a:off x="8158450" y="4777374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2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4"/>
          <p:cNvSpPr txBox="1">
            <a:spLocks noGrp="1"/>
          </p:cNvSpPr>
          <p:nvPr>
            <p:ph type="title"/>
          </p:nvPr>
        </p:nvSpPr>
        <p:spPr>
          <a:xfrm>
            <a:off x="3373350" y="2938325"/>
            <a:ext cx="4044000" cy="49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100"/>
              <a:buNone/>
              <a:defRPr sz="3000"/>
            </a:lvl1pPr>
            <a:lvl2pPr lvl="1" rtl="0">
              <a:spcBef>
                <a:spcPts val="160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96" name="Google Shape;196;p14"/>
          <p:cNvSpPr txBox="1">
            <a:spLocks noGrp="1"/>
          </p:cNvSpPr>
          <p:nvPr>
            <p:ph type="subTitle" idx="1"/>
          </p:nvPr>
        </p:nvSpPr>
        <p:spPr>
          <a:xfrm>
            <a:off x="1726650" y="1707450"/>
            <a:ext cx="5690700" cy="98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sz="20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14"/>
          <p:cNvSpPr/>
          <p:nvPr/>
        </p:nvSpPr>
        <p:spPr>
          <a:xfrm>
            <a:off x="2301825" y="-81050"/>
            <a:ext cx="5472801" cy="1242133"/>
          </a:xfrm>
          <a:custGeom>
            <a:avLst/>
            <a:gdLst/>
            <a:ahLst/>
            <a:cxnLst/>
            <a:rect l="l" t="t" r="r" b="b"/>
            <a:pathLst>
              <a:path w="113987" h="48554" extrusionOk="0">
                <a:moveTo>
                  <a:pt x="1" y="1"/>
                </a:moveTo>
                <a:cubicBezTo>
                  <a:pt x="1664" y="4622"/>
                  <a:pt x="7395" y="8627"/>
                  <a:pt x="14480" y="9243"/>
                </a:cubicBezTo>
                <a:cubicBezTo>
                  <a:pt x="15269" y="9310"/>
                  <a:pt x="16057" y="9341"/>
                  <a:pt x="16844" y="9341"/>
                </a:cubicBezTo>
                <a:cubicBezTo>
                  <a:pt x="26954" y="9341"/>
                  <a:pt x="36902" y="4191"/>
                  <a:pt x="46543" y="4191"/>
                </a:cubicBezTo>
                <a:cubicBezTo>
                  <a:pt x="48520" y="4191"/>
                  <a:pt x="50484" y="4408"/>
                  <a:pt x="52434" y="4930"/>
                </a:cubicBezTo>
                <a:cubicBezTo>
                  <a:pt x="59335" y="6717"/>
                  <a:pt x="63032" y="11831"/>
                  <a:pt x="63833" y="16760"/>
                </a:cubicBezTo>
                <a:cubicBezTo>
                  <a:pt x="64634" y="21750"/>
                  <a:pt x="63155" y="26680"/>
                  <a:pt x="62970" y="31609"/>
                </a:cubicBezTo>
                <a:cubicBezTo>
                  <a:pt x="62847" y="36538"/>
                  <a:pt x="64264" y="41898"/>
                  <a:pt x="69563" y="45349"/>
                </a:cubicBezTo>
                <a:cubicBezTo>
                  <a:pt x="73005" y="47564"/>
                  <a:pt x="77580" y="48553"/>
                  <a:pt x="82312" y="48553"/>
                </a:cubicBezTo>
                <a:cubicBezTo>
                  <a:pt x="88505" y="48553"/>
                  <a:pt x="94967" y="46857"/>
                  <a:pt x="99507" y="43993"/>
                </a:cubicBezTo>
                <a:cubicBezTo>
                  <a:pt x="107579" y="38941"/>
                  <a:pt x="110906" y="31362"/>
                  <a:pt x="112508" y="24030"/>
                </a:cubicBezTo>
                <a:cubicBezTo>
                  <a:pt x="113987" y="17253"/>
                  <a:pt x="112262" y="3821"/>
                  <a:pt x="10382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14"/>
          <p:cNvSpPr/>
          <p:nvPr/>
        </p:nvSpPr>
        <p:spPr>
          <a:xfrm rot="10800000">
            <a:off x="3105740" y="-321877"/>
            <a:ext cx="2419310" cy="861877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14"/>
          <p:cNvSpPr/>
          <p:nvPr/>
        </p:nvSpPr>
        <p:spPr>
          <a:xfrm rot="-5400000">
            <a:off x="5094113" y="-676765"/>
            <a:ext cx="969192" cy="1790903"/>
          </a:xfrm>
          <a:custGeom>
            <a:avLst/>
            <a:gdLst/>
            <a:ahLst/>
            <a:cxnLst/>
            <a:rect l="l" t="t" r="r" b="b"/>
            <a:pathLst>
              <a:path w="24039" h="44420" extrusionOk="0">
                <a:moveTo>
                  <a:pt x="17715" y="1"/>
                </a:moveTo>
                <a:cubicBezTo>
                  <a:pt x="16371" y="1"/>
                  <a:pt x="14900" y="541"/>
                  <a:pt x="13704" y="2213"/>
                </a:cubicBezTo>
                <a:cubicBezTo>
                  <a:pt x="10848" y="6185"/>
                  <a:pt x="15289" y="12211"/>
                  <a:pt x="13392" y="17300"/>
                </a:cubicBezTo>
                <a:cubicBezTo>
                  <a:pt x="11272" y="22947"/>
                  <a:pt x="1" y="24509"/>
                  <a:pt x="1384" y="34262"/>
                </a:cubicBezTo>
                <a:cubicBezTo>
                  <a:pt x="2268" y="40412"/>
                  <a:pt x="11808" y="44419"/>
                  <a:pt x="18141" y="44419"/>
                </a:cubicBezTo>
                <a:cubicBezTo>
                  <a:pt x="19486" y="44419"/>
                  <a:pt x="20686" y="44239"/>
                  <a:pt x="21628" y="43860"/>
                </a:cubicBezTo>
                <a:cubicBezTo>
                  <a:pt x="21918" y="43748"/>
                  <a:pt x="23413" y="36851"/>
                  <a:pt x="23480" y="36048"/>
                </a:cubicBezTo>
                <a:cubicBezTo>
                  <a:pt x="24038" y="28549"/>
                  <a:pt x="24016" y="20983"/>
                  <a:pt x="23369" y="13484"/>
                </a:cubicBezTo>
                <a:cubicBezTo>
                  <a:pt x="23056" y="9890"/>
                  <a:pt x="22699" y="6252"/>
                  <a:pt x="22186" y="2681"/>
                </a:cubicBezTo>
                <a:cubicBezTo>
                  <a:pt x="22052" y="1766"/>
                  <a:pt x="22141" y="2168"/>
                  <a:pt x="21315" y="1320"/>
                </a:cubicBezTo>
                <a:cubicBezTo>
                  <a:pt x="20767" y="784"/>
                  <a:pt x="19333" y="1"/>
                  <a:pt x="1771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14"/>
          <p:cNvSpPr/>
          <p:nvPr/>
        </p:nvSpPr>
        <p:spPr>
          <a:xfrm rot="5400000">
            <a:off x="6553938" y="45825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14"/>
          <p:cNvSpPr/>
          <p:nvPr/>
        </p:nvSpPr>
        <p:spPr>
          <a:xfrm rot="5400000">
            <a:off x="4522788" y="64931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14"/>
          <p:cNvSpPr/>
          <p:nvPr/>
        </p:nvSpPr>
        <p:spPr>
          <a:xfrm rot="5400000">
            <a:off x="8054788" y="93838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14"/>
          <p:cNvSpPr/>
          <p:nvPr/>
        </p:nvSpPr>
        <p:spPr>
          <a:xfrm rot="5400000">
            <a:off x="2853363" y="301738"/>
            <a:ext cx="163500" cy="163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14"/>
          <p:cNvSpPr/>
          <p:nvPr/>
        </p:nvSpPr>
        <p:spPr>
          <a:xfrm rot="5400000">
            <a:off x="2401288" y="539838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14"/>
          <p:cNvSpPr/>
          <p:nvPr/>
        </p:nvSpPr>
        <p:spPr>
          <a:xfrm rot="10800000">
            <a:off x="1820973" y="3982367"/>
            <a:ext cx="5577954" cy="1242133"/>
          </a:xfrm>
          <a:custGeom>
            <a:avLst/>
            <a:gdLst/>
            <a:ahLst/>
            <a:cxnLst/>
            <a:rect l="l" t="t" r="r" b="b"/>
            <a:pathLst>
              <a:path w="113987" h="48554" extrusionOk="0">
                <a:moveTo>
                  <a:pt x="1" y="1"/>
                </a:moveTo>
                <a:cubicBezTo>
                  <a:pt x="1664" y="4622"/>
                  <a:pt x="7395" y="8627"/>
                  <a:pt x="14480" y="9243"/>
                </a:cubicBezTo>
                <a:cubicBezTo>
                  <a:pt x="15269" y="9310"/>
                  <a:pt x="16057" y="9341"/>
                  <a:pt x="16844" y="9341"/>
                </a:cubicBezTo>
                <a:cubicBezTo>
                  <a:pt x="26954" y="9341"/>
                  <a:pt x="36902" y="4191"/>
                  <a:pt x="46543" y="4191"/>
                </a:cubicBezTo>
                <a:cubicBezTo>
                  <a:pt x="48520" y="4191"/>
                  <a:pt x="50484" y="4408"/>
                  <a:pt x="52434" y="4930"/>
                </a:cubicBezTo>
                <a:cubicBezTo>
                  <a:pt x="59335" y="6717"/>
                  <a:pt x="63032" y="11831"/>
                  <a:pt x="63833" y="16760"/>
                </a:cubicBezTo>
                <a:cubicBezTo>
                  <a:pt x="64634" y="21750"/>
                  <a:pt x="63155" y="26680"/>
                  <a:pt x="62970" y="31609"/>
                </a:cubicBezTo>
                <a:cubicBezTo>
                  <a:pt x="62847" y="36538"/>
                  <a:pt x="64264" y="41898"/>
                  <a:pt x="69563" y="45349"/>
                </a:cubicBezTo>
                <a:cubicBezTo>
                  <a:pt x="73005" y="47564"/>
                  <a:pt x="77580" y="48553"/>
                  <a:pt x="82312" y="48553"/>
                </a:cubicBezTo>
                <a:cubicBezTo>
                  <a:pt x="88505" y="48553"/>
                  <a:pt x="94967" y="46857"/>
                  <a:pt x="99507" y="43993"/>
                </a:cubicBezTo>
                <a:cubicBezTo>
                  <a:pt x="107579" y="38941"/>
                  <a:pt x="110906" y="31362"/>
                  <a:pt x="112508" y="24030"/>
                </a:cubicBezTo>
                <a:cubicBezTo>
                  <a:pt x="113987" y="17253"/>
                  <a:pt x="112262" y="3821"/>
                  <a:pt x="10382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4"/>
          <p:cNvSpPr/>
          <p:nvPr/>
        </p:nvSpPr>
        <p:spPr>
          <a:xfrm>
            <a:off x="4175688" y="4603443"/>
            <a:ext cx="2419310" cy="861877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14"/>
          <p:cNvSpPr/>
          <p:nvPr/>
        </p:nvSpPr>
        <p:spPr>
          <a:xfrm rot="5400000">
            <a:off x="3798057" y="3940705"/>
            <a:ext cx="969192" cy="1790903"/>
          </a:xfrm>
          <a:custGeom>
            <a:avLst/>
            <a:gdLst/>
            <a:ahLst/>
            <a:cxnLst/>
            <a:rect l="l" t="t" r="r" b="b"/>
            <a:pathLst>
              <a:path w="24039" h="44420" extrusionOk="0">
                <a:moveTo>
                  <a:pt x="17715" y="1"/>
                </a:moveTo>
                <a:cubicBezTo>
                  <a:pt x="16371" y="1"/>
                  <a:pt x="14900" y="541"/>
                  <a:pt x="13704" y="2213"/>
                </a:cubicBezTo>
                <a:cubicBezTo>
                  <a:pt x="10848" y="6185"/>
                  <a:pt x="15289" y="12211"/>
                  <a:pt x="13392" y="17300"/>
                </a:cubicBezTo>
                <a:cubicBezTo>
                  <a:pt x="11272" y="22947"/>
                  <a:pt x="1" y="24509"/>
                  <a:pt x="1384" y="34262"/>
                </a:cubicBezTo>
                <a:cubicBezTo>
                  <a:pt x="2268" y="40412"/>
                  <a:pt x="11808" y="44419"/>
                  <a:pt x="18141" y="44419"/>
                </a:cubicBezTo>
                <a:cubicBezTo>
                  <a:pt x="19486" y="44419"/>
                  <a:pt x="20686" y="44239"/>
                  <a:pt x="21628" y="43860"/>
                </a:cubicBezTo>
                <a:cubicBezTo>
                  <a:pt x="21918" y="43748"/>
                  <a:pt x="23413" y="36851"/>
                  <a:pt x="23480" y="36048"/>
                </a:cubicBezTo>
                <a:cubicBezTo>
                  <a:pt x="24038" y="28549"/>
                  <a:pt x="24016" y="20983"/>
                  <a:pt x="23369" y="13484"/>
                </a:cubicBezTo>
                <a:cubicBezTo>
                  <a:pt x="23056" y="9890"/>
                  <a:pt x="22699" y="6252"/>
                  <a:pt x="22186" y="2681"/>
                </a:cubicBezTo>
                <a:cubicBezTo>
                  <a:pt x="22052" y="1766"/>
                  <a:pt x="22141" y="2168"/>
                  <a:pt x="21315" y="1320"/>
                </a:cubicBezTo>
                <a:cubicBezTo>
                  <a:pt x="20767" y="784"/>
                  <a:pt x="19333" y="1"/>
                  <a:pt x="1771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14"/>
          <p:cNvSpPr/>
          <p:nvPr/>
        </p:nvSpPr>
        <p:spPr>
          <a:xfrm rot="-5400000">
            <a:off x="2853375" y="436303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14"/>
          <p:cNvSpPr/>
          <p:nvPr/>
        </p:nvSpPr>
        <p:spPr>
          <a:xfrm rot="-5400000">
            <a:off x="5079550" y="4395431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4"/>
          <p:cNvSpPr/>
          <p:nvPr/>
        </p:nvSpPr>
        <p:spPr>
          <a:xfrm rot="-5400000">
            <a:off x="1555000" y="4841556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14"/>
          <p:cNvSpPr/>
          <p:nvPr/>
        </p:nvSpPr>
        <p:spPr>
          <a:xfrm rot="-5400000">
            <a:off x="6683875" y="4678206"/>
            <a:ext cx="163500" cy="163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14"/>
          <p:cNvSpPr/>
          <p:nvPr/>
        </p:nvSpPr>
        <p:spPr>
          <a:xfrm rot="-5400000">
            <a:off x="7201050" y="4504906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3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5"/>
          <p:cNvSpPr txBox="1">
            <a:spLocks noGrp="1"/>
          </p:cNvSpPr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15" name="Google Shape;215;p15"/>
          <p:cNvSpPr txBox="1">
            <a:spLocks noGrp="1"/>
          </p:cNvSpPr>
          <p:nvPr>
            <p:ph type="title" idx="2" hasCustomPrompt="1"/>
          </p:nvPr>
        </p:nvSpPr>
        <p:spPr>
          <a:xfrm>
            <a:off x="884798" y="1499138"/>
            <a:ext cx="3200400" cy="61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16" name="Google Shape;216;p15"/>
          <p:cNvSpPr txBox="1">
            <a:spLocks noGrp="1"/>
          </p:cNvSpPr>
          <p:nvPr>
            <p:ph type="subTitle" idx="1"/>
          </p:nvPr>
        </p:nvSpPr>
        <p:spPr>
          <a:xfrm>
            <a:off x="1099425" y="2130913"/>
            <a:ext cx="27711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15"/>
          <p:cNvSpPr txBox="1">
            <a:spLocks noGrp="1"/>
          </p:cNvSpPr>
          <p:nvPr>
            <p:ph type="title" idx="3" hasCustomPrompt="1"/>
          </p:nvPr>
        </p:nvSpPr>
        <p:spPr>
          <a:xfrm>
            <a:off x="5058798" y="1499138"/>
            <a:ext cx="3200400" cy="61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18" name="Google Shape;218;p15"/>
          <p:cNvSpPr txBox="1">
            <a:spLocks noGrp="1"/>
          </p:cNvSpPr>
          <p:nvPr>
            <p:ph type="subTitle" idx="4"/>
          </p:nvPr>
        </p:nvSpPr>
        <p:spPr>
          <a:xfrm>
            <a:off x="5273425" y="2130925"/>
            <a:ext cx="27711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15"/>
          <p:cNvSpPr txBox="1">
            <a:spLocks noGrp="1"/>
          </p:cNvSpPr>
          <p:nvPr>
            <p:ph type="title" idx="5" hasCustomPrompt="1"/>
          </p:nvPr>
        </p:nvSpPr>
        <p:spPr>
          <a:xfrm>
            <a:off x="2971798" y="3109475"/>
            <a:ext cx="3200400" cy="61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20" name="Google Shape;220;p15"/>
          <p:cNvSpPr txBox="1">
            <a:spLocks noGrp="1"/>
          </p:cNvSpPr>
          <p:nvPr>
            <p:ph type="subTitle" idx="6"/>
          </p:nvPr>
        </p:nvSpPr>
        <p:spPr>
          <a:xfrm>
            <a:off x="3186425" y="3740725"/>
            <a:ext cx="2771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15"/>
          <p:cNvSpPr/>
          <p:nvPr/>
        </p:nvSpPr>
        <p:spPr>
          <a:xfrm rot="10800000" flipH="1">
            <a:off x="6626826" y="3797502"/>
            <a:ext cx="2810674" cy="1198053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15"/>
          <p:cNvSpPr/>
          <p:nvPr/>
        </p:nvSpPr>
        <p:spPr>
          <a:xfrm rot="10800000" flipH="1">
            <a:off x="6287025" y="4590289"/>
            <a:ext cx="2860647" cy="751611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15"/>
          <p:cNvSpPr/>
          <p:nvPr/>
        </p:nvSpPr>
        <p:spPr>
          <a:xfrm flipH="1">
            <a:off x="6239900" y="474227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15"/>
          <p:cNvSpPr/>
          <p:nvPr/>
        </p:nvSpPr>
        <p:spPr>
          <a:xfrm flipH="1">
            <a:off x="7868588" y="4484088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15"/>
          <p:cNvSpPr/>
          <p:nvPr/>
        </p:nvSpPr>
        <p:spPr>
          <a:xfrm flipH="1">
            <a:off x="7496815" y="4087142"/>
            <a:ext cx="1990610" cy="1054010"/>
          </a:xfrm>
          <a:custGeom>
            <a:avLst/>
            <a:gdLst/>
            <a:ahLst/>
            <a:cxnLst/>
            <a:rect l="l" t="t" r="r" b="b"/>
            <a:pathLst>
              <a:path w="80952" h="42859" extrusionOk="0">
                <a:moveTo>
                  <a:pt x="7027" y="1"/>
                </a:moveTo>
                <a:cubicBezTo>
                  <a:pt x="6872" y="1"/>
                  <a:pt x="6717" y="3"/>
                  <a:pt x="6562" y="7"/>
                </a:cubicBezTo>
                <a:cubicBezTo>
                  <a:pt x="4866" y="30"/>
                  <a:pt x="3192" y="387"/>
                  <a:pt x="1629" y="1056"/>
                </a:cubicBezTo>
                <a:cubicBezTo>
                  <a:pt x="0" y="1793"/>
                  <a:pt x="89" y="2418"/>
                  <a:pt x="335" y="4114"/>
                </a:cubicBezTo>
                <a:cubicBezTo>
                  <a:pt x="982" y="8332"/>
                  <a:pt x="1652" y="12528"/>
                  <a:pt x="2321" y="16724"/>
                </a:cubicBezTo>
                <a:lnTo>
                  <a:pt x="4241" y="29022"/>
                </a:lnTo>
                <a:cubicBezTo>
                  <a:pt x="4866" y="32972"/>
                  <a:pt x="6160" y="37347"/>
                  <a:pt x="6160" y="41342"/>
                </a:cubicBezTo>
                <a:cubicBezTo>
                  <a:pt x="6227" y="41676"/>
                  <a:pt x="6294" y="42056"/>
                  <a:pt x="6562" y="42257"/>
                </a:cubicBezTo>
                <a:cubicBezTo>
                  <a:pt x="6776" y="42374"/>
                  <a:pt x="7008" y="42440"/>
                  <a:pt x="7256" y="42440"/>
                </a:cubicBezTo>
                <a:cubicBezTo>
                  <a:pt x="7292" y="42440"/>
                  <a:pt x="7328" y="42438"/>
                  <a:pt x="7365" y="42435"/>
                </a:cubicBezTo>
                <a:cubicBezTo>
                  <a:pt x="18275" y="42693"/>
                  <a:pt x="29189" y="42859"/>
                  <a:pt x="40102" y="42859"/>
                </a:cubicBezTo>
                <a:cubicBezTo>
                  <a:pt x="53724" y="42859"/>
                  <a:pt x="67345" y="42601"/>
                  <a:pt x="80951" y="41944"/>
                </a:cubicBezTo>
                <a:cubicBezTo>
                  <a:pt x="71220" y="38596"/>
                  <a:pt x="61154" y="36409"/>
                  <a:pt x="50910" y="35450"/>
                </a:cubicBezTo>
                <a:cubicBezTo>
                  <a:pt x="46357" y="35003"/>
                  <a:pt x="41513" y="34735"/>
                  <a:pt x="37741" y="32124"/>
                </a:cubicBezTo>
                <a:cubicBezTo>
                  <a:pt x="33880" y="29423"/>
                  <a:pt x="31939" y="24781"/>
                  <a:pt x="30443" y="20317"/>
                </a:cubicBezTo>
                <a:cubicBezTo>
                  <a:pt x="28948" y="15854"/>
                  <a:pt x="27609" y="11144"/>
                  <a:pt x="24439" y="7663"/>
                </a:cubicBezTo>
                <a:cubicBezTo>
                  <a:pt x="22676" y="5743"/>
                  <a:pt x="20422" y="4315"/>
                  <a:pt x="18123" y="3087"/>
                </a:cubicBezTo>
                <a:cubicBezTo>
                  <a:pt x="14732" y="1327"/>
                  <a:pt x="10908" y="1"/>
                  <a:pt x="70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15"/>
          <p:cNvSpPr/>
          <p:nvPr/>
        </p:nvSpPr>
        <p:spPr>
          <a:xfrm flipH="1">
            <a:off x="8130075" y="4087150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15"/>
          <p:cNvSpPr/>
          <p:nvPr/>
        </p:nvSpPr>
        <p:spPr>
          <a:xfrm flipH="1">
            <a:off x="8852338" y="3444788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15"/>
          <p:cNvSpPr/>
          <p:nvPr/>
        </p:nvSpPr>
        <p:spPr>
          <a:xfrm flipH="1">
            <a:off x="-249101" y="82083"/>
            <a:ext cx="2810674" cy="1198053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15"/>
          <p:cNvSpPr/>
          <p:nvPr/>
        </p:nvSpPr>
        <p:spPr>
          <a:xfrm flipH="1">
            <a:off x="40728" y="-264262"/>
            <a:ext cx="2860647" cy="751611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15"/>
          <p:cNvSpPr/>
          <p:nvPr/>
        </p:nvSpPr>
        <p:spPr>
          <a:xfrm rot="10800000" flipH="1">
            <a:off x="1156313" y="43005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15"/>
          <p:cNvSpPr/>
          <p:nvPr/>
        </p:nvSpPr>
        <p:spPr>
          <a:xfrm rot="10800000" flipH="1">
            <a:off x="-299025" y="-63514"/>
            <a:ext cx="1990610" cy="1054010"/>
          </a:xfrm>
          <a:custGeom>
            <a:avLst/>
            <a:gdLst/>
            <a:ahLst/>
            <a:cxnLst/>
            <a:rect l="l" t="t" r="r" b="b"/>
            <a:pathLst>
              <a:path w="80952" h="42859" extrusionOk="0">
                <a:moveTo>
                  <a:pt x="7027" y="1"/>
                </a:moveTo>
                <a:cubicBezTo>
                  <a:pt x="6872" y="1"/>
                  <a:pt x="6717" y="3"/>
                  <a:pt x="6562" y="7"/>
                </a:cubicBezTo>
                <a:cubicBezTo>
                  <a:pt x="4866" y="30"/>
                  <a:pt x="3192" y="387"/>
                  <a:pt x="1629" y="1056"/>
                </a:cubicBezTo>
                <a:cubicBezTo>
                  <a:pt x="0" y="1793"/>
                  <a:pt x="89" y="2418"/>
                  <a:pt x="335" y="4114"/>
                </a:cubicBezTo>
                <a:cubicBezTo>
                  <a:pt x="982" y="8332"/>
                  <a:pt x="1652" y="12528"/>
                  <a:pt x="2321" y="16724"/>
                </a:cubicBezTo>
                <a:lnTo>
                  <a:pt x="4241" y="29022"/>
                </a:lnTo>
                <a:cubicBezTo>
                  <a:pt x="4866" y="32972"/>
                  <a:pt x="6160" y="37347"/>
                  <a:pt x="6160" y="41342"/>
                </a:cubicBezTo>
                <a:cubicBezTo>
                  <a:pt x="6227" y="41676"/>
                  <a:pt x="6294" y="42056"/>
                  <a:pt x="6562" y="42257"/>
                </a:cubicBezTo>
                <a:cubicBezTo>
                  <a:pt x="6776" y="42374"/>
                  <a:pt x="7008" y="42440"/>
                  <a:pt x="7256" y="42440"/>
                </a:cubicBezTo>
                <a:cubicBezTo>
                  <a:pt x="7292" y="42440"/>
                  <a:pt x="7328" y="42438"/>
                  <a:pt x="7365" y="42435"/>
                </a:cubicBezTo>
                <a:cubicBezTo>
                  <a:pt x="18275" y="42693"/>
                  <a:pt x="29189" y="42859"/>
                  <a:pt x="40102" y="42859"/>
                </a:cubicBezTo>
                <a:cubicBezTo>
                  <a:pt x="53724" y="42859"/>
                  <a:pt x="67345" y="42601"/>
                  <a:pt x="80951" y="41944"/>
                </a:cubicBezTo>
                <a:cubicBezTo>
                  <a:pt x="71220" y="38596"/>
                  <a:pt x="61154" y="36409"/>
                  <a:pt x="50910" y="35450"/>
                </a:cubicBezTo>
                <a:cubicBezTo>
                  <a:pt x="46357" y="35003"/>
                  <a:pt x="41513" y="34735"/>
                  <a:pt x="37741" y="32124"/>
                </a:cubicBezTo>
                <a:cubicBezTo>
                  <a:pt x="33880" y="29423"/>
                  <a:pt x="31939" y="24781"/>
                  <a:pt x="30443" y="20317"/>
                </a:cubicBezTo>
                <a:cubicBezTo>
                  <a:pt x="28948" y="15854"/>
                  <a:pt x="27609" y="11144"/>
                  <a:pt x="24439" y="7663"/>
                </a:cubicBezTo>
                <a:cubicBezTo>
                  <a:pt x="22676" y="5743"/>
                  <a:pt x="20422" y="4315"/>
                  <a:pt x="18123" y="3087"/>
                </a:cubicBezTo>
                <a:cubicBezTo>
                  <a:pt x="14732" y="1327"/>
                  <a:pt x="10908" y="1"/>
                  <a:pt x="70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15"/>
          <p:cNvSpPr/>
          <p:nvPr/>
        </p:nvSpPr>
        <p:spPr>
          <a:xfrm rot="10800000" flipH="1">
            <a:off x="959925" y="891788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15"/>
          <p:cNvSpPr/>
          <p:nvPr/>
        </p:nvSpPr>
        <p:spPr>
          <a:xfrm flipH="1">
            <a:off x="2802975" y="23217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15"/>
          <p:cNvSpPr/>
          <p:nvPr/>
        </p:nvSpPr>
        <p:spPr>
          <a:xfrm rot="10800000" flipH="1">
            <a:off x="172563" y="146935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2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6"/>
          <p:cNvSpPr txBox="1">
            <a:spLocks noGrp="1"/>
          </p:cNvSpPr>
          <p:nvPr>
            <p:ph type="title"/>
          </p:nvPr>
        </p:nvSpPr>
        <p:spPr>
          <a:xfrm>
            <a:off x="2129125" y="363275"/>
            <a:ext cx="4885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37" name="Google Shape;237;p16"/>
          <p:cNvSpPr/>
          <p:nvPr/>
        </p:nvSpPr>
        <p:spPr>
          <a:xfrm flipH="1">
            <a:off x="-141518" y="-118290"/>
            <a:ext cx="3204343" cy="1651139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16"/>
          <p:cNvSpPr/>
          <p:nvPr/>
        </p:nvSpPr>
        <p:spPr>
          <a:xfrm rot="10800000" flipH="1">
            <a:off x="-241297" y="-72669"/>
            <a:ext cx="2420522" cy="1034218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16"/>
          <p:cNvSpPr/>
          <p:nvPr/>
        </p:nvSpPr>
        <p:spPr>
          <a:xfrm rot="-10484947">
            <a:off x="-697915" y="-411807"/>
            <a:ext cx="1843431" cy="869285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16"/>
          <p:cNvSpPr/>
          <p:nvPr/>
        </p:nvSpPr>
        <p:spPr>
          <a:xfrm rot="10800000" flipH="1">
            <a:off x="1759263" y="45824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16"/>
          <p:cNvSpPr/>
          <p:nvPr/>
        </p:nvSpPr>
        <p:spPr>
          <a:xfrm rot="10800000" flipH="1">
            <a:off x="869351" y="69715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16"/>
          <p:cNvSpPr/>
          <p:nvPr/>
        </p:nvSpPr>
        <p:spPr>
          <a:xfrm rot="10800000" flipH="1">
            <a:off x="91151" y="1262334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4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7"/>
          <p:cNvSpPr txBox="1">
            <a:spLocks noGrp="1"/>
          </p:cNvSpPr>
          <p:nvPr>
            <p:ph type="title"/>
          </p:nvPr>
        </p:nvSpPr>
        <p:spPr>
          <a:xfrm>
            <a:off x="2846475" y="363275"/>
            <a:ext cx="345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45" name="Google Shape;245;p17"/>
          <p:cNvSpPr txBox="1">
            <a:spLocks noGrp="1"/>
          </p:cNvSpPr>
          <p:nvPr>
            <p:ph type="subTitle" idx="1"/>
          </p:nvPr>
        </p:nvSpPr>
        <p:spPr>
          <a:xfrm>
            <a:off x="788350" y="1645450"/>
            <a:ext cx="27045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246" name="Google Shape;246;p17"/>
          <p:cNvSpPr txBox="1">
            <a:spLocks noGrp="1"/>
          </p:cNvSpPr>
          <p:nvPr>
            <p:ph type="subTitle" idx="2"/>
          </p:nvPr>
        </p:nvSpPr>
        <p:spPr>
          <a:xfrm>
            <a:off x="538175" y="2255400"/>
            <a:ext cx="3834000" cy="198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200"/>
            </a:lvl1pPr>
            <a:lvl2pPr lvl="1" algn="ctr" rtl="0"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7" name="Google Shape;247;p17"/>
          <p:cNvSpPr txBox="1">
            <a:spLocks noGrp="1"/>
          </p:cNvSpPr>
          <p:nvPr>
            <p:ph type="subTitle" idx="3"/>
          </p:nvPr>
        </p:nvSpPr>
        <p:spPr>
          <a:xfrm>
            <a:off x="5158975" y="1645450"/>
            <a:ext cx="27045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248" name="Google Shape;248;p17"/>
          <p:cNvSpPr txBox="1">
            <a:spLocks noGrp="1"/>
          </p:cNvSpPr>
          <p:nvPr>
            <p:ph type="subTitle" idx="4"/>
          </p:nvPr>
        </p:nvSpPr>
        <p:spPr>
          <a:xfrm>
            <a:off x="4771825" y="2255400"/>
            <a:ext cx="3834000" cy="198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200"/>
            </a:lvl1pPr>
            <a:lvl2pPr lvl="1" algn="ctr" rtl="0"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9" name="Google Shape;249;p17"/>
          <p:cNvSpPr/>
          <p:nvPr/>
        </p:nvSpPr>
        <p:spPr>
          <a:xfrm rot="-10350985" flipH="1">
            <a:off x="6450155" y="-124771"/>
            <a:ext cx="3444934" cy="1167477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7"/>
          <p:cNvSpPr/>
          <p:nvPr/>
        </p:nvSpPr>
        <p:spPr>
          <a:xfrm flipH="1">
            <a:off x="8345826" y="984624"/>
            <a:ext cx="163500" cy="163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7"/>
          <p:cNvSpPr/>
          <p:nvPr/>
        </p:nvSpPr>
        <p:spPr>
          <a:xfrm flipH="1">
            <a:off x="8977776" y="1325449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17"/>
          <p:cNvSpPr/>
          <p:nvPr/>
        </p:nvSpPr>
        <p:spPr>
          <a:xfrm flipH="1">
            <a:off x="6236651" y="18837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17"/>
          <p:cNvSpPr/>
          <p:nvPr/>
        </p:nvSpPr>
        <p:spPr>
          <a:xfrm flipH="1">
            <a:off x="7070376" y="539299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17"/>
          <p:cNvSpPr/>
          <p:nvPr/>
        </p:nvSpPr>
        <p:spPr>
          <a:xfrm>
            <a:off x="7168769" y="-99365"/>
            <a:ext cx="2517610" cy="1041571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7"/>
          <p:cNvSpPr/>
          <p:nvPr/>
        </p:nvSpPr>
        <p:spPr>
          <a:xfrm rot="10800000" flipH="1">
            <a:off x="7678176" y="-210266"/>
            <a:ext cx="2057229" cy="778974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17"/>
          <p:cNvSpPr/>
          <p:nvPr/>
        </p:nvSpPr>
        <p:spPr>
          <a:xfrm rot="10350985">
            <a:off x="-562292" y="-173408"/>
            <a:ext cx="3444934" cy="1167477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17"/>
          <p:cNvSpPr/>
          <p:nvPr/>
        </p:nvSpPr>
        <p:spPr>
          <a:xfrm>
            <a:off x="823471" y="935986"/>
            <a:ext cx="163500" cy="163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7"/>
          <p:cNvSpPr/>
          <p:nvPr/>
        </p:nvSpPr>
        <p:spPr>
          <a:xfrm>
            <a:off x="256621" y="1276811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7"/>
          <p:cNvSpPr/>
          <p:nvPr/>
        </p:nvSpPr>
        <p:spPr>
          <a:xfrm>
            <a:off x="2997746" y="139736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17"/>
          <p:cNvSpPr/>
          <p:nvPr/>
        </p:nvSpPr>
        <p:spPr>
          <a:xfrm>
            <a:off x="2164021" y="490661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17"/>
          <p:cNvSpPr/>
          <p:nvPr/>
        </p:nvSpPr>
        <p:spPr>
          <a:xfrm flipH="1">
            <a:off x="-353582" y="-148002"/>
            <a:ext cx="2517610" cy="1041571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17"/>
          <p:cNvSpPr/>
          <p:nvPr/>
        </p:nvSpPr>
        <p:spPr>
          <a:xfrm rot="10800000">
            <a:off x="-402608" y="-258904"/>
            <a:ext cx="2057229" cy="778974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 1">
  <p:cSld name="CUSTOM_5"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8"/>
          <p:cNvSpPr txBox="1">
            <a:spLocks noGrp="1"/>
          </p:cNvSpPr>
          <p:nvPr>
            <p:ph type="title"/>
          </p:nvPr>
        </p:nvSpPr>
        <p:spPr>
          <a:xfrm>
            <a:off x="2141950" y="1922950"/>
            <a:ext cx="4860000" cy="8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65" name="Google Shape;265;p18"/>
          <p:cNvSpPr txBox="1">
            <a:spLocks noGrp="1"/>
          </p:cNvSpPr>
          <p:nvPr>
            <p:ph type="subTitle" idx="1"/>
          </p:nvPr>
        </p:nvSpPr>
        <p:spPr>
          <a:xfrm>
            <a:off x="2142050" y="2757125"/>
            <a:ext cx="4860000" cy="49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6" name="Google Shape;266;p18"/>
          <p:cNvSpPr/>
          <p:nvPr/>
        </p:nvSpPr>
        <p:spPr>
          <a:xfrm rot="-5400000">
            <a:off x="-1029861" y="815281"/>
            <a:ext cx="4058317" cy="1729782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18"/>
          <p:cNvSpPr/>
          <p:nvPr/>
        </p:nvSpPr>
        <p:spPr>
          <a:xfrm rot="-5400000">
            <a:off x="-1888219" y="1592238"/>
            <a:ext cx="4130269" cy="1085168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18"/>
          <p:cNvSpPr/>
          <p:nvPr/>
        </p:nvSpPr>
        <p:spPr>
          <a:xfrm rot="5400000">
            <a:off x="387256" y="3610781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18"/>
          <p:cNvSpPr/>
          <p:nvPr/>
        </p:nvSpPr>
        <p:spPr>
          <a:xfrm rot="5400000">
            <a:off x="603369" y="1722219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18"/>
          <p:cNvSpPr/>
          <p:nvPr/>
        </p:nvSpPr>
        <p:spPr>
          <a:xfrm rot="5400000">
            <a:off x="-751978" y="255224"/>
            <a:ext cx="2874201" cy="1521816"/>
          </a:xfrm>
          <a:custGeom>
            <a:avLst/>
            <a:gdLst/>
            <a:ahLst/>
            <a:cxnLst/>
            <a:rect l="l" t="t" r="r" b="b"/>
            <a:pathLst>
              <a:path w="80952" h="42859" extrusionOk="0">
                <a:moveTo>
                  <a:pt x="7027" y="1"/>
                </a:moveTo>
                <a:cubicBezTo>
                  <a:pt x="6872" y="1"/>
                  <a:pt x="6717" y="3"/>
                  <a:pt x="6562" y="7"/>
                </a:cubicBezTo>
                <a:cubicBezTo>
                  <a:pt x="4866" y="30"/>
                  <a:pt x="3192" y="387"/>
                  <a:pt x="1629" y="1056"/>
                </a:cubicBezTo>
                <a:cubicBezTo>
                  <a:pt x="0" y="1793"/>
                  <a:pt x="89" y="2418"/>
                  <a:pt x="335" y="4114"/>
                </a:cubicBezTo>
                <a:cubicBezTo>
                  <a:pt x="982" y="8332"/>
                  <a:pt x="1652" y="12528"/>
                  <a:pt x="2321" y="16724"/>
                </a:cubicBezTo>
                <a:lnTo>
                  <a:pt x="4241" y="29022"/>
                </a:lnTo>
                <a:cubicBezTo>
                  <a:pt x="4866" y="32972"/>
                  <a:pt x="6160" y="37347"/>
                  <a:pt x="6160" y="41342"/>
                </a:cubicBezTo>
                <a:cubicBezTo>
                  <a:pt x="6227" y="41676"/>
                  <a:pt x="6294" y="42056"/>
                  <a:pt x="6562" y="42257"/>
                </a:cubicBezTo>
                <a:cubicBezTo>
                  <a:pt x="6776" y="42374"/>
                  <a:pt x="7008" y="42440"/>
                  <a:pt x="7256" y="42440"/>
                </a:cubicBezTo>
                <a:cubicBezTo>
                  <a:pt x="7292" y="42440"/>
                  <a:pt x="7328" y="42438"/>
                  <a:pt x="7365" y="42435"/>
                </a:cubicBezTo>
                <a:cubicBezTo>
                  <a:pt x="18275" y="42693"/>
                  <a:pt x="29189" y="42859"/>
                  <a:pt x="40102" y="42859"/>
                </a:cubicBezTo>
                <a:cubicBezTo>
                  <a:pt x="53724" y="42859"/>
                  <a:pt x="67345" y="42601"/>
                  <a:pt x="80951" y="41944"/>
                </a:cubicBezTo>
                <a:cubicBezTo>
                  <a:pt x="71220" y="38596"/>
                  <a:pt x="61154" y="36409"/>
                  <a:pt x="50910" y="35450"/>
                </a:cubicBezTo>
                <a:cubicBezTo>
                  <a:pt x="46357" y="35003"/>
                  <a:pt x="41513" y="34735"/>
                  <a:pt x="37741" y="32124"/>
                </a:cubicBezTo>
                <a:cubicBezTo>
                  <a:pt x="33880" y="29423"/>
                  <a:pt x="31939" y="24781"/>
                  <a:pt x="30443" y="20317"/>
                </a:cubicBezTo>
                <a:cubicBezTo>
                  <a:pt x="28948" y="15854"/>
                  <a:pt x="27609" y="11144"/>
                  <a:pt x="24439" y="7663"/>
                </a:cubicBezTo>
                <a:cubicBezTo>
                  <a:pt x="22676" y="5743"/>
                  <a:pt x="20422" y="4315"/>
                  <a:pt x="18123" y="3087"/>
                </a:cubicBezTo>
                <a:cubicBezTo>
                  <a:pt x="14732" y="1327"/>
                  <a:pt x="10908" y="1"/>
                  <a:pt x="70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18"/>
          <p:cNvSpPr/>
          <p:nvPr/>
        </p:nvSpPr>
        <p:spPr>
          <a:xfrm rot="5400000">
            <a:off x="1033906" y="1143081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18"/>
          <p:cNvSpPr/>
          <p:nvPr/>
        </p:nvSpPr>
        <p:spPr>
          <a:xfrm rot="5400000">
            <a:off x="1978444" y="20094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18"/>
          <p:cNvSpPr/>
          <p:nvPr/>
        </p:nvSpPr>
        <p:spPr>
          <a:xfrm rot="5400000">
            <a:off x="6115544" y="2556136"/>
            <a:ext cx="4058317" cy="1729782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18"/>
          <p:cNvSpPr/>
          <p:nvPr/>
        </p:nvSpPr>
        <p:spPr>
          <a:xfrm rot="5400000">
            <a:off x="6901950" y="2423794"/>
            <a:ext cx="4130269" cy="1085168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18"/>
          <p:cNvSpPr/>
          <p:nvPr/>
        </p:nvSpPr>
        <p:spPr>
          <a:xfrm rot="-5400000">
            <a:off x="8658344" y="13917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18"/>
          <p:cNvSpPr/>
          <p:nvPr/>
        </p:nvSpPr>
        <p:spPr>
          <a:xfrm rot="-5400000">
            <a:off x="8377131" y="32154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18"/>
          <p:cNvSpPr/>
          <p:nvPr/>
        </p:nvSpPr>
        <p:spPr>
          <a:xfrm rot="-5400000">
            <a:off x="7021777" y="3324160"/>
            <a:ext cx="2874201" cy="1521816"/>
          </a:xfrm>
          <a:custGeom>
            <a:avLst/>
            <a:gdLst/>
            <a:ahLst/>
            <a:cxnLst/>
            <a:rect l="l" t="t" r="r" b="b"/>
            <a:pathLst>
              <a:path w="80952" h="42859" extrusionOk="0">
                <a:moveTo>
                  <a:pt x="7027" y="1"/>
                </a:moveTo>
                <a:cubicBezTo>
                  <a:pt x="6872" y="1"/>
                  <a:pt x="6717" y="3"/>
                  <a:pt x="6562" y="7"/>
                </a:cubicBezTo>
                <a:cubicBezTo>
                  <a:pt x="4866" y="30"/>
                  <a:pt x="3192" y="387"/>
                  <a:pt x="1629" y="1056"/>
                </a:cubicBezTo>
                <a:cubicBezTo>
                  <a:pt x="0" y="1793"/>
                  <a:pt x="89" y="2418"/>
                  <a:pt x="335" y="4114"/>
                </a:cubicBezTo>
                <a:cubicBezTo>
                  <a:pt x="982" y="8332"/>
                  <a:pt x="1652" y="12528"/>
                  <a:pt x="2321" y="16724"/>
                </a:cubicBezTo>
                <a:lnTo>
                  <a:pt x="4241" y="29022"/>
                </a:lnTo>
                <a:cubicBezTo>
                  <a:pt x="4866" y="32972"/>
                  <a:pt x="6160" y="37347"/>
                  <a:pt x="6160" y="41342"/>
                </a:cubicBezTo>
                <a:cubicBezTo>
                  <a:pt x="6227" y="41676"/>
                  <a:pt x="6294" y="42056"/>
                  <a:pt x="6562" y="42257"/>
                </a:cubicBezTo>
                <a:cubicBezTo>
                  <a:pt x="6776" y="42374"/>
                  <a:pt x="7008" y="42440"/>
                  <a:pt x="7256" y="42440"/>
                </a:cubicBezTo>
                <a:cubicBezTo>
                  <a:pt x="7292" y="42440"/>
                  <a:pt x="7328" y="42438"/>
                  <a:pt x="7365" y="42435"/>
                </a:cubicBezTo>
                <a:cubicBezTo>
                  <a:pt x="18275" y="42693"/>
                  <a:pt x="29189" y="42859"/>
                  <a:pt x="40102" y="42859"/>
                </a:cubicBezTo>
                <a:cubicBezTo>
                  <a:pt x="53724" y="42859"/>
                  <a:pt x="67345" y="42601"/>
                  <a:pt x="80951" y="41944"/>
                </a:cubicBezTo>
                <a:cubicBezTo>
                  <a:pt x="71220" y="38596"/>
                  <a:pt x="61154" y="36409"/>
                  <a:pt x="50910" y="35450"/>
                </a:cubicBezTo>
                <a:cubicBezTo>
                  <a:pt x="46357" y="35003"/>
                  <a:pt x="41513" y="34735"/>
                  <a:pt x="37741" y="32124"/>
                </a:cubicBezTo>
                <a:cubicBezTo>
                  <a:pt x="33880" y="29423"/>
                  <a:pt x="31939" y="24781"/>
                  <a:pt x="30443" y="20317"/>
                </a:cubicBezTo>
                <a:cubicBezTo>
                  <a:pt x="28948" y="15854"/>
                  <a:pt x="27609" y="11144"/>
                  <a:pt x="24439" y="7663"/>
                </a:cubicBezTo>
                <a:cubicBezTo>
                  <a:pt x="22676" y="5743"/>
                  <a:pt x="20422" y="4315"/>
                  <a:pt x="18123" y="3087"/>
                </a:cubicBezTo>
                <a:cubicBezTo>
                  <a:pt x="14732" y="1327"/>
                  <a:pt x="10908" y="1"/>
                  <a:pt x="70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18"/>
          <p:cNvSpPr/>
          <p:nvPr/>
        </p:nvSpPr>
        <p:spPr>
          <a:xfrm rot="-5400000">
            <a:off x="8011694" y="38594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18"/>
          <p:cNvSpPr/>
          <p:nvPr/>
        </p:nvSpPr>
        <p:spPr>
          <a:xfrm rot="-5400000">
            <a:off x="7002056" y="49176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6"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9"/>
          <p:cNvSpPr txBox="1">
            <a:spLocks noGrp="1"/>
          </p:cNvSpPr>
          <p:nvPr>
            <p:ph type="title"/>
          </p:nvPr>
        </p:nvSpPr>
        <p:spPr>
          <a:xfrm>
            <a:off x="3145775" y="363275"/>
            <a:ext cx="285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82" name="Google Shape;282;p19"/>
          <p:cNvSpPr txBox="1">
            <a:spLocks noGrp="1"/>
          </p:cNvSpPr>
          <p:nvPr>
            <p:ph type="subTitle" idx="1"/>
          </p:nvPr>
        </p:nvSpPr>
        <p:spPr>
          <a:xfrm>
            <a:off x="3328941" y="1904475"/>
            <a:ext cx="2486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283" name="Google Shape;283;p19"/>
          <p:cNvSpPr txBox="1">
            <a:spLocks noGrp="1"/>
          </p:cNvSpPr>
          <p:nvPr>
            <p:ph type="subTitle" idx="2"/>
          </p:nvPr>
        </p:nvSpPr>
        <p:spPr>
          <a:xfrm>
            <a:off x="3610941" y="2223600"/>
            <a:ext cx="1922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4" name="Google Shape;284;p19"/>
          <p:cNvSpPr txBox="1">
            <a:spLocks noGrp="1"/>
          </p:cNvSpPr>
          <p:nvPr>
            <p:ph type="subTitle" idx="3"/>
          </p:nvPr>
        </p:nvSpPr>
        <p:spPr>
          <a:xfrm>
            <a:off x="659663" y="1904475"/>
            <a:ext cx="2486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285" name="Google Shape;285;p19"/>
          <p:cNvSpPr txBox="1">
            <a:spLocks noGrp="1"/>
          </p:cNvSpPr>
          <p:nvPr>
            <p:ph type="subTitle" idx="4"/>
          </p:nvPr>
        </p:nvSpPr>
        <p:spPr>
          <a:xfrm>
            <a:off x="941663" y="2223600"/>
            <a:ext cx="1922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6" name="Google Shape;286;p19"/>
          <p:cNvSpPr txBox="1">
            <a:spLocks noGrp="1"/>
          </p:cNvSpPr>
          <p:nvPr>
            <p:ph type="subTitle" idx="5"/>
          </p:nvPr>
        </p:nvSpPr>
        <p:spPr>
          <a:xfrm>
            <a:off x="3328941" y="3814500"/>
            <a:ext cx="2486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287" name="Google Shape;287;p19"/>
          <p:cNvSpPr txBox="1">
            <a:spLocks noGrp="1"/>
          </p:cNvSpPr>
          <p:nvPr>
            <p:ph type="subTitle" idx="6"/>
          </p:nvPr>
        </p:nvSpPr>
        <p:spPr>
          <a:xfrm>
            <a:off x="3610941" y="4133628"/>
            <a:ext cx="1922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8" name="Google Shape;288;p19"/>
          <p:cNvSpPr txBox="1">
            <a:spLocks noGrp="1"/>
          </p:cNvSpPr>
          <p:nvPr>
            <p:ph type="subTitle" idx="7"/>
          </p:nvPr>
        </p:nvSpPr>
        <p:spPr>
          <a:xfrm>
            <a:off x="659663" y="3814500"/>
            <a:ext cx="2486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289" name="Google Shape;289;p19"/>
          <p:cNvSpPr txBox="1">
            <a:spLocks noGrp="1"/>
          </p:cNvSpPr>
          <p:nvPr>
            <p:ph type="subTitle" idx="8"/>
          </p:nvPr>
        </p:nvSpPr>
        <p:spPr>
          <a:xfrm>
            <a:off x="941663" y="4133628"/>
            <a:ext cx="1922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p19"/>
          <p:cNvSpPr txBox="1">
            <a:spLocks noGrp="1"/>
          </p:cNvSpPr>
          <p:nvPr>
            <p:ph type="subTitle" idx="9"/>
          </p:nvPr>
        </p:nvSpPr>
        <p:spPr>
          <a:xfrm>
            <a:off x="5998216" y="1904475"/>
            <a:ext cx="2486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291" name="Google Shape;291;p19"/>
          <p:cNvSpPr txBox="1">
            <a:spLocks noGrp="1"/>
          </p:cNvSpPr>
          <p:nvPr>
            <p:ph type="subTitle" idx="13"/>
          </p:nvPr>
        </p:nvSpPr>
        <p:spPr>
          <a:xfrm>
            <a:off x="6280216" y="2223600"/>
            <a:ext cx="1922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19"/>
          <p:cNvSpPr txBox="1">
            <a:spLocks noGrp="1"/>
          </p:cNvSpPr>
          <p:nvPr>
            <p:ph type="subTitle" idx="14"/>
          </p:nvPr>
        </p:nvSpPr>
        <p:spPr>
          <a:xfrm>
            <a:off x="5998216" y="3814500"/>
            <a:ext cx="2486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293" name="Google Shape;293;p19"/>
          <p:cNvSpPr txBox="1">
            <a:spLocks noGrp="1"/>
          </p:cNvSpPr>
          <p:nvPr>
            <p:ph type="subTitle" idx="15"/>
          </p:nvPr>
        </p:nvSpPr>
        <p:spPr>
          <a:xfrm>
            <a:off x="6280216" y="4133628"/>
            <a:ext cx="1922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19"/>
          <p:cNvSpPr/>
          <p:nvPr/>
        </p:nvSpPr>
        <p:spPr>
          <a:xfrm>
            <a:off x="5587299" y="-209550"/>
            <a:ext cx="6890071" cy="880003"/>
          </a:xfrm>
          <a:custGeom>
            <a:avLst/>
            <a:gdLst/>
            <a:ahLst/>
            <a:cxnLst/>
            <a:rect l="l" t="t" r="r" b="b"/>
            <a:pathLst>
              <a:path w="79484" h="14785" extrusionOk="0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19"/>
          <p:cNvSpPr/>
          <p:nvPr/>
        </p:nvSpPr>
        <p:spPr>
          <a:xfrm rot="10800000" flipH="1">
            <a:off x="6906325" y="-525151"/>
            <a:ext cx="2379314" cy="972101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19"/>
          <p:cNvSpPr/>
          <p:nvPr/>
        </p:nvSpPr>
        <p:spPr>
          <a:xfrm rot="-3279262">
            <a:off x="7901589" y="-973008"/>
            <a:ext cx="1404819" cy="2093810"/>
          </a:xfrm>
          <a:custGeom>
            <a:avLst/>
            <a:gdLst/>
            <a:ahLst/>
            <a:cxnLst/>
            <a:rect l="l" t="t" r="r" b="b"/>
            <a:pathLst>
              <a:path w="24039" h="44420" extrusionOk="0">
                <a:moveTo>
                  <a:pt x="17715" y="1"/>
                </a:moveTo>
                <a:cubicBezTo>
                  <a:pt x="16371" y="1"/>
                  <a:pt x="14900" y="541"/>
                  <a:pt x="13704" y="2213"/>
                </a:cubicBezTo>
                <a:cubicBezTo>
                  <a:pt x="10848" y="6185"/>
                  <a:pt x="15289" y="12211"/>
                  <a:pt x="13392" y="17300"/>
                </a:cubicBezTo>
                <a:cubicBezTo>
                  <a:pt x="11272" y="22947"/>
                  <a:pt x="1" y="24509"/>
                  <a:pt x="1384" y="34262"/>
                </a:cubicBezTo>
                <a:cubicBezTo>
                  <a:pt x="2268" y="40412"/>
                  <a:pt x="11808" y="44419"/>
                  <a:pt x="18141" y="44419"/>
                </a:cubicBezTo>
                <a:cubicBezTo>
                  <a:pt x="19486" y="44419"/>
                  <a:pt x="20686" y="44239"/>
                  <a:pt x="21628" y="43860"/>
                </a:cubicBezTo>
                <a:cubicBezTo>
                  <a:pt x="21918" y="43748"/>
                  <a:pt x="23413" y="36851"/>
                  <a:pt x="23480" y="36048"/>
                </a:cubicBezTo>
                <a:cubicBezTo>
                  <a:pt x="24038" y="28549"/>
                  <a:pt x="24016" y="20983"/>
                  <a:pt x="23369" y="13484"/>
                </a:cubicBezTo>
                <a:cubicBezTo>
                  <a:pt x="23056" y="9890"/>
                  <a:pt x="22699" y="6252"/>
                  <a:pt x="22186" y="2681"/>
                </a:cubicBezTo>
                <a:cubicBezTo>
                  <a:pt x="22052" y="1766"/>
                  <a:pt x="22141" y="2168"/>
                  <a:pt x="21315" y="1320"/>
                </a:cubicBezTo>
                <a:cubicBezTo>
                  <a:pt x="20767" y="784"/>
                  <a:pt x="19333" y="1"/>
                  <a:pt x="1771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19"/>
          <p:cNvSpPr/>
          <p:nvPr/>
        </p:nvSpPr>
        <p:spPr>
          <a:xfrm rot="10800000">
            <a:off x="6406991" y="113593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19"/>
          <p:cNvSpPr/>
          <p:nvPr/>
        </p:nvSpPr>
        <p:spPr>
          <a:xfrm rot="10800000">
            <a:off x="8154416" y="349868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19"/>
          <p:cNvSpPr/>
          <p:nvPr/>
        </p:nvSpPr>
        <p:spPr>
          <a:xfrm rot="10800000">
            <a:off x="7681066" y="739068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19"/>
          <p:cNvSpPr/>
          <p:nvPr/>
        </p:nvSpPr>
        <p:spPr>
          <a:xfrm flipH="1">
            <a:off x="-3333926" y="-210750"/>
            <a:ext cx="6890071" cy="880003"/>
          </a:xfrm>
          <a:custGeom>
            <a:avLst/>
            <a:gdLst/>
            <a:ahLst/>
            <a:cxnLst/>
            <a:rect l="l" t="t" r="r" b="b"/>
            <a:pathLst>
              <a:path w="79484" h="14785" extrusionOk="0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19"/>
          <p:cNvSpPr/>
          <p:nvPr/>
        </p:nvSpPr>
        <p:spPr>
          <a:xfrm rot="10800000">
            <a:off x="-142195" y="-526351"/>
            <a:ext cx="2379314" cy="972101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19"/>
          <p:cNvSpPr/>
          <p:nvPr/>
        </p:nvSpPr>
        <p:spPr>
          <a:xfrm rot="3279262" flipH="1">
            <a:off x="-162965" y="-974208"/>
            <a:ext cx="1404819" cy="2093810"/>
          </a:xfrm>
          <a:custGeom>
            <a:avLst/>
            <a:gdLst/>
            <a:ahLst/>
            <a:cxnLst/>
            <a:rect l="l" t="t" r="r" b="b"/>
            <a:pathLst>
              <a:path w="24039" h="44420" extrusionOk="0">
                <a:moveTo>
                  <a:pt x="17715" y="1"/>
                </a:moveTo>
                <a:cubicBezTo>
                  <a:pt x="16371" y="1"/>
                  <a:pt x="14900" y="541"/>
                  <a:pt x="13704" y="2213"/>
                </a:cubicBezTo>
                <a:cubicBezTo>
                  <a:pt x="10848" y="6185"/>
                  <a:pt x="15289" y="12211"/>
                  <a:pt x="13392" y="17300"/>
                </a:cubicBezTo>
                <a:cubicBezTo>
                  <a:pt x="11272" y="22947"/>
                  <a:pt x="1" y="24509"/>
                  <a:pt x="1384" y="34262"/>
                </a:cubicBezTo>
                <a:cubicBezTo>
                  <a:pt x="2268" y="40412"/>
                  <a:pt x="11808" y="44419"/>
                  <a:pt x="18141" y="44419"/>
                </a:cubicBezTo>
                <a:cubicBezTo>
                  <a:pt x="19486" y="44419"/>
                  <a:pt x="20686" y="44239"/>
                  <a:pt x="21628" y="43860"/>
                </a:cubicBezTo>
                <a:cubicBezTo>
                  <a:pt x="21918" y="43748"/>
                  <a:pt x="23413" y="36851"/>
                  <a:pt x="23480" y="36048"/>
                </a:cubicBezTo>
                <a:cubicBezTo>
                  <a:pt x="24038" y="28549"/>
                  <a:pt x="24016" y="20983"/>
                  <a:pt x="23369" y="13484"/>
                </a:cubicBezTo>
                <a:cubicBezTo>
                  <a:pt x="23056" y="9890"/>
                  <a:pt x="22699" y="6252"/>
                  <a:pt x="22186" y="2681"/>
                </a:cubicBezTo>
                <a:cubicBezTo>
                  <a:pt x="22052" y="1766"/>
                  <a:pt x="22141" y="2168"/>
                  <a:pt x="21315" y="1320"/>
                </a:cubicBezTo>
                <a:cubicBezTo>
                  <a:pt x="20767" y="784"/>
                  <a:pt x="19333" y="1"/>
                  <a:pt x="1771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19"/>
          <p:cNvSpPr/>
          <p:nvPr/>
        </p:nvSpPr>
        <p:spPr>
          <a:xfrm rot="10800000" flipH="1">
            <a:off x="2572953" y="112393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19"/>
          <p:cNvSpPr/>
          <p:nvPr/>
        </p:nvSpPr>
        <p:spPr>
          <a:xfrm rot="10800000" flipH="1">
            <a:off x="890628" y="348668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19"/>
          <p:cNvSpPr/>
          <p:nvPr/>
        </p:nvSpPr>
        <p:spPr>
          <a:xfrm rot="10800000" flipH="1">
            <a:off x="201303" y="105274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19"/>
          <p:cNvSpPr/>
          <p:nvPr/>
        </p:nvSpPr>
        <p:spPr>
          <a:xfrm rot="10800000" flipH="1">
            <a:off x="1363978" y="737868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19"/>
          <p:cNvSpPr/>
          <p:nvPr/>
        </p:nvSpPr>
        <p:spPr>
          <a:xfrm rot="10800000">
            <a:off x="8843741" y="105394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CUSTOM_7"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20"/>
          <p:cNvSpPr txBox="1">
            <a:spLocks noGrp="1"/>
          </p:cNvSpPr>
          <p:nvPr>
            <p:ph type="title"/>
          </p:nvPr>
        </p:nvSpPr>
        <p:spPr>
          <a:xfrm>
            <a:off x="1543350" y="363275"/>
            <a:ext cx="6057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10" name="Google Shape;310;p20"/>
          <p:cNvSpPr txBox="1">
            <a:spLocks noGrp="1"/>
          </p:cNvSpPr>
          <p:nvPr>
            <p:ph type="subTitle" idx="1"/>
          </p:nvPr>
        </p:nvSpPr>
        <p:spPr>
          <a:xfrm>
            <a:off x="4875632" y="1904475"/>
            <a:ext cx="2486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311" name="Google Shape;311;p20"/>
          <p:cNvSpPr txBox="1">
            <a:spLocks noGrp="1"/>
          </p:cNvSpPr>
          <p:nvPr>
            <p:ph type="subTitle" idx="2"/>
          </p:nvPr>
        </p:nvSpPr>
        <p:spPr>
          <a:xfrm>
            <a:off x="5157563" y="2223600"/>
            <a:ext cx="1922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20"/>
          <p:cNvSpPr txBox="1">
            <a:spLocks noGrp="1"/>
          </p:cNvSpPr>
          <p:nvPr>
            <p:ph type="subTitle" idx="3"/>
          </p:nvPr>
        </p:nvSpPr>
        <p:spPr>
          <a:xfrm>
            <a:off x="1782263" y="1904475"/>
            <a:ext cx="2486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313" name="Google Shape;313;p20"/>
          <p:cNvSpPr txBox="1">
            <a:spLocks noGrp="1"/>
          </p:cNvSpPr>
          <p:nvPr>
            <p:ph type="subTitle" idx="4"/>
          </p:nvPr>
        </p:nvSpPr>
        <p:spPr>
          <a:xfrm>
            <a:off x="2064375" y="2223600"/>
            <a:ext cx="1922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p20"/>
          <p:cNvSpPr txBox="1">
            <a:spLocks noGrp="1"/>
          </p:cNvSpPr>
          <p:nvPr>
            <p:ph type="subTitle" idx="5"/>
          </p:nvPr>
        </p:nvSpPr>
        <p:spPr>
          <a:xfrm>
            <a:off x="4875600" y="3814500"/>
            <a:ext cx="2486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315" name="Google Shape;315;p20"/>
          <p:cNvSpPr txBox="1">
            <a:spLocks noGrp="1"/>
          </p:cNvSpPr>
          <p:nvPr>
            <p:ph type="subTitle" idx="6"/>
          </p:nvPr>
        </p:nvSpPr>
        <p:spPr>
          <a:xfrm>
            <a:off x="5157563" y="4133628"/>
            <a:ext cx="1922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6" name="Google Shape;316;p20"/>
          <p:cNvSpPr txBox="1">
            <a:spLocks noGrp="1"/>
          </p:cNvSpPr>
          <p:nvPr>
            <p:ph type="subTitle" idx="7"/>
          </p:nvPr>
        </p:nvSpPr>
        <p:spPr>
          <a:xfrm>
            <a:off x="1782263" y="3814500"/>
            <a:ext cx="2486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317" name="Google Shape;317;p20"/>
          <p:cNvSpPr txBox="1">
            <a:spLocks noGrp="1"/>
          </p:cNvSpPr>
          <p:nvPr>
            <p:ph type="subTitle" idx="8"/>
          </p:nvPr>
        </p:nvSpPr>
        <p:spPr>
          <a:xfrm>
            <a:off x="2064375" y="4133628"/>
            <a:ext cx="1922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8" name="Google Shape;318;p20"/>
          <p:cNvSpPr/>
          <p:nvPr/>
        </p:nvSpPr>
        <p:spPr>
          <a:xfrm rot="-5400000" flipH="1">
            <a:off x="-3096997" y="2192121"/>
            <a:ext cx="6890071" cy="880003"/>
          </a:xfrm>
          <a:custGeom>
            <a:avLst/>
            <a:gdLst/>
            <a:ahLst/>
            <a:cxnLst/>
            <a:rect l="l" t="t" r="r" b="b"/>
            <a:pathLst>
              <a:path w="79484" h="14785" extrusionOk="0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20"/>
          <p:cNvSpPr/>
          <p:nvPr/>
        </p:nvSpPr>
        <p:spPr>
          <a:xfrm rot="5400000">
            <a:off x="-1921300" y="3098438"/>
            <a:ext cx="4271825" cy="1177450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20"/>
          <p:cNvSpPr/>
          <p:nvPr/>
        </p:nvSpPr>
        <p:spPr>
          <a:xfrm rot="147" flipH="1">
            <a:off x="-401896" y="3180097"/>
            <a:ext cx="1404839" cy="2093848"/>
          </a:xfrm>
          <a:custGeom>
            <a:avLst/>
            <a:gdLst/>
            <a:ahLst/>
            <a:cxnLst/>
            <a:rect l="l" t="t" r="r" b="b"/>
            <a:pathLst>
              <a:path w="24039" h="44420" extrusionOk="0">
                <a:moveTo>
                  <a:pt x="17715" y="1"/>
                </a:moveTo>
                <a:cubicBezTo>
                  <a:pt x="16371" y="1"/>
                  <a:pt x="14900" y="541"/>
                  <a:pt x="13704" y="2213"/>
                </a:cubicBezTo>
                <a:cubicBezTo>
                  <a:pt x="10848" y="6185"/>
                  <a:pt x="15289" y="12211"/>
                  <a:pt x="13392" y="17300"/>
                </a:cubicBezTo>
                <a:cubicBezTo>
                  <a:pt x="11272" y="22947"/>
                  <a:pt x="1" y="24509"/>
                  <a:pt x="1384" y="34262"/>
                </a:cubicBezTo>
                <a:cubicBezTo>
                  <a:pt x="2268" y="40412"/>
                  <a:pt x="11808" y="44419"/>
                  <a:pt x="18141" y="44419"/>
                </a:cubicBezTo>
                <a:cubicBezTo>
                  <a:pt x="19486" y="44419"/>
                  <a:pt x="20686" y="44239"/>
                  <a:pt x="21628" y="43860"/>
                </a:cubicBezTo>
                <a:cubicBezTo>
                  <a:pt x="21918" y="43748"/>
                  <a:pt x="23413" y="36851"/>
                  <a:pt x="23480" y="36048"/>
                </a:cubicBezTo>
                <a:cubicBezTo>
                  <a:pt x="24038" y="28549"/>
                  <a:pt x="24016" y="20983"/>
                  <a:pt x="23369" y="13484"/>
                </a:cubicBezTo>
                <a:cubicBezTo>
                  <a:pt x="23056" y="9890"/>
                  <a:pt x="22699" y="6252"/>
                  <a:pt x="22186" y="2681"/>
                </a:cubicBezTo>
                <a:cubicBezTo>
                  <a:pt x="22052" y="1766"/>
                  <a:pt x="22141" y="2168"/>
                  <a:pt x="21315" y="1320"/>
                </a:cubicBezTo>
                <a:cubicBezTo>
                  <a:pt x="20767" y="784"/>
                  <a:pt x="19333" y="1"/>
                  <a:pt x="1771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20"/>
          <p:cNvSpPr/>
          <p:nvPr/>
        </p:nvSpPr>
        <p:spPr>
          <a:xfrm rot="-5400000" flipH="1">
            <a:off x="839461" y="3864564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20"/>
          <p:cNvSpPr/>
          <p:nvPr/>
        </p:nvSpPr>
        <p:spPr>
          <a:xfrm rot="-5400000" flipH="1">
            <a:off x="376511" y="1084989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20"/>
          <p:cNvSpPr/>
          <p:nvPr/>
        </p:nvSpPr>
        <p:spPr>
          <a:xfrm rot="-5400000" flipH="1">
            <a:off x="948986" y="173088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20"/>
          <p:cNvSpPr/>
          <p:nvPr/>
        </p:nvSpPr>
        <p:spPr>
          <a:xfrm rot="5400000" flipH="1">
            <a:off x="5330692" y="2192121"/>
            <a:ext cx="6890071" cy="880003"/>
          </a:xfrm>
          <a:custGeom>
            <a:avLst/>
            <a:gdLst/>
            <a:ahLst/>
            <a:cxnLst/>
            <a:rect l="l" t="t" r="r" b="b"/>
            <a:pathLst>
              <a:path w="79484" h="14785" extrusionOk="0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20"/>
          <p:cNvSpPr/>
          <p:nvPr/>
        </p:nvSpPr>
        <p:spPr>
          <a:xfrm rot="-5400000">
            <a:off x="6773240" y="988358"/>
            <a:ext cx="4271825" cy="1177450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20"/>
          <p:cNvSpPr/>
          <p:nvPr/>
        </p:nvSpPr>
        <p:spPr>
          <a:xfrm rot="-10799853" flipH="1">
            <a:off x="8120822" y="-9700"/>
            <a:ext cx="1404839" cy="2093848"/>
          </a:xfrm>
          <a:custGeom>
            <a:avLst/>
            <a:gdLst/>
            <a:ahLst/>
            <a:cxnLst/>
            <a:rect l="l" t="t" r="r" b="b"/>
            <a:pathLst>
              <a:path w="24039" h="44420" extrusionOk="0">
                <a:moveTo>
                  <a:pt x="17715" y="1"/>
                </a:moveTo>
                <a:cubicBezTo>
                  <a:pt x="16371" y="1"/>
                  <a:pt x="14900" y="541"/>
                  <a:pt x="13704" y="2213"/>
                </a:cubicBezTo>
                <a:cubicBezTo>
                  <a:pt x="10848" y="6185"/>
                  <a:pt x="15289" y="12211"/>
                  <a:pt x="13392" y="17300"/>
                </a:cubicBezTo>
                <a:cubicBezTo>
                  <a:pt x="11272" y="22947"/>
                  <a:pt x="1" y="24509"/>
                  <a:pt x="1384" y="34262"/>
                </a:cubicBezTo>
                <a:cubicBezTo>
                  <a:pt x="2268" y="40412"/>
                  <a:pt x="11808" y="44419"/>
                  <a:pt x="18141" y="44419"/>
                </a:cubicBezTo>
                <a:cubicBezTo>
                  <a:pt x="19486" y="44419"/>
                  <a:pt x="20686" y="44239"/>
                  <a:pt x="21628" y="43860"/>
                </a:cubicBezTo>
                <a:cubicBezTo>
                  <a:pt x="21918" y="43748"/>
                  <a:pt x="23413" y="36851"/>
                  <a:pt x="23480" y="36048"/>
                </a:cubicBezTo>
                <a:cubicBezTo>
                  <a:pt x="24038" y="28549"/>
                  <a:pt x="24016" y="20983"/>
                  <a:pt x="23369" y="13484"/>
                </a:cubicBezTo>
                <a:cubicBezTo>
                  <a:pt x="23056" y="9890"/>
                  <a:pt x="22699" y="6252"/>
                  <a:pt x="22186" y="2681"/>
                </a:cubicBezTo>
                <a:cubicBezTo>
                  <a:pt x="22052" y="1766"/>
                  <a:pt x="22141" y="2168"/>
                  <a:pt x="21315" y="1320"/>
                </a:cubicBezTo>
                <a:cubicBezTo>
                  <a:pt x="20767" y="784"/>
                  <a:pt x="19333" y="1"/>
                  <a:pt x="1771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20"/>
          <p:cNvSpPr/>
          <p:nvPr/>
        </p:nvSpPr>
        <p:spPr>
          <a:xfrm rot="5400000" flipH="1">
            <a:off x="7855079" y="511882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20"/>
          <p:cNvSpPr/>
          <p:nvPr/>
        </p:nvSpPr>
        <p:spPr>
          <a:xfrm rot="5400000" flipH="1">
            <a:off x="8120804" y="1236182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20"/>
          <p:cNvSpPr/>
          <p:nvPr/>
        </p:nvSpPr>
        <p:spPr>
          <a:xfrm rot="5400000" flipH="1">
            <a:off x="8583754" y="4015757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20"/>
          <p:cNvSpPr/>
          <p:nvPr/>
        </p:nvSpPr>
        <p:spPr>
          <a:xfrm rot="5400000" flipH="1">
            <a:off x="8076379" y="3434657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20"/>
          <p:cNvSpPr/>
          <p:nvPr/>
        </p:nvSpPr>
        <p:spPr>
          <a:xfrm rot="-5400000" flipH="1">
            <a:off x="1170286" y="465366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8"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21"/>
          <p:cNvSpPr txBox="1">
            <a:spLocks noGrp="1"/>
          </p:cNvSpPr>
          <p:nvPr>
            <p:ph type="title"/>
          </p:nvPr>
        </p:nvSpPr>
        <p:spPr>
          <a:xfrm flipH="1">
            <a:off x="959002" y="2019725"/>
            <a:ext cx="3931200" cy="6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endParaRPr/>
          </a:p>
        </p:txBody>
      </p:sp>
      <p:sp>
        <p:nvSpPr>
          <p:cNvPr id="334" name="Google Shape;334;p21"/>
          <p:cNvSpPr txBox="1">
            <a:spLocks noGrp="1"/>
          </p:cNvSpPr>
          <p:nvPr>
            <p:ph type="subTitle" idx="1"/>
          </p:nvPr>
        </p:nvSpPr>
        <p:spPr>
          <a:xfrm flipH="1">
            <a:off x="959090" y="2565775"/>
            <a:ext cx="2998800" cy="55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Josefin Sans"/>
              <a:buNone/>
              <a:defRPr sz="15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5" name="Google Shape;335;p21"/>
          <p:cNvSpPr/>
          <p:nvPr/>
        </p:nvSpPr>
        <p:spPr>
          <a:xfrm rot="-132439" flipH="1">
            <a:off x="305871" y="-39916"/>
            <a:ext cx="4818716" cy="780968"/>
          </a:xfrm>
          <a:custGeom>
            <a:avLst/>
            <a:gdLst/>
            <a:ahLst/>
            <a:cxnLst/>
            <a:rect l="l" t="t" r="r" b="b"/>
            <a:pathLst>
              <a:path w="79484" h="14785" extrusionOk="0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21"/>
          <p:cNvSpPr/>
          <p:nvPr/>
        </p:nvSpPr>
        <p:spPr>
          <a:xfrm flipH="1">
            <a:off x="402459" y="-132676"/>
            <a:ext cx="2393629" cy="966464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21"/>
          <p:cNvSpPr/>
          <p:nvPr/>
        </p:nvSpPr>
        <p:spPr>
          <a:xfrm rot="10800000" flipH="1">
            <a:off x="-272112" y="-10878"/>
            <a:ext cx="2096898" cy="989152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21"/>
          <p:cNvSpPr/>
          <p:nvPr/>
        </p:nvSpPr>
        <p:spPr>
          <a:xfrm rot="10800000" flipH="1">
            <a:off x="402451" y="1086487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21"/>
          <p:cNvSpPr/>
          <p:nvPr/>
        </p:nvSpPr>
        <p:spPr>
          <a:xfrm rot="10800000" flipH="1">
            <a:off x="1153051" y="648062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21"/>
          <p:cNvSpPr/>
          <p:nvPr/>
        </p:nvSpPr>
        <p:spPr>
          <a:xfrm rot="10800000" flipH="1">
            <a:off x="2859751" y="301212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21"/>
          <p:cNvSpPr/>
          <p:nvPr/>
        </p:nvSpPr>
        <p:spPr>
          <a:xfrm rot="-10667561">
            <a:off x="305871" y="4393835"/>
            <a:ext cx="4818716" cy="780968"/>
          </a:xfrm>
          <a:custGeom>
            <a:avLst/>
            <a:gdLst/>
            <a:ahLst/>
            <a:cxnLst/>
            <a:rect l="l" t="t" r="r" b="b"/>
            <a:pathLst>
              <a:path w="79484" h="14785" extrusionOk="0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21"/>
          <p:cNvSpPr/>
          <p:nvPr/>
        </p:nvSpPr>
        <p:spPr>
          <a:xfrm rot="10800000">
            <a:off x="402459" y="4301097"/>
            <a:ext cx="2393629" cy="966464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21"/>
          <p:cNvSpPr/>
          <p:nvPr/>
        </p:nvSpPr>
        <p:spPr>
          <a:xfrm>
            <a:off x="-272112" y="4156612"/>
            <a:ext cx="2096898" cy="989152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21"/>
          <p:cNvSpPr/>
          <p:nvPr/>
        </p:nvSpPr>
        <p:spPr>
          <a:xfrm>
            <a:off x="402451" y="3949699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21"/>
          <p:cNvSpPr/>
          <p:nvPr/>
        </p:nvSpPr>
        <p:spPr>
          <a:xfrm>
            <a:off x="1153051" y="438812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21"/>
          <p:cNvSpPr/>
          <p:nvPr/>
        </p:nvSpPr>
        <p:spPr>
          <a:xfrm>
            <a:off x="2859751" y="4734974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p21"/>
          <p:cNvSpPr/>
          <p:nvPr/>
        </p:nvSpPr>
        <p:spPr>
          <a:xfrm>
            <a:off x="5246676" y="4818274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21"/>
          <p:cNvSpPr/>
          <p:nvPr/>
        </p:nvSpPr>
        <p:spPr>
          <a:xfrm rot="10800000" flipH="1">
            <a:off x="5246676" y="153112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 txBox="1">
            <a:spLocks noGrp="1"/>
          </p:cNvSpPr>
          <p:nvPr>
            <p:ph type="title"/>
          </p:nvPr>
        </p:nvSpPr>
        <p:spPr>
          <a:xfrm>
            <a:off x="1912475" y="2261338"/>
            <a:ext cx="5319000" cy="8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title" idx="2" hasCustomPrompt="1"/>
          </p:nvPr>
        </p:nvSpPr>
        <p:spPr>
          <a:xfrm>
            <a:off x="3105600" y="1164675"/>
            <a:ext cx="2932800" cy="97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9" name="Google Shape;29;p3"/>
          <p:cNvSpPr txBox="1">
            <a:spLocks noGrp="1"/>
          </p:cNvSpPr>
          <p:nvPr>
            <p:ph type="subTitle" idx="1"/>
          </p:nvPr>
        </p:nvSpPr>
        <p:spPr>
          <a:xfrm>
            <a:off x="2815400" y="3123913"/>
            <a:ext cx="3513300" cy="43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"/>
          <p:cNvSpPr/>
          <p:nvPr/>
        </p:nvSpPr>
        <p:spPr>
          <a:xfrm rot="10800000">
            <a:off x="-260192" y="3285293"/>
            <a:ext cx="4058317" cy="1729782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3"/>
          <p:cNvSpPr/>
          <p:nvPr/>
        </p:nvSpPr>
        <p:spPr>
          <a:xfrm rot="10800000">
            <a:off x="158481" y="4429982"/>
            <a:ext cx="4130269" cy="1085168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3"/>
          <p:cNvSpPr/>
          <p:nvPr/>
        </p:nvSpPr>
        <p:spPr>
          <a:xfrm>
            <a:off x="3699725" y="466367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3"/>
          <p:cNvSpPr/>
          <p:nvPr/>
        </p:nvSpPr>
        <p:spPr>
          <a:xfrm>
            <a:off x="1811013" y="4382613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3"/>
          <p:cNvSpPr/>
          <p:nvPr/>
        </p:nvSpPr>
        <p:spPr>
          <a:xfrm>
            <a:off x="-332175" y="3703451"/>
            <a:ext cx="2874201" cy="1521816"/>
          </a:xfrm>
          <a:custGeom>
            <a:avLst/>
            <a:gdLst/>
            <a:ahLst/>
            <a:cxnLst/>
            <a:rect l="l" t="t" r="r" b="b"/>
            <a:pathLst>
              <a:path w="80952" h="42859" extrusionOk="0">
                <a:moveTo>
                  <a:pt x="7027" y="1"/>
                </a:moveTo>
                <a:cubicBezTo>
                  <a:pt x="6872" y="1"/>
                  <a:pt x="6717" y="3"/>
                  <a:pt x="6562" y="7"/>
                </a:cubicBezTo>
                <a:cubicBezTo>
                  <a:pt x="4866" y="30"/>
                  <a:pt x="3192" y="387"/>
                  <a:pt x="1629" y="1056"/>
                </a:cubicBezTo>
                <a:cubicBezTo>
                  <a:pt x="0" y="1793"/>
                  <a:pt x="89" y="2418"/>
                  <a:pt x="335" y="4114"/>
                </a:cubicBezTo>
                <a:cubicBezTo>
                  <a:pt x="982" y="8332"/>
                  <a:pt x="1652" y="12528"/>
                  <a:pt x="2321" y="16724"/>
                </a:cubicBezTo>
                <a:lnTo>
                  <a:pt x="4241" y="29022"/>
                </a:lnTo>
                <a:cubicBezTo>
                  <a:pt x="4866" y="32972"/>
                  <a:pt x="6160" y="37347"/>
                  <a:pt x="6160" y="41342"/>
                </a:cubicBezTo>
                <a:cubicBezTo>
                  <a:pt x="6227" y="41676"/>
                  <a:pt x="6294" y="42056"/>
                  <a:pt x="6562" y="42257"/>
                </a:cubicBezTo>
                <a:cubicBezTo>
                  <a:pt x="6776" y="42374"/>
                  <a:pt x="7008" y="42440"/>
                  <a:pt x="7256" y="42440"/>
                </a:cubicBezTo>
                <a:cubicBezTo>
                  <a:pt x="7292" y="42440"/>
                  <a:pt x="7328" y="42438"/>
                  <a:pt x="7365" y="42435"/>
                </a:cubicBezTo>
                <a:cubicBezTo>
                  <a:pt x="18275" y="42693"/>
                  <a:pt x="29189" y="42859"/>
                  <a:pt x="40102" y="42859"/>
                </a:cubicBezTo>
                <a:cubicBezTo>
                  <a:pt x="53724" y="42859"/>
                  <a:pt x="67345" y="42601"/>
                  <a:pt x="80951" y="41944"/>
                </a:cubicBezTo>
                <a:cubicBezTo>
                  <a:pt x="71220" y="38596"/>
                  <a:pt x="61154" y="36409"/>
                  <a:pt x="50910" y="35450"/>
                </a:cubicBezTo>
                <a:cubicBezTo>
                  <a:pt x="46357" y="35003"/>
                  <a:pt x="41513" y="34735"/>
                  <a:pt x="37741" y="32124"/>
                </a:cubicBezTo>
                <a:cubicBezTo>
                  <a:pt x="33880" y="29423"/>
                  <a:pt x="31939" y="24781"/>
                  <a:pt x="30443" y="20317"/>
                </a:cubicBezTo>
                <a:cubicBezTo>
                  <a:pt x="28948" y="15854"/>
                  <a:pt x="27609" y="11144"/>
                  <a:pt x="24439" y="7663"/>
                </a:cubicBezTo>
                <a:cubicBezTo>
                  <a:pt x="22676" y="5743"/>
                  <a:pt x="20422" y="4315"/>
                  <a:pt x="18123" y="3087"/>
                </a:cubicBezTo>
                <a:cubicBezTo>
                  <a:pt x="14732" y="1327"/>
                  <a:pt x="10908" y="1"/>
                  <a:pt x="70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3"/>
          <p:cNvSpPr/>
          <p:nvPr/>
        </p:nvSpPr>
        <p:spPr>
          <a:xfrm>
            <a:off x="1232025" y="401702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3"/>
          <p:cNvSpPr/>
          <p:nvPr/>
        </p:nvSpPr>
        <p:spPr>
          <a:xfrm>
            <a:off x="108888" y="3007538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3"/>
          <p:cNvSpPr/>
          <p:nvPr/>
        </p:nvSpPr>
        <p:spPr>
          <a:xfrm>
            <a:off x="5365175" y="166613"/>
            <a:ext cx="4058317" cy="1729782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3"/>
          <p:cNvSpPr/>
          <p:nvPr/>
        </p:nvSpPr>
        <p:spPr>
          <a:xfrm>
            <a:off x="4874550" y="-333462"/>
            <a:ext cx="4130269" cy="1085168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3"/>
          <p:cNvSpPr/>
          <p:nvPr/>
        </p:nvSpPr>
        <p:spPr>
          <a:xfrm rot="10800000">
            <a:off x="5365175" y="41931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3"/>
          <p:cNvSpPr/>
          <p:nvPr/>
        </p:nvSpPr>
        <p:spPr>
          <a:xfrm rot="10800000">
            <a:off x="7188788" y="635575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3"/>
          <p:cNvSpPr/>
          <p:nvPr/>
        </p:nvSpPr>
        <p:spPr>
          <a:xfrm rot="10800000">
            <a:off x="6621274" y="-43579"/>
            <a:ext cx="2874201" cy="1521816"/>
          </a:xfrm>
          <a:custGeom>
            <a:avLst/>
            <a:gdLst/>
            <a:ahLst/>
            <a:cxnLst/>
            <a:rect l="l" t="t" r="r" b="b"/>
            <a:pathLst>
              <a:path w="80952" h="42859" extrusionOk="0">
                <a:moveTo>
                  <a:pt x="7027" y="1"/>
                </a:moveTo>
                <a:cubicBezTo>
                  <a:pt x="6872" y="1"/>
                  <a:pt x="6717" y="3"/>
                  <a:pt x="6562" y="7"/>
                </a:cubicBezTo>
                <a:cubicBezTo>
                  <a:pt x="4866" y="30"/>
                  <a:pt x="3192" y="387"/>
                  <a:pt x="1629" y="1056"/>
                </a:cubicBezTo>
                <a:cubicBezTo>
                  <a:pt x="0" y="1793"/>
                  <a:pt x="89" y="2418"/>
                  <a:pt x="335" y="4114"/>
                </a:cubicBezTo>
                <a:cubicBezTo>
                  <a:pt x="982" y="8332"/>
                  <a:pt x="1652" y="12528"/>
                  <a:pt x="2321" y="16724"/>
                </a:cubicBezTo>
                <a:lnTo>
                  <a:pt x="4241" y="29022"/>
                </a:lnTo>
                <a:cubicBezTo>
                  <a:pt x="4866" y="32972"/>
                  <a:pt x="6160" y="37347"/>
                  <a:pt x="6160" y="41342"/>
                </a:cubicBezTo>
                <a:cubicBezTo>
                  <a:pt x="6227" y="41676"/>
                  <a:pt x="6294" y="42056"/>
                  <a:pt x="6562" y="42257"/>
                </a:cubicBezTo>
                <a:cubicBezTo>
                  <a:pt x="6776" y="42374"/>
                  <a:pt x="7008" y="42440"/>
                  <a:pt x="7256" y="42440"/>
                </a:cubicBezTo>
                <a:cubicBezTo>
                  <a:pt x="7292" y="42440"/>
                  <a:pt x="7328" y="42438"/>
                  <a:pt x="7365" y="42435"/>
                </a:cubicBezTo>
                <a:cubicBezTo>
                  <a:pt x="18275" y="42693"/>
                  <a:pt x="29189" y="42859"/>
                  <a:pt x="40102" y="42859"/>
                </a:cubicBezTo>
                <a:cubicBezTo>
                  <a:pt x="53724" y="42859"/>
                  <a:pt x="67345" y="42601"/>
                  <a:pt x="80951" y="41944"/>
                </a:cubicBezTo>
                <a:cubicBezTo>
                  <a:pt x="71220" y="38596"/>
                  <a:pt x="61154" y="36409"/>
                  <a:pt x="50910" y="35450"/>
                </a:cubicBezTo>
                <a:cubicBezTo>
                  <a:pt x="46357" y="35003"/>
                  <a:pt x="41513" y="34735"/>
                  <a:pt x="37741" y="32124"/>
                </a:cubicBezTo>
                <a:cubicBezTo>
                  <a:pt x="33880" y="29423"/>
                  <a:pt x="31939" y="24781"/>
                  <a:pt x="30443" y="20317"/>
                </a:cubicBezTo>
                <a:cubicBezTo>
                  <a:pt x="28948" y="15854"/>
                  <a:pt x="27609" y="11144"/>
                  <a:pt x="24439" y="7663"/>
                </a:cubicBezTo>
                <a:cubicBezTo>
                  <a:pt x="22676" y="5743"/>
                  <a:pt x="20422" y="4315"/>
                  <a:pt x="18123" y="3087"/>
                </a:cubicBezTo>
                <a:cubicBezTo>
                  <a:pt x="14732" y="1327"/>
                  <a:pt x="10908" y="1"/>
                  <a:pt x="70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3"/>
          <p:cNvSpPr/>
          <p:nvPr/>
        </p:nvSpPr>
        <p:spPr>
          <a:xfrm rot="10800000">
            <a:off x="7832875" y="106596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3"/>
          <p:cNvSpPr/>
          <p:nvPr/>
        </p:nvSpPr>
        <p:spPr>
          <a:xfrm rot="10800000">
            <a:off x="8890913" y="201065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4"/>
          <p:cNvSpPr txBox="1">
            <a:spLocks noGrp="1"/>
          </p:cNvSpPr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4"/>
          <p:cNvSpPr txBox="1">
            <a:spLocks noGrp="1"/>
          </p:cNvSpPr>
          <p:nvPr>
            <p:ph type="body" idx="1"/>
          </p:nvPr>
        </p:nvSpPr>
        <p:spPr>
          <a:xfrm>
            <a:off x="540000" y="1028700"/>
            <a:ext cx="8064000" cy="357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200"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47" name="Google Shape;47;p4"/>
          <p:cNvGrpSpPr/>
          <p:nvPr/>
        </p:nvGrpSpPr>
        <p:grpSpPr>
          <a:xfrm flipH="1">
            <a:off x="-129749" y="-116300"/>
            <a:ext cx="2684034" cy="1738163"/>
            <a:chOff x="6654501" y="-116300"/>
            <a:chExt cx="2684034" cy="1738163"/>
          </a:xfrm>
        </p:grpSpPr>
        <p:sp>
          <p:nvSpPr>
            <p:cNvPr id="48" name="Google Shape;48;p4"/>
            <p:cNvSpPr/>
            <p:nvPr/>
          </p:nvSpPr>
          <p:spPr>
            <a:xfrm>
              <a:off x="6654501" y="-116300"/>
              <a:ext cx="2684034" cy="1535681"/>
            </a:xfrm>
            <a:custGeom>
              <a:avLst/>
              <a:gdLst/>
              <a:ahLst/>
              <a:cxnLst/>
              <a:rect l="l" t="t" r="r" b="b"/>
              <a:pathLst>
                <a:path w="64695" h="36451" extrusionOk="0">
                  <a:moveTo>
                    <a:pt x="5503" y="0"/>
                  </a:moveTo>
                  <a:cubicBezTo>
                    <a:pt x="2589" y="0"/>
                    <a:pt x="1" y="186"/>
                    <a:pt x="237" y="874"/>
                  </a:cubicBezTo>
                  <a:cubicBezTo>
                    <a:pt x="460" y="1499"/>
                    <a:pt x="4411" y="2169"/>
                    <a:pt x="5259" y="2593"/>
                  </a:cubicBezTo>
                  <a:cubicBezTo>
                    <a:pt x="7178" y="3552"/>
                    <a:pt x="8897" y="4869"/>
                    <a:pt x="10325" y="6454"/>
                  </a:cubicBezTo>
                  <a:cubicBezTo>
                    <a:pt x="13673" y="10092"/>
                    <a:pt x="16619" y="21050"/>
                    <a:pt x="24989" y="22345"/>
                  </a:cubicBezTo>
                  <a:cubicBezTo>
                    <a:pt x="25398" y="22407"/>
                    <a:pt x="25804" y="22437"/>
                    <a:pt x="26206" y="22437"/>
                  </a:cubicBezTo>
                  <a:cubicBezTo>
                    <a:pt x="31849" y="22437"/>
                    <a:pt x="36809" y="16669"/>
                    <a:pt x="38871" y="15314"/>
                  </a:cubicBezTo>
                  <a:cubicBezTo>
                    <a:pt x="39863" y="14681"/>
                    <a:pt x="40996" y="14362"/>
                    <a:pt x="42135" y="14362"/>
                  </a:cubicBezTo>
                  <a:cubicBezTo>
                    <a:pt x="43201" y="14362"/>
                    <a:pt x="44272" y="14642"/>
                    <a:pt x="45232" y="15203"/>
                  </a:cubicBezTo>
                  <a:cubicBezTo>
                    <a:pt x="49027" y="17502"/>
                    <a:pt x="49071" y="22858"/>
                    <a:pt x="50634" y="27010"/>
                  </a:cubicBezTo>
                  <a:cubicBezTo>
                    <a:pt x="52642" y="32143"/>
                    <a:pt x="57307" y="35759"/>
                    <a:pt x="62775" y="36450"/>
                  </a:cubicBezTo>
                  <a:cubicBezTo>
                    <a:pt x="62396" y="25269"/>
                    <a:pt x="63043" y="14065"/>
                    <a:pt x="64694" y="2994"/>
                  </a:cubicBezTo>
                  <a:cubicBezTo>
                    <a:pt x="57530" y="1745"/>
                    <a:pt x="50232" y="1499"/>
                    <a:pt x="42978" y="1254"/>
                  </a:cubicBezTo>
                  <a:cubicBezTo>
                    <a:pt x="32957" y="896"/>
                    <a:pt x="22936" y="562"/>
                    <a:pt x="12914" y="249"/>
                  </a:cubicBezTo>
                  <a:cubicBezTo>
                    <a:pt x="12140" y="215"/>
                    <a:pt x="8634" y="0"/>
                    <a:pt x="55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4"/>
            <p:cNvSpPr/>
            <p:nvPr/>
          </p:nvSpPr>
          <p:spPr>
            <a:xfrm rot="5400000" flipH="1">
              <a:off x="8050932" y="-354518"/>
              <a:ext cx="808131" cy="1493289"/>
            </a:xfrm>
            <a:custGeom>
              <a:avLst/>
              <a:gdLst/>
              <a:ahLst/>
              <a:cxnLst/>
              <a:rect l="l" t="t" r="r" b="b"/>
              <a:pathLst>
                <a:path w="24039" h="44420" extrusionOk="0">
                  <a:moveTo>
                    <a:pt x="17715" y="1"/>
                  </a:moveTo>
                  <a:cubicBezTo>
                    <a:pt x="16371" y="1"/>
                    <a:pt x="14900" y="541"/>
                    <a:pt x="13704" y="2213"/>
                  </a:cubicBezTo>
                  <a:cubicBezTo>
                    <a:pt x="10848" y="6185"/>
                    <a:pt x="15289" y="12211"/>
                    <a:pt x="13392" y="17300"/>
                  </a:cubicBezTo>
                  <a:cubicBezTo>
                    <a:pt x="11272" y="22947"/>
                    <a:pt x="1" y="24509"/>
                    <a:pt x="1384" y="34262"/>
                  </a:cubicBezTo>
                  <a:cubicBezTo>
                    <a:pt x="2268" y="40412"/>
                    <a:pt x="11808" y="44419"/>
                    <a:pt x="18141" y="44419"/>
                  </a:cubicBezTo>
                  <a:cubicBezTo>
                    <a:pt x="19486" y="44419"/>
                    <a:pt x="20686" y="44239"/>
                    <a:pt x="21628" y="43860"/>
                  </a:cubicBezTo>
                  <a:cubicBezTo>
                    <a:pt x="21918" y="43748"/>
                    <a:pt x="23413" y="36851"/>
                    <a:pt x="23480" y="36048"/>
                  </a:cubicBezTo>
                  <a:cubicBezTo>
                    <a:pt x="24038" y="28549"/>
                    <a:pt x="24016" y="20983"/>
                    <a:pt x="23369" y="13484"/>
                  </a:cubicBezTo>
                  <a:cubicBezTo>
                    <a:pt x="23056" y="9890"/>
                    <a:pt x="22699" y="6252"/>
                    <a:pt x="22186" y="2681"/>
                  </a:cubicBezTo>
                  <a:cubicBezTo>
                    <a:pt x="22052" y="1766"/>
                    <a:pt x="22141" y="2168"/>
                    <a:pt x="21315" y="1320"/>
                  </a:cubicBezTo>
                  <a:cubicBezTo>
                    <a:pt x="20767" y="784"/>
                    <a:pt x="19333" y="1"/>
                    <a:pt x="177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4"/>
            <p:cNvSpPr/>
            <p:nvPr/>
          </p:nvSpPr>
          <p:spPr>
            <a:xfrm rot="10800000">
              <a:off x="7613850" y="-116300"/>
              <a:ext cx="1724676" cy="736904"/>
            </a:xfrm>
            <a:custGeom>
              <a:avLst/>
              <a:gdLst/>
              <a:ahLst/>
              <a:cxnLst/>
              <a:rect l="l" t="t" r="r" b="b"/>
              <a:pathLst>
                <a:path w="143993" h="61524" extrusionOk="0">
                  <a:moveTo>
                    <a:pt x="25900" y="1"/>
                  </a:moveTo>
                  <a:cubicBezTo>
                    <a:pt x="11671" y="1"/>
                    <a:pt x="1" y="8596"/>
                    <a:pt x="1" y="8596"/>
                  </a:cubicBezTo>
                  <a:lnTo>
                    <a:pt x="186" y="61523"/>
                  </a:lnTo>
                  <a:lnTo>
                    <a:pt x="143993" y="61523"/>
                  </a:lnTo>
                  <a:cubicBezTo>
                    <a:pt x="138074" y="43327"/>
                    <a:pt x="128448" y="39288"/>
                    <a:pt x="117124" y="39288"/>
                  </a:cubicBezTo>
                  <a:cubicBezTo>
                    <a:pt x="108085" y="39288"/>
                    <a:pt x="97965" y="41861"/>
                    <a:pt x="87783" y="41861"/>
                  </a:cubicBezTo>
                  <a:cubicBezTo>
                    <a:pt x="83897" y="41861"/>
                    <a:pt x="80003" y="41486"/>
                    <a:pt x="76156" y="40451"/>
                  </a:cubicBezTo>
                  <a:cubicBezTo>
                    <a:pt x="58842" y="35830"/>
                    <a:pt x="64326" y="18763"/>
                    <a:pt x="43685" y="5269"/>
                  </a:cubicBezTo>
                  <a:cubicBezTo>
                    <a:pt x="37737" y="1386"/>
                    <a:pt x="31612" y="1"/>
                    <a:pt x="259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4"/>
            <p:cNvSpPr/>
            <p:nvPr/>
          </p:nvSpPr>
          <p:spPr>
            <a:xfrm>
              <a:off x="7365463" y="107038"/>
              <a:ext cx="163500" cy="1635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4"/>
            <p:cNvSpPr/>
            <p:nvPr/>
          </p:nvSpPr>
          <p:spPr>
            <a:xfrm>
              <a:off x="8469625" y="775288"/>
              <a:ext cx="98400" cy="987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4"/>
            <p:cNvSpPr/>
            <p:nvPr/>
          </p:nvSpPr>
          <p:spPr>
            <a:xfrm>
              <a:off x="8942775" y="1523163"/>
              <a:ext cx="98400" cy="987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" name="Google Shape;54;p4"/>
          <p:cNvGrpSpPr/>
          <p:nvPr/>
        </p:nvGrpSpPr>
        <p:grpSpPr>
          <a:xfrm>
            <a:off x="6806901" y="-116300"/>
            <a:ext cx="2684034" cy="1738163"/>
            <a:chOff x="6654501" y="-116300"/>
            <a:chExt cx="2684034" cy="1738163"/>
          </a:xfrm>
        </p:grpSpPr>
        <p:sp>
          <p:nvSpPr>
            <p:cNvPr id="55" name="Google Shape;55;p4"/>
            <p:cNvSpPr/>
            <p:nvPr/>
          </p:nvSpPr>
          <p:spPr>
            <a:xfrm>
              <a:off x="6654501" y="-116300"/>
              <a:ext cx="2684034" cy="1535681"/>
            </a:xfrm>
            <a:custGeom>
              <a:avLst/>
              <a:gdLst/>
              <a:ahLst/>
              <a:cxnLst/>
              <a:rect l="l" t="t" r="r" b="b"/>
              <a:pathLst>
                <a:path w="64695" h="36451" extrusionOk="0">
                  <a:moveTo>
                    <a:pt x="5503" y="0"/>
                  </a:moveTo>
                  <a:cubicBezTo>
                    <a:pt x="2589" y="0"/>
                    <a:pt x="1" y="186"/>
                    <a:pt x="237" y="874"/>
                  </a:cubicBezTo>
                  <a:cubicBezTo>
                    <a:pt x="460" y="1499"/>
                    <a:pt x="4411" y="2169"/>
                    <a:pt x="5259" y="2593"/>
                  </a:cubicBezTo>
                  <a:cubicBezTo>
                    <a:pt x="7178" y="3552"/>
                    <a:pt x="8897" y="4869"/>
                    <a:pt x="10325" y="6454"/>
                  </a:cubicBezTo>
                  <a:cubicBezTo>
                    <a:pt x="13673" y="10092"/>
                    <a:pt x="16619" y="21050"/>
                    <a:pt x="24989" y="22345"/>
                  </a:cubicBezTo>
                  <a:cubicBezTo>
                    <a:pt x="25398" y="22407"/>
                    <a:pt x="25804" y="22437"/>
                    <a:pt x="26206" y="22437"/>
                  </a:cubicBezTo>
                  <a:cubicBezTo>
                    <a:pt x="31849" y="22437"/>
                    <a:pt x="36809" y="16669"/>
                    <a:pt x="38871" y="15314"/>
                  </a:cubicBezTo>
                  <a:cubicBezTo>
                    <a:pt x="39863" y="14681"/>
                    <a:pt x="40996" y="14362"/>
                    <a:pt x="42135" y="14362"/>
                  </a:cubicBezTo>
                  <a:cubicBezTo>
                    <a:pt x="43201" y="14362"/>
                    <a:pt x="44272" y="14642"/>
                    <a:pt x="45232" y="15203"/>
                  </a:cubicBezTo>
                  <a:cubicBezTo>
                    <a:pt x="49027" y="17502"/>
                    <a:pt x="49071" y="22858"/>
                    <a:pt x="50634" y="27010"/>
                  </a:cubicBezTo>
                  <a:cubicBezTo>
                    <a:pt x="52642" y="32143"/>
                    <a:pt x="57307" y="35759"/>
                    <a:pt x="62775" y="36450"/>
                  </a:cubicBezTo>
                  <a:cubicBezTo>
                    <a:pt x="62396" y="25269"/>
                    <a:pt x="63043" y="14065"/>
                    <a:pt x="64694" y="2994"/>
                  </a:cubicBezTo>
                  <a:cubicBezTo>
                    <a:pt x="57530" y="1745"/>
                    <a:pt x="50232" y="1499"/>
                    <a:pt x="42978" y="1254"/>
                  </a:cubicBezTo>
                  <a:cubicBezTo>
                    <a:pt x="32957" y="896"/>
                    <a:pt x="22936" y="562"/>
                    <a:pt x="12914" y="249"/>
                  </a:cubicBezTo>
                  <a:cubicBezTo>
                    <a:pt x="12140" y="215"/>
                    <a:pt x="8634" y="0"/>
                    <a:pt x="55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4"/>
            <p:cNvSpPr/>
            <p:nvPr/>
          </p:nvSpPr>
          <p:spPr>
            <a:xfrm rot="5400000" flipH="1">
              <a:off x="8050932" y="-354518"/>
              <a:ext cx="808131" cy="1493289"/>
            </a:xfrm>
            <a:custGeom>
              <a:avLst/>
              <a:gdLst/>
              <a:ahLst/>
              <a:cxnLst/>
              <a:rect l="l" t="t" r="r" b="b"/>
              <a:pathLst>
                <a:path w="24039" h="44420" extrusionOk="0">
                  <a:moveTo>
                    <a:pt x="17715" y="1"/>
                  </a:moveTo>
                  <a:cubicBezTo>
                    <a:pt x="16371" y="1"/>
                    <a:pt x="14900" y="541"/>
                    <a:pt x="13704" y="2213"/>
                  </a:cubicBezTo>
                  <a:cubicBezTo>
                    <a:pt x="10848" y="6185"/>
                    <a:pt x="15289" y="12211"/>
                    <a:pt x="13392" y="17300"/>
                  </a:cubicBezTo>
                  <a:cubicBezTo>
                    <a:pt x="11272" y="22947"/>
                    <a:pt x="1" y="24509"/>
                    <a:pt x="1384" y="34262"/>
                  </a:cubicBezTo>
                  <a:cubicBezTo>
                    <a:pt x="2268" y="40412"/>
                    <a:pt x="11808" y="44419"/>
                    <a:pt x="18141" y="44419"/>
                  </a:cubicBezTo>
                  <a:cubicBezTo>
                    <a:pt x="19486" y="44419"/>
                    <a:pt x="20686" y="44239"/>
                    <a:pt x="21628" y="43860"/>
                  </a:cubicBezTo>
                  <a:cubicBezTo>
                    <a:pt x="21918" y="43748"/>
                    <a:pt x="23413" y="36851"/>
                    <a:pt x="23480" y="36048"/>
                  </a:cubicBezTo>
                  <a:cubicBezTo>
                    <a:pt x="24038" y="28549"/>
                    <a:pt x="24016" y="20983"/>
                    <a:pt x="23369" y="13484"/>
                  </a:cubicBezTo>
                  <a:cubicBezTo>
                    <a:pt x="23056" y="9890"/>
                    <a:pt x="22699" y="6252"/>
                    <a:pt x="22186" y="2681"/>
                  </a:cubicBezTo>
                  <a:cubicBezTo>
                    <a:pt x="22052" y="1766"/>
                    <a:pt x="22141" y="2168"/>
                    <a:pt x="21315" y="1320"/>
                  </a:cubicBezTo>
                  <a:cubicBezTo>
                    <a:pt x="20767" y="784"/>
                    <a:pt x="19333" y="1"/>
                    <a:pt x="177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4"/>
            <p:cNvSpPr/>
            <p:nvPr/>
          </p:nvSpPr>
          <p:spPr>
            <a:xfrm rot="10800000">
              <a:off x="7613850" y="-116300"/>
              <a:ext cx="1724676" cy="736904"/>
            </a:xfrm>
            <a:custGeom>
              <a:avLst/>
              <a:gdLst/>
              <a:ahLst/>
              <a:cxnLst/>
              <a:rect l="l" t="t" r="r" b="b"/>
              <a:pathLst>
                <a:path w="143993" h="61524" extrusionOk="0">
                  <a:moveTo>
                    <a:pt x="25900" y="1"/>
                  </a:moveTo>
                  <a:cubicBezTo>
                    <a:pt x="11671" y="1"/>
                    <a:pt x="1" y="8596"/>
                    <a:pt x="1" y="8596"/>
                  </a:cubicBezTo>
                  <a:lnTo>
                    <a:pt x="186" y="61523"/>
                  </a:lnTo>
                  <a:lnTo>
                    <a:pt x="143993" y="61523"/>
                  </a:lnTo>
                  <a:cubicBezTo>
                    <a:pt x="138074" y="43327"/>
                    <a:pt x="128448" y="39288"/>
                    <a:pt x="117124" y="39288"/>
                  </a:cubicBezTo>
                  <a:cubicBezTo>
                    <a:pt x="108085" y="39288"/>
                    <a:pt x="97965" y="41861"/>
                    <a:pt x="87783" y="41861"/>
                  </a:cubicBezTo>
                  <a:cubicBezTo>
                    <a:pt x="83897" y="41861"/>
                    <a:pt x="80003" y="41486"/>
                    <a:pt x="76156" y="40451"/>
                  </a:cubicBezTo>
                  <a:cubicBezTo>
                    <a:pt x="58842" y="35830"/>
                    <a:pt x="64326" y="18763"/>
                    <a:pt x="43685" y="5269"/>
                  </a:cubicBezTo>
                  <a:cubicBezTo>
                    <a:pt x="37737" y="1386"/>
                    <a:pt x="31612" y="1"/>
                    <a:pt x="259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4"/>
            <p:cNvSpPr/>
            <p:nvPr/>
          </p:nvSpPr>
          <p:spPr>
            <a:xfrm>
              <a:off x="7365463" y="107038"/>
              <a:ext cx="163500" cy="1635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4"/>
            <p:cNvSpPr/>
            <p:nvPr/>
          </p:nvSpPr>
          <p:spPr>
            <a:xfrm>
              <a:off x="8469625" y="775288"/>
              <a:ext cx="98400" cy="987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4"/>
            <p:cNvSpPr/>
            <p:nvPr/>
          </p:nvSpPr>
          <p:spPr>
            <a:xfrm>
              <a:off x="8942775" y="1523163"/>
              <a:ext cx="98400" cy="987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5"/>
          <p:cNvSpPr txBox="1">
            <a:spLocks noGrp="1"/>
          </p:cNvSpPr>
          <p:nvPr>
            <p:ph type="subTitle" idx="1"/>
          </p:nvPr>
        </p:nvSpPr>
        <p:spPr>
          <a:xfrm>
            <a:off x="5069450" y="2590588"/>
            <a:ext cx="28848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subTitle" idx="2"/>
          </p:nvPr>
        </p:nvSpPr>
        <p:spPr>
          <a:xfrm>
            <a:off x="5069400" y="2882600"/>
            <a:ext cx="2884800" cy="78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5"/>
          <p:cNvSpPr txBox="1">
            <a:spLocks noGrp="1"/>
          </p:cNvSpPr>
          <p:nvPr>
            <p:ph type="subTitle" idx="3"/>
          </p:nvPr>
        </p:nvSpPr>
        <p:spPr>
          <a:xfrm>
            <a:off x="1189788" y="2590588"/>
            <a:ext cx="28848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65" name="Google Shape;65;p5"/>
          <p:cNvSpPr txBox="1">
            <a:spLocks noGrp="1"/>
          </p:cNvSpPr>
          <p:nvPr>
            <p:ph type="subTitle" idx="4"/>
          </p:nvPr>
        </p:nvSpPr>
        <p:spPr>
          <a:xfrm>
            <a:off x="1189800" y="2882600"/>
            <a:ext cx="2884800" cy="78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6" name="Google Shape;66;p5"/>
          <p:cNvSpPr/>
          <p:nvPr/>
        </p:nvSpPr>
        <p:spPr>
          <a:xfrm rot="10376871">
            <a:off x="-495921" y="-203555"/>
            <a:ext cx="4143688" cy="1411694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5"/>
          <p:cNvSpPr/>
          <p:nvPr/>
        </p:nvSpPr>
        <p:spPr>
          <a:xfrm>
            <a:off x="3812651" y="348974"/>
            <a:ext cx="163500" cy="163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5"/>
          <p:cNvSpPr/>
          <p:nvPr/>
        </p:nvSpPr>
        <p:spPr>
          <a:xfrm>
            <a:off x="593226" y="838649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5"/>
          <p:cNvSpPr/>
          <p:nvPr/>
        </p:nvSpPr>
        <p:spPr>
          <a:xfrm>
            <a:off x="4418776" y="63342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5"/>
          <p:cNvSpPr/>
          <p:nvPr/>
        </p:nvSpPr>
        <p:spPr>
          <a:xfrm>
            <a:off x="2981851" y="250274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5"/>
          <p:cNvSpPr/>
          <p:nvPr/>
        </p:nvSpPr>
        <p:spPr>
          <a:xfrm flipH="1">
            <a:off x="-201027" y="-164602"/>
            <a:ext cx="3007352" cy="1244123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5"/>
          <p:cNvSpPr/>
          <p:nvPr/>
        </p:nvSpPr>
        <p:spPr>
          <a:xfrm rot="10800000">
            <a:off x="-259611" y="-297078"/>
            <a:ext cx="2457436" cy="930503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5"/>
          <p:cNvSpPr/>
          <p:nvPr/>
        </p:nvSpPr>
        <p:spPr>
          <a:xfrm rot="-448972">
            <a:off x="5418223" y="3906226"/>
            <a:ext cx="4114989" cy="1394558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5"/>
          <p:cNvSpPr/>
          <p:nvPr/>
        </p:nvSpPr>
        <p:spPr>
          <a:xfrm rot="10800000">
            <a:off x="4710711" y="4724448"/>
            <a:ext cx="163500" cy="163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5"/>
          <p:cNvSpPr/>
          <p:nvPr/>
        </p:nvSpPr>
        <p:spPr>
          <a:xfrm rot="10800000">
            <a:off x="8391336" y="4168473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5"/>
          <p:cNvSpPr/>
          <p:nvPr/>
        </p:nvSpPr>
        <p:spPr>
          <a:xfrm rot="10800000">
            <a:off x="5390761" y="416847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5"/>
          <p:cNvSpPr/>
          <p:nvPr/>
        </p:nvSpPr>
        <p:spPr>
          <a:xfrm rot="10800000">
            <a:off x="6002711" y="4756848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5"/>
          <p:cNvSpPr/>
          <p:nvPr/>
        </p:nvSpPr>
        <p:spPr>
          <a:xfrm rot="10800000" flipH="1">
            <a:off x="6276637" y="4026301"/>
            <a:ext cx="3007352" cy="1244123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5"/>
          <p:cNvSpPr/>
          <p:nvPr/>
        </p:nvSpPr>
        <p:spPr>
          <a:xfrm>
            <a:off x="6885137" y="4472397"/>
            <a:ext cx="2457436" cy="930503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6"/>
          <p:cNvSpPr txBox="1">
            <a:spLocks noGrp="1"/>
          </p:cNvSpPr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82" name="Google Shape;82;p6"/>
          <p:cNvSpPr/>
          <p:nvPr/>
        </p:nvSpPr>
        <p:spPr>
          <a:xfrm>
            <a:off x="6082076" y="-118290"/>
            <a:ext cx="3204343" cy="1651139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6"/>
          <p:cNvSpPr/>
          <p:nvPr/>
        </p:nvSpPr>
        <p:spPr>
          <a:xfrm rot="10800000">
            <a:off x="6965676" y="-72669"/>
            <a:ext cx="2420522" cy="1034218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6"/>
          <p:cNvSpPr/>
          <p:nvPr/>
        </p:nvSpPr>
        <p:spPr>
          <a:xfrm rot="10484947" flipH="1">
            <a:off x="7999385" y="-411807"/>
            <a:ext cx="1843431" cy="869285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6"/>
          <p:cNvSpPr/>
          <p:nvPr/>
        </p:nvSpPr>
        <p:spPr>
          <a:xfrm rot="10800000">
            <a:off x="7222138" y="45824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6"/>
          <p:cNvSpPr/>
          <p:nvPr/>
        </p:nvSpPr>
        <p:spPr>
          <a:xfrm rot="10800000">
            <a:off x="8177150" y="69715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6"/>
          <p:cNvSpPr/>
          <p:nvPr/>
        </p:nvSpPr>
        <p:spPr>
          <a:xfrm rot="10800000">
            <a:off x="8947925" y="1581934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7"/>
          <p:cNvSpPr txBox="1">
            <a:spLocks noGrp="1"/>
          </p:cNvSpPr>
          <p:nvPr>
            <p:ph type="title"/>
          </p:nvPr>
        </p:nvSpPr>
        <p:spPr>
          <a:xfrm>
            <a:off x="478950" y="1922950"/>
            <a:ext cx="4860000" cy="8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90" name="Google Shape;90;p7"/>
          <p:cNvSpPr txBox="1">
            <a:spLocks noGrp="1"/>
          </p:cNvSpPr>
          <p:nvPr>
            <p:ph type="subTitle" idx="1"/>
          </p:nvPr>
        </p:nvSpPr>
        <p:spPr>
          <a:xfrm>
            <a:off x="479050" y="2757125"/>
            <a:ext cx="4860000" cy="49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7"/>
          <p:cNvSpPr/>
          <p:nvPr/>
        </p:nvSpPr>
        <p:spPr>
          <a:xfrm rot="-10667561">
            <a:off x="305871" y="4396335"/>
            <a:ext cx="4818716" cy="780968"/>
          </a:xfrm>
          <a:custGeom>
            <a:avLst/>
            <a:gdLst/>
            <a:ahLst/>
            <a:cxnLst/>
            <a:rect l="l" t="t" r="r" b="b"/>
            <a:pathLst>
              <a:path w="79484" h="14785" extrusionOk="0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7"/>
          <p:cNvSpPr/>
          <p:nvPr/>
        </p:nvSpPr>
        <p:spPr>
          <a:xfrm rot="10800000">
            <a:off x="402459" y="4303597"/>
            <a:ext cx="2393629" cy="966464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7"/>
          <p:cNvSpPr/>
          <p:nvPr/>
        </p:nvSpPr>
        <p:spPr>
          <a:xfrm>
            <a:off x="-272112" y="4159112"/>
            <a:ext cx="2096898" cy="989152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7"/>
          <p:cNvSpPr/>
          <p:nvPr/>
        </p:nvSpPr>
        <p:spPr>
          <a:xfrm>
            <a:off x="5246676" y="4820774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7"/>
          <p:cNvSpPr/>
          <p:nvPr/>
        </p:nvSpPr>
        <p:spPr>
          <a:xfrm>
            <a:off x="402451" y="3952199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7"/>
          <p:cNvSpPr/>
          <p:nvPr/>
        </p:nvSpPr>
        <p:spPr>
          <a:xfrm>
            <a:off x="1153051" y="439062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7"/>
          <p:cNvSpPr/>
          <p:nvPr/>
        </p:nvSpPr>
        <p:spPr>
          <a:xfrm>
            <a:off x="2859751" y="4737474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7"/>
          <p:cNvSpPr/>
          <p:nvPr/>
        </p:nvSpPr>
        <p:spPr>
          <a:xfrm rot="-132439" flipH="1">
            <a:off x="305871" y="-39916"/>
            <a:ext cx="4818716" cy="780968"/>
          </a:xfrm>
          <a:custGeom>
            <a:avLst/>
            <a:gdLst/>
            <a:ahLst/>
            <a:cxnLst/>
            <a:rect l="l" t="t" r="r" b="b"/>
            <a:pathLst>
              <a:path w="79484" h="14785" extrusionOk="0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7"/>
          <p:cNvSpPr/>
          <p:nvPr/>
        </p:nvSpPr>
        <p:spPr>
          <a:xfrm flipH="1">
            <a:off x="402459" y="-132676"/>
            <a:ext cx="2393629" cy="966464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7"/>
          <p:cNvSpPr/>
          <p:nvPr/>
        </p:nvSpPr>
        <p:spPr>
          <a:xfrm rot="10800000" flipH="1">
            <a:off x="-272112" y="-10878"/>
            <a:ext cx="2096898" cy="989152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7"/>
          <p:cNvSpPr/>
          <p:nvPr/>
        </p:nvSpPr>
        <p:spPr>
          <a:xfrm rot="10800000" flipH="1">
            <a:off x="402451" y="1086487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7"/>
          <p:cNvSpPr/>
          <p:nvPr/>
        </p:nvSpPr>
        <p:spPr>
          <a:xfrm rot="10800000" flipH="1">
            <a:off x="1153051" y="648062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7"/>
          <p:cNvSpPr/>
          <p:nvPr/>
        </p:nvSpPr>
        <p:spPr>
          <a:xfrm rot="10800000" flipH="1">
            <a:off x="2859751" y="301212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7"/>
          <p:cNvSpPr/>
          <p:nvPr/>
        </p:nvSpPr>
        <p:spPr>
          <a:xfrm rot="10800000" flipH="1">
            <a:off x="5246676" y="153112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9"/>
          <p:cNvSpPr txBox="1">
            <a:spLocks noGrp="1"/>
          </p:cNvSpPr>
          <p:nvPr>
            <p:ph type="title"/>
          </p:nvPr>
        </p:nvSpPr>
        <p:spPr>
          <a:xfrm>
            <a:off x="2141950" y="1922950"/>
            <a:ext cx="4860000" cy="8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5" name="Google Shape;125;p9"/>
          <p:cNvSpPr txBox="1">
            <a:spLocks noGrp="1"/>
          </p:cNvSpPr>
          <p:nvPr>
            <p:ph type="subTitle" idx="1"/>
          </p:nvPr>
        </p:nvSpPr>
        <p:spPr>
          <a:xfrm>
            <a:off x="2142050" y="2757125"/>
            <a:ext cx="4860000" cy="49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9"/>
          <p:cNvSpPr/>
          <p:nvPr/>
        </p:nvSpPr>
        <p:spPr>
          <a:xfrm rot="10800000" flipH="1">
            <a:off x="5365175" y="3285293"/>
            <a:ext cx="4058317" cy="1729782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9"/>
          <p:cNvSpPr/>
          <p:nvPr/>
        </p:nvSpPr>
        <p:spPr>
          <a:xfrm rot="10800000" flipH="1">
            <a:off x="4874550" y="4429982"/>
            <a:ext cx="4130269" cy="1085168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9"/>
          <p:cNvSpPr/>
          <p:nvPr/>
        </p:nvSpPr>
        <p:spPr>
          <a:xfrm flipH="1">
            <a:off x="5365175" y="466367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9"/>
          <p:cNvSpPr/>
          <p:nvPr/>
        </p:nvSpPr>
        <p:spPr>
          <a:xfrm flipH="1">
            <a:off x="7188788" y="4382613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9"/>
          <p:cNvSpPr/>
          <p:nvPr/>
        </p:nvSpPr>
        <p:spPr>
          <a:xfrm flipH="1">
            <a:off x="6621274" y="3703451"/>
            <a:ext cx="2874201" cy="1521816"/>
          </a:xfrm>
          <a:custGeom>
            <a:avLst/>
            <a:gdLst/>
            <a:ahLst/>
            <a:cxnLst/>
            <a:rect l="l" t="t" r="r" b="b"/>
            <a:pathLst>
              <a:path w="80952" h="42859" extrusionOk="0">
                <a:moveTo>
                  <a:pt x="7027" y="1"/>
                </a:moveTo>
                <a:cubicBezTo>
                  <a:pt x="6872" y="1"/>
                  <a:pt x="6717" y="3"/>
                  <a:pt x="6562" y="7"/>
                </a:cubicBezTo>
                <a:cubicBezTo>
                  <a:pt x="4866" y="30"/>
                  <a:pt x="3192" y="387"/>
                  <a:pt x="1629" y="1056"/>
                </a:cubicBezTo>
                <a:cubicBezTo>
                  <a:pt x="0" y="1793"/>
                  <a:pt x="89" y="2418"/>
                  <a:pt x="335" y="4114"/>
                </a:cubicBezTo>
                <a:cubicBezTo>
                  <a:pt x="982" y="8332"/>
                  <a:pt x="1652" y="12528"/>
                  <a:pt x="2321" y="16724"/>
                </a:cubicBezTo>
                <a:lnTo>
                  <a:pt x="4241" y="29022"/>
                </a:lnTo>
                <a:cubicBezTo>
                  <a:pt x="4866" y="32972"/>
                  <a:pt x="6160" y="37347"/>
                  <a:pt x="6160" y="41342"/>
                </a:cubicBezTo>
                <a:cubicBezTo>
                  <a:pt x="6227" y="41676"/>
                  <a:pt x="6294" y="42056"/>
                  <a:pt x="6562" y="42257"/>
                </a:cubicBezTo>
                <a:cubicBezTo>
                  <a:pt x="6776" y="42374"/>
                  <a:pt x="7008" y="42440"/>
                  <a:pt x="7256" y="42440"/>
                </a:cubicBezTo>
                <a:cubicBezTo>
                  <a:pt x="7292" y="42440"/>
                  <a:pt x="7328" y="42438"/>
                  <a:pt x="7365" y="42435"/>
                </a:cubicBezTo>
                <a:cubicBezTo>
                  <a:pt x="18275" y="42693"/>
                  <a:pt x="29189" y="42859"/>
                  <a:pt x="40102" y="42859"/>
                </a:cubicBezTo>
                <a:cubicBezTo>
                  <a:pt x="53724" y="42859"/>
                  <a:pt x="67345" y="42601"/>
                  <a:pt x="80951" y="41944"/>
                </a:cubicBezTo>
                <a:cubicBezTo>
                  <a:pt x="71220" y="38596"/>
                  <a:pt x="61154" y="36409"/>
                  <a:pt x="50910" y="35450"/>
                </a:cubicBezTo>
                <a:cubicBezTo>
                  <a:pt x="46357" y="35003"/>
                  <a:pt x="41513" y="34735"/>
                  <a:pt x="37741" y="32124"/>
                </a:cubicBezTo>
                <a:cubicBezTo>
                  <a:pt x="33880" y="29423"/>
                  <a:pt x="31939" y="24781"/>
                  <a:pt x="30443" y="20317"/>
                </a:cubicBezTo>
                <a:cubicBezTo>
                  <a:pt x="28948" y="15854"/>
                  <a:pt x="27609" y="11144"/>
                  <a:pt x="24439" y="7663"/>
                </a:cubicBezTo>
                <a:cubicBezTo>
                  <a:pt x="22676" y="5743"/>
                  <a:pt x="20422" y="4315"/>
                  <a:pt x="18123" y="3087"/>
                </a:cubicBezTo>
                <a:cubicBezTo>
                  <a:pt x="14732" y="1327"/>
                  <a:pt x="10908" y="1"/>
                  <a:pt x="70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9"/>
          <p:cNvSpPr/>
          <p:nvPr/>
        </p:nvSpPr>
        <p:spPr>
          <a:xfrm flipH="1">
            <a:off x="7832875" y="401702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9"/>
          <p:cNvSpPr/>
          <p:nvPr/>
        </p:nvSpPr>
        <p:spPr>
          <a:xfrm flipH="1">
            <a:off x="8890913" y="3007538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9"/>
          <p:cNvSpPr/>
          <p:nvPr/>
        </p:nvSpPr>
        <p:spPr>
          <a:xfrm flipH="1">
            <a:off x="-260192" y="166613"/>
            <a:ext cx="4058317" cy="1729782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9"/>
          <p:cNvSpPr/>
          <p:nvPr/>
        </p:nvSpPr>
        <p:spPr>
          <a:xfrm flipH="1">
            <a:off x="158481" y="-333462"/>
            <a:ext cx="4130269" cy="1085168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9"/>
          <p:cNvSpPr/>
          <p:nvPr/>
        </p:nvSpPr>
        <p:spPr>
          <a:xfrm rot="10800000" flipH="1">
            <a:off x="3699725" y="41931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9"/>
          <p:cNvSpPr/>
          <p:nvPr/>
        </p:nvSpPr>
        <p:spPr>
          <a:xfrm rot="10800000" flipH="1">
            <a:off x="1811013" y="635575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9"/>
          <p:cNvSpPr/>
          <p:nvPr/>
        </p:nvSpPr>
        <p:spPr>
          <a:xfrm rot="10800000" flipH="1">
            <a:off x="-332175" y="-43579"/>
            <a:ext cx="2874201" cy="1521816"/>
          </a:xfrm>
          <a:custGeom>
            <a:avLst/>
            <a:gdLst/>
            <a:ahLst/>
            <a:cxnLst/>
            <a:rect l="l" t="t" r="r" b="b"/>
            <a:pathLst>
              <a:path w="80952" h="42859" extrusionOk="0">
                <a:moveTo>
                  <a:pt x="7027" y="1"/>
                </a:moveTo>
                <a:cubicBezTo>
                  <a:pt x="6872" y="1"/>
                  <a:pt x="6717" y="3"/>
                  <a:pt x="6562" y="7"/>
                </a:cubicBezTo>
                <a:cubicBezTo>
                  <a:pt x="4866" y="30"/>
                  <a:pt x="3192" y="387"/>
                  <a:pt x="1629" y="1056"/>
                </a:cubicBezTo>
                <a:cubicBezTo>
                  <a:pt x="0" y="1793"/>
                  <a:pt x="89" y="2418"/>
                  <a:pt x="335" y="4114"/>
                </a:cubicBezTo>
                <a:cubicBezTo>
                  <a:pt x="982" y="8332"/>
                  <a:pt x="1652" y="12528"/>
                  <a:pt x="2321" y="16724"/>
                </a:cubicBezTo>
                <a:lnTo>
                  <a:pt x="4241" y="29022"/>
                </a:lnTo>
                <a:cubicBezTo>
                  <a:pt x="4866" y="32972"/>
                  <a:pt x="6160" y="37347"/>
                  <a:pt x="6160" y="41342"/>
                </a:cubicBezTo>
                <a:cubicBezTo>
                  <a:pt x="6227" y="41676"/>
                  <a:pt x="6294" y="42056"/>
                  <a:pt x="6562" y="42257"/>
                </a:cubicBezTo>
                <a:cubicBezTo>
                  <a:pt x="6776" y="42374"/>
                  <a:pt x="7008" y="42440"/>
                  <a:pt x="7256" y="42440"/>
                </a:cubicBezTo>
                <a:cubicBezTo>
                  <a:pt x="7292" y="42440"/>
                  <a:pt x="7328" y="42438"/>
                  <a:pt x="7365" y="42435"/>
                </a:cubicBezTo>
                <a:cubicBezTo>
                  <a:pt x="18275" y="42693"/>
                  <a:pt x="29189" y="42859"/>
                  <a:pt x="40102" y="42859"/>
                </a:cubicBezTo>
                <a:cubicBezTo>
                  <a:pt x="53724" y="42859"/>
                  <a:pt x="67345" y="42601"/>
                  <a:pt x="80951" y="41944"/>
                </a:cubicBezTo>
                <a:cubicBezTo>
                  <a:pt x="71220" y="38596"/>
                  <a:pt x="61154" y="36409"/>
                  <a:pt x="50910" y="35450"/>
                </a:cubicBezTo>
                <a:cubicBezTo>
                  <a:pt x="46357" y="35003"/>
                  <a:pt x="41513" y="34735"/>
                  <a:pt x="37741" y="32124"/>
                </a:cubicBezTo>
                <a:cubicBezTo>
                  <a:pt x="33880" y="29423"/>
                  <a:pt x="31939" y="24781"/>
                  <a:pt x="30443" y="20317"/>
                </a:cubicBezTo>
                <a:cubicBezTo>
                  <a:pt x="28948" y="15854"/>
                  <a:pt x="27609" y="11144"/>
                  <a:pt x="24439" y="7663"/>
                </a:cubicBezTo>
                <a:cubicBezTo>
                  <a:pt x="22676" y="5743"/>
                  <a:pt x="20422" y="4315"/>
                  <a:pt x="18123" y="3087"/>
                </a:cubicBezTo>
                <a:cubicBezTo>
                  <a:pt x="14732" y="1327"/>
                  <a:pt x="10908" y="1"/>
                  <a:pt x="70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9"/>
          <p:cNvSpPr/>
          <p:nvPr/>
        </p:nvSpPr>
        <p:spPr>
          <a:xfrm rot="10800000" flipH="1">
            <a:off x="1232025" y="106596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"/>
          <p:cNvSpPr/>
          <p:nvPr/>
        </p:nvSpPr>
        <p:spPr>
          <a:xfrm rot="10800000" flipH="1">
            <a:off x="108888" y="201065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1"/>
          <p:cNvSpPr txBox="1">
            <a:spLocks noGrp="1"/>
          </p:cNvSpPr>
          <p:nvPr>
            <p:ph type="title" hasCustomPrompt="1"/>
          </p:nvPr>
        </p:nvSpPr>
        <p:spPr>
          <a:xfrm>
            <a:off x="1217350" y="1604400"/>
            <a:ext cx="6709200" cy="148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51" name="Google Shape;151;p11"/>
          <p:cNvSpPr txBox="1">
            <a:spLocks noGrp="1"/>
          </p:cNvSpPr>
          <p:nvPr>
            <p:ph type="body" idx="1"/>
          </p:nvPr>
        </p:nvSpPr>
        <p:spPr>
          <a:xfrm>
            <a:off x="1668825" y="3087600"/>
            <a:ext cx="5806200" cy="45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52" name="Google Shape;152;p11"/>
          <p:cNvSpPr/>
          <p:nvPr/>
        </p:nvSpPr>
        <p:spPr>
          <a:xfrm rot="10800000" flipH="1">
            <a:off x="2527149" y="4367365"/>
            <a:ext cx="6890071" cy="880003"/>
          </a:xfrm>
          <a:custGeom>
            <a:avLst/>
            <a:gdLst/>
            <a:ahLst/>
            <a:cxnLst/>
            <a:rect l="l" t="t" r="r" b="b"/>
            <a:pathLst>
              <a:path w="79484" h="14785" extrusionOk="0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1"/>
          <p:cNvSpPr/>
          <p:nvPr/>
        </p:nvSpPr>
        <p:spPr>
          <a:xfrm>
            <a:off x="6198946" y="4555768"/>
            <a:ext cx="3086654" cy="972101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1"/>
          <p:cNvSpPr/>
          <p:nvPr/>
        </p:nvSpPr>
        <p:spPr>
          <a:xfrm rot="-7520738" flipH="1">
            <a:off x="7812289" y="3760467"/>
            <a:ext cx="1404819" cy="2093810"/>
          </a:xfrm>
          <a:custGeom>
            <a:avLst/>
            <a:gdLst/>
            <a:ahLst/>
            <a:cxnLst/>
            <a:rect l="l" t="t" r="r" b="b"/>
            <a:pathLst>
              <a:path w="24039" h="44420" extrusionOk="0">
                <a:moveTo>
                  <a:pt x="17715" y="1"/>
                </a:moveTo>
                <a:cubicBezTo>
                  <a:pt x="16371" y="1"/>
                  <a:pt x="14900" y="541"/>
                  <a:pt x="13704" y="2213"/>
                </a:cubicBezTo>
                <a:cubicBezTo>
                  <a:pt x="10848" y="6185"/>
                  <a:pt x="15289" y="12211"/>
                  <a:pt x="13392" y="17300"/>
                </a:cubicBezTo>
                <a:cubicBezTo>
                  <a:pt x="11272" y="22947"/>
                  <a:pt x="1" y="24509"/>
                  <a:pt x="1384" y="34262"/>
                </a:cubicBezTo>
                <a:cubicBezTo>
                  <a:pt x="2268" y="40412"/>
                  <a:pt x="11808" y="44419"/>
                  <a:pt x="18141" y="44419"/>
                </a:cubicBezTo>
                <a:cubicBezTo>
                  <a:pt x="19486" y="44419"/>
                  <a:pt x="20686" y="44239"/>
                  <a:pt x="21628" y="43860"/>
                </a:cubicBezTo>
                <a:cubicBezTo>
                  <a:pt x="21918" y="43748"/>
                  <a:pt x="23413" y="36851"/>
                  <a:pt x="23480" y="36048"/>
                </a:cubicBezTo>
                <a:cubicBezTo>
                  <a:pt x="24038" y="28549"/>
                  <a:pt x="24016" y="20983"/>
                  <a:pt x="23369" y="13484"/>
                </a:cubicBezTo>
                <a:cubicBezTo>
                  <a:pt x="23056" y="9890"/>
                  <a:pt x="22699" y="6252"/>
                  <a:pt x="22186" y="2681"/>
                </a:cubicBezTo>
                <a:cubicBezTo>
                  <a:pt x="22052" y="1766"/>
                  <a:pt x="22141" y="2168"/>
                  <a:pt x="21315" y="1320"/>
                </a:cubicBezTo>
                <a:cubicBezTo>
                  <a:pt x="20767" y="784"/>
                  <a:pt x="19333" y="1"/>
                  <a:pt x="1771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11"/>
          <p:cNvSpPr/>
          <p:nvPr/>
        </p:nvSpPr>
        <p:spPr>
          <a:xfrm flipH="1">
            <a:off x="5018091" y="4725625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11"/>
          <p:cNvSpPr/>
          <p:nvPr/>
        </p:nvSpPr>
        <p:spPr>
          <a:xfrm flipH="1">
            <a:off x="7887341" y="4554150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1"/>
          <p:cNvSpPr/>
          <p:nvPr/>
        </p:nvSpPr>
        <p:spPr>
          <a:xfrm flipH="1">
            <a:off x="8652966" y="3628775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1"/>
          <p:cNvSpPr/>
          <p:nvPr/>
        </p:nvSpPr>
        <p:spPr>
          <a:xfrm flipH="1">
            <a:off x="7477516" y="4367375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11"/>
          <p:cNvSpPr/>
          <p:nvPr/>
        </p:nvSpPr>
        <p:spPr>
          <a:xfrm flipH="1">
            <a:off x="-426404" y="-84700"/>
            <a:ext cx="6890071" cy="880003"/>
          </a:xfrm>
          <a:custGeom>
            <a:avLst/>
            <a:gdLst/>
            <a:ahLst/>
            <a:cxnLst/>
            <a:rect l="l" t="t" r="r" b="b"/>
            <a:pathLst>
              <a:path w="79484" h="14785" extrusionOk="0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1"/>
          <p:cNvSpPr/>
          <p:nvPr/>
        </p:nvSpPr>
        <p:spPr>
          <a:xfrm rot="10800000">
            <a:off x="-294784" y="-365201"/>
            <a:ext cx="3086654" cy="972101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1"/>
          <p:cNvSpPr/>
          <p:nvPr/>
        </p:nvSpPr>
        <p:spPr>
          <a:xfrm rot="3279262" flipH="1">
            <a:off x="-226292" y="-691608"/>
            <a:ext cx="1404819" cy="2093810"/>
          </a:xfrm>
          <a:custGeom>
            <a:avLst/>
            <a:gdLst/>
            <a:ahLst/>
            <a:cxnLst/>
            <a:rect l="l" t="t" r="r" b="b"/>
            <a:pathLst>
              <a:path w="24039" h="44420" extrusionOk="0">
                <a:moveTo>
                  <a:pt x="17715" y="1"/>
                </a:moveTo>
                <a:cubicBezTo>
                  <a:pt x="16371" y="1"/>
                  <a:pt x="14900" y="541"/>
                  <a:pt x="13704" y="2213"/>
                </a:cubicBezTo>
                <a:cubicBezTo>
                  <a:pt x="10848" y="6185"/>
                  <a:pt x="15289" y="12211"/>
                  <a:pt x="13392" y="17300"/>
                </a:cubicBezTo>
                <a:cubicBezTo>
                  <a:pt x="11272" y="22947"/>
                  <a:pt x="1" y="24509"/>
                  <a:pt x="1384" y="34262"/>
                </a:cubicBezTo>
                <a:cubicBezTo>
                  <a:pt x="2268" y="40412"/>
                  <a:pt x="11808" y="44419"/>
                  <a:pt x="18141" y="44419"/>
                </a:cubicBezTo>
                <a:cubicBezTo>
                  <a:pt x="19486" y="44419"/>
                  <a:pt x="20686" y="44239"/>
                  <a:pt x="21628" y="43860"/>
                </a:cubicBezTo>
                <a:cubicBezTo>
                  <a:pt x="21918" y="43748"/>
                  <a:pt x="23413" y="36851"/>
                  <a:pt x="23480" y="36048"/>
                </a:cubicBezTo>
                <a:cubicBezTo>
                  <a:pt x="24038" y="28549"/>
                  <a:pt x="24016" y="20983"/>
                  <a:pt x="23369" y="13484"/>
                </a:cubicBezTo>
                <a:cubicBezTo>
                  <a:pt x="23056" y="9890"/>
                  <a:pt x="22699" y="6252"/>
                  <a:pt x="22186" y="2681"/>
                </a:cubicBezTo>
                <a:cubicBezTo>
                  <a:pt x="22052" y="1766"/>
                  <a:pt x="22141" y="2168"/>
                  <a:pt x="21315" y="1320"/>
                </a:cubicBezTo>
                <a:cubicBezTo>
                  <a:pt x="20767" y="784"/>
                  <a:pt x="19333" y="1"/>
                  <a:pt x="1771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1"/>
          <p:cNvSpPr/>
          <p:nvPr/>
        </p:nvSpPr>
        <p:spPr>
          <a:xfrm flipH="1">
            <a:off x="885666" y="606900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11"/>
          <p:cNvSpPr/>
          <p:nvPr/>
        </p:nvSpPr>
        <p:spPr>
          <a:xfrm flipH="1">
            <a:off x="2476066" y="66655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11"/>
          <p:cNvSpPr/>
          <p:nvPr/>
        </p:nvSpPr>
        <p:spPr>
          <a:xfrm flipH="1">
            <a:off x="82941" y="1435200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bg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40000" y="1152475"/>
            <a:ext cx="806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1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9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.png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6" Type="http://schemas.openxmlformats.org/officeDocument/2006/relationships/image" Target="../media/image1.png"/><Relationship Id="rId5" Type="http://schemas.openxmlformats.org/officeDocument/2006/relationships/image" Target="../media/image25.png"/><Relationship Id="rId4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.png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.png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.png"/><Relationship Id="rId4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.png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.png"/><Relationship Id="rId4" Type="http://schemas.openxmlformats.org/officeDocument/2006/relationships/image" Target="../media/image3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6656"/>
            <a:ext cx="1352138" cy="1314579"/>
          </a:xfrm>
          <a:prstGeom prst="rect">
            <a:avLst/>
          </a:prstGeom>
        </p:spPr>
      </p:pic>
      <p:sp>
        <p:nvSpPr>
          <p:cNvPr id="6" name="Google Shape;491;p33"/>
          <p:cNvSpPr txBox="1">
            <a:spLocks noGrp="1"/>
          </p:cNvSpPr>
          <p:nvPr>
            <p:ph type="title"/>
          </p:nvPr>
        </p:nvSpPr>
        <p:spPr>
          <a:xfrm>
            <a:off x="2249971" y="2548434"/>
            <a:ext cx="4860000" cy="8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rgbClr val="FF4462"/>
                </a:solidFill>
              </a:rPr>
              <a:t>Evolve 3C</a:t>
            </a:r>
            <a:br>
              <a:rPr lang="en" dirty="0" smtClean="0">
                <a:solidFill>
                  <a:srgbClr val="FF4462"/>
                </a:solidFill>
              </a:rPr>
            </a:br>
            <a:r>
              <a:rPr lang="en" dirty="0" smtClean="0">
                <a:solidFill>
                  <a:srgbClr val="FF4462"/>
                </a:solidFill>
              </a:rPr>
              <a:t>10.1</a:t>
            </a:r>
            <a:endParaRPr sz="19900" dirty="0">
              <a:solidFill>
                <a:srgbClr val="FF446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143" y="1169777"/>
            <a:ext cx="8370418" cy="21082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74" y="11649"/>
            <a:ext cx="824526" cy="80162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143" y="1169777"/>
            <a:ext cx="8370418" cy="2108260"/>
          </a:xfrm>
          <a:prstGeom prst="rect">
            <a:avLst/>
          </a:prstGeom>
        </p:spPr>
      </p:pic>
      <p:pic>
        <p:nvPicPr>
          <p:cNvPr id="3" name="EV_SB3_U10_p098_Ex1B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21392" y="3278037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74" y="11649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164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51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143" y="1169777"/>
            <a:ext cx="8370418" cy="21082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t="2881"/>
          <a:stretch/>
        </p:blipFill>
        <p:spPr>
          <a:xfrm>
            <a:off x="1113127" y="3691156"/>
            <a:ext cx="6648450" cy="14523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74" y="11649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0446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6380743" cy="4917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92" y="910941"/>
            <a:ext cx="8284642" cy="37214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6380743" cy="49170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r="3719"/>
          <a:stretch/>
        </p:blipFill>
        <p:spPr>
          <a:xfrm>
            <a:off x="112142" y="905773"/>
            <a:ext cx="8220975" cy="37711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89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6380743" cy="4917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2" y="1520099"/>
            <a:ext cx="8664378" cy="21547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31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6380743" cy="49170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t="5734"/>
          <a:stretch/>
        </p:blipFill>
        <p:spPr>
          <a:xfrm>
            <a:off x="0" y="1526876"/>
            <a:ext cx="9144000" cy="21130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7315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449" r="5501"/>
          <a:stretch/>
        </p:blipFill>
        <p:spPr>
          <a:xfrm>
            <a:off x="1701919" y="1568390"/>
            <a:ext cx="6029864" cy="142353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74" y="0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34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b="1384"/>
          <a:stretch/>
        </p:blipFill>
        <p:spPr>
          <a:xfrm>
            <a:off x="0" y="0"/>
            <a:ext cx="9144000" cy="50723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8554" y="2536166"/>
            <a:ext cx="2315446" cy="16591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449" r="5501"/>
          <a:stretch/>
        </p:blipFill>
        <p:spPr>
          <a:xfrm>
            <a:off x="2863969" y="1034990"/>
            <a:ext cx="6029864" cy="142353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421" y="2303253"/>
            <a:ext cx="5984213" cy="19450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74" y="0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250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896" y="937819"/>
            <a:ext cx="8039100" cy="952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7636" y="1890319"/>
            <a:ext cx="4091360" cy="30091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3413"/>
          <a:stretch/>
        </p:blipFill>
        <p:spPr>
          <a:xfrm>
            <a:off x="1247506" y="1487248"/>
            <a:ext cx="7234543" cy="7728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74" y="0"/>
            <a:ext cx="824526" cy="801622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b="1384"/>
          <a:stretch/>
        </p:blipFill>
        <p:spPr>
          <a:xfrm>
            <a:off x="0" y="0"/>
            <a:ext cx="9144000" cy="5072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96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3413"/>
          <a:stretch/>
        </p:blipFill>
        <p:spPr>
          <a:xfrm>
            <a:off x="1247506" y="1487248"/>
            <a:ext cx="7234543" cy="7728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t="2022" r="2487" b="3100"/>
          <a:stretch/>
        </p:blipFill>
        <p:spPr>
          <a:xfrm>
            <a:off x="1247506" y="2794959"/>
            <a:ext cx="6426589" cy="15992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74" y="0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0033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4156"/>
          <a:stretch/>
        </p:blipFill>
        <p:spPr>
          <a:xfrm>
            <a:off x="1425604" y="1302589"/>
            <a:ext cx="6271355" cy="18546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74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3_88206_EV_SB3_U10_L1_Angie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1"/>
            <a:ext cx="9144000" cy="51434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74" y="0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816" y="1373217"/>
            <a:ext cx="8697403" cy="26041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816" y="1373217"/>
            <a:ext cx="8697403" cy="26041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t="4938"/>
          <a:stretch/>
        </p:blipFill>
        <p:spPr>
          <a:xfrm>
            <a:off x="968792" y="4150895"/>
            <a:ext cx="4391025" cy="8058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7500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547" y="963609"/>
            <a:ext cx="8555453" cy="44408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r="3489"/>
          <a:stretch/>
        </p:blipFill>
        <p:spPr>
          <a:xfrm>
            <a:off x="0" y="1565359"/>
            <a:ext cx="8989025" cy="3126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74" y="4323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98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547" y="963609"/>
            <a:ext cx="8555453" cy="44408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91" y="1517014"/>
            <a:ext cx="9049109" cy="28729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6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547" y="963609"/>
            <a:ext cx="8555453" cy="4440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39040"/>
            <a:ext cx="9144000" cy="28390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80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782343"/>
            <a:ext cx="9144000" cy="81491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011947" y="2424023"/>
            <a:ext cx="940279" cy="3364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352674" y="2406316"/>
            <a:ext cx="2550694" cy="7940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61553"/>
            <a:ext cx="9144000" cy="25109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1839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352674" y="2406316"/>
            <a:ext cx="2550694" cy="7940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61553"/>
            <a:ext cx="9144000" cy="251090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t="4220" b="-1"/>
          <a:stretch/>
        </p:blipFill>
        <p:spPr>
          <a:xfrm>
            <a:off x="596315" y="3922294"/>
            <a:ext cx="6772275" cy="11312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2420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203" y="1357814"/>
            <a:ext cx="8926568" cy="14575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352674" y="2406316"/>
            <a:ext cx="2550694" cy="7940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5527" t="4518"/>
          <a:stretch/>
        </p:blipFill>
        <p:spPr>
          <a:xfrm>
            <a:off x="272714" y="1491915"/>
            <a:ext cx="8638674" cy="345868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97831" y="1006642"/>
            <a:ext cx="4186990" cy="7940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72714" y="4134851"/>
            <a:ext cx="5141497" cy="6777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803"/>
          <a:stretch/>
        </p:blipFill>
        <p:spPr>
          <a:xfrm>
            <a:off x="9702" y="1624263"/>
            <a:ext cx="9134297" cy="351923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739061" y="613611"/>
            <a:ext cx="3248527" cy="19009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74" y="0"/>
            <a:ext cx="824526" cy="801622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739061" y="613611"/>
            <a:ext cx="3248527" cy="19009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74" y="0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2312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882551" y="2389517"/>
            <a:ext cx="1224951" cy="4140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7178" y="1547463"/>
            <a:ext cx="6583679" cy="18416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74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3_88214_EV_SB3_U10_UO_Andrea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74" y="0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932" y="1508813"/>
            <a:ext cx="6904996" cy="15491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931" r="39184" b="33035"/>
          <a:stretch/>
        </p:blipFill>
        <p:spPr>
          <a:xfrm>
            <a:off x="3510234" y="199675"/>
            <a:ext cx="5633766" cy="210864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632813" y="2475561"/>
            <a:ext cx="5149280" cy="15613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036497" y="199675"/>
            <a:ext cx="1192632" cy="2127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60750" t="931"/>
          <a:stretch/>
        </p:blipFill>
        <p:spPr>
          <a:xfrm>
            <a:off x="211610" y="1723162"/>
            <a:ext cx="3660934" cy="31852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74" y="0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t="931" r="39184" b="33035"/>
          <a:stretch/>
        </p:blipFill>
        <p:spPr>
          <a:xfrm>
            <a:off x="3510234" y="199675"/>
            <a:ext cx="5633766" cy="210864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632813" y="2475561"/>
            <a:ext cx="5149280" cy="15613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036497" y="199675"/>
            <a:ext cx="1192632" cy="2127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l="60750" t="931"/>
          <a:stretch/>
        </p:blipFill>
        <p:spPr>
          <a:xfrm>
            <a:off x="211610" y="1723162"/>
            <a:ext cx="3660934" cy="31852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EV_SB3_U10_p098_Ex1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032375" y="3419475"/>
            <a:ext cx="609600" cy="609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74" y="11649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318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29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931" r="39184" b="33035"/>
          <a:stretch/>
        </p:blipFill>
        <p:spPr>
          <a:xfrm>
            <a:off x="3510234" y="199675"/>
            <a:ext cx="5633766" cy="210864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632813" y="2475561"/>
            <a:ext cx="5149280" cy="15613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036497" y="199675"/>
            <a:ext cx="1192632" cy="2127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60750" t="931"/>
          <a:stretch/>
        </p:blipFill>
        <p:spPr>
          <a:xfrm>
            <a:off x="211610" y="1723162"/>
            <a:ext cx="3660934" cy="31852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t="5299" b="4582"/>
          <a:stretch/>
        </p:blipFill>
        <p:spPr>
          <a:xfrm>
            <a:off x="4008139" y="2458528"/>
            <a:ext cx="5000266" cy="759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74" y="11649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49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quatic and Physical Therapy Center by Slidesgo">
  <a:themeElements>
    <a:clrScheme name="Custom 2">
      <a:dk1>
        <a:srgbClr val="D14848"/>
      </a:dk1>
      <a:lt1>
        <a:srgbClr val="FFFFFF"/>
      </a:lt1>
      <a:dk2>
        <a:srgbClr val="D14848"/>
      </a:dk2>
      <a:lt2>
        <a:srgbClr val="DD8080"/>
      </a:lt2>
      <a:accent1>
        <a:srgbClr val="D14848"/>
      </a:accent1>
      <a:accent2>
        <a:srgbClr val="DF9D9D"/>
      </a:accent2>
      <a:accent3>
        <a:srgbClr val="F1E4E4"/>
      </a:accent3>
      <a:accent4>
        <a:srgbClr val="BB6666"/>
      </a:accent4>
      <a:accent5>
        <a:srgbClr val="F1E4E4"/>
      </a:accent5>
      <a:accent6>
        <a:srgbClr val="681A1A"/>
      </a:accent6>
      <a:hlink>
        <a:srgbClr val="D1484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2</Words>
  <Application>Microsoft Office PowerPoint</Application>
  <PresentationFormat>On-screen Show (16:9)</PresentationFormat>
  <Paragraphs>1</Paragraphs>
  <Slides>35</Slides>
  <Notes>35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Open Sans</vt:lpstr>
      <vt:lpstr>Open Sans SemiBold</vt:lpstr>
      <vt:lpstr>Josefin Sans</vt:lpstr>
      <vt:lpstr>Arial</vt:lpstr>
      <vt:lpstr>Aquatic and Physical Therapy Center by Slidesgo</vt:lpstr>
      <vt:lpstr>Evolve 3C 10.1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cp:lastModifiedBy>Admin</cp:lastModifiedBy>
  <cp:revision>17</cp:revision>
  <dcterms:modified xsi:type="dcterms:W3CDTF">2023-07-23T07:57:31Z</dcterms:modified>
</cp:coreProperties>
</file>