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1"/>
  </p:notesMasterIdLst>
  <p:sldIdLst>
    <p:sldId id="259" r:id="rId2"/>
    <p:sldId id="256" r:id="rId3"/>
    <p:sldId id="303" r:id="rId4"/>
    <p:sldId id="304" r:id="rId5"/>
    <p:sldId id="257" r:id="rId6"/>
    <p:sldId id="288" r:id="rId7"/>
    <p:sldId id="295" r:id="rId8"/>
    <p:sldId id="289" r:id="rId9"/>
    <p:sldId id="290" r:id="rId10"/>
    <p:sldId id="296" r:id="rId11"/>
    <p:sldId id="258" r:id="rId12"/>
    <p:sldId id="291" r:id="rId13"/>
    <p:sldId id="297" r:id="rId14"/>
    <p:sldId id="264" r:id="rId15"/>
    <p:sldId id="292" r:id="rId16"/>
    <p:sldId id="293" r:id="rId17"/>
    <p:sldId id="294" r:id="rId18"/>
    <p:sldId id="261" r:id="rId19"/>
    <p:sldId id="268" r:id="rId20"/>
    <p:sldId id="301" r:id="rId21"/>
    <p:sldId id="263" r:id="rId22"/>
    <p:sldId id="302" r:id="rId23"/>
    <p:sldId id="267" r:id="rId24"/>
    <p:sldId id="298" r:id="rId25"/>
    <p:sldId id="299" r:id="rId26"/>
    <p:sldId id="260" r:id="rId27"/>
    <p:sldId id="262" r:id="rId28"/>
    <p:sldId id="300" r:id="rId29"/>
    <p:sldId id="305" r:id="rId30"/>
  </p:sldIdLst>
  <p:sldSz cx="9144000" cy="5143500" type="screen16x9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Josefi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26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58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01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60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03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06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898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345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980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508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787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73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98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68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55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49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01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81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10.2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5" y="976223"/>
            <a:ext cx="6702804" cy="3081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3297" y="708842"/>
            <a:ext cx="3519576" cy="102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182" y="1042241"/>
            <a:ext cx="2529359" cy="72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89" r="4650"/>
          <a:stretch/>
        </p:blipFill>
        <p:spPr>
          <a:xfrm>
            <a:off x="2182483" y="140359"/>
            <a:ext cx="5003321" cy="835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603" y="4106944"/>
            <a:ext cx="4012628" cy="100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7"/>
          <a:stretch/>
        </p:blipFill>
        <p:spPr>
          <a:xfrm>
            <a:off x="759304" y="793629"/>
            <a:ext cx="7936122" cy="2394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67"/>
          <a:stretch/>
        </p:blipFill>
        <p:spPr>
          <a:xfrm>
            <a:off x="759304" y="793629"/>
            <a:ext cx="7936122" cy="2394053"/>
          </a:xfrm>
          <a:prstGeom prst="rect">
            <a:avLst/>
          </a:prstGeom>
        </p:spPr>
      </p:pic>
      <p:pic>
        <p:nvPicPr>
          <p:cNvPr id="3" name="EV_SB3_U10_p10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2565" y="36576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7"/>
          <a:stretch/>
        </p:blipFill>
        <p:spPr>
          <a:xfrm>
            <a:off x="759304" y="793629"/>
            <a:ext cx="7936122" cy="2394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533"/>
          <a:stretch/>
        </p:blipFill>
        <p:spPr>
          <a:xfrm>
            <a:off x="1299082" y="3239438"/>
            <a:ext cx="5524411" cy="1830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4"/>
            <a:ext cx="643890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3" y="1094796"/>
            <a:ext cx="7792537" cy="3143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4"/>
            <a:ext cx="643890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9381"/>
            <a:ext cx="8201025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4"/>
            <a:ext cx="643890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" y="1277705"/>
            <a:ext cx="8621328" cy="2467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4"/>
            <a:ext cx="643890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8147"/>
            <a:ext cx="8677275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35" y="1408262"/>
            <a:ext cx="8609997" cy="158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34" y="1198442"/>
            <a:ext cx="8456166" cy="2605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08" y="987672"/>
            <a:ext cx="6096000" cy="117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876"/>
          <a:stretch/>
        </p:blipFill>
        <p:spPr>
          <a:xfrm>
            <a:off x="4637758" y="2159247"/>
            <a:ext cx="2859494" cy="296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34" y="1198442"/>
            <a:ext cx="8456166" cy="2605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205" b="7009"/>
          <a:stretch/>
        </p:blipFill>
        <p:spPr>
          <a:xfrm>
            <a:off x="1057275" y="3952876"/>
            <a:ext cx="4410075" cy="80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01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01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401" b="1965"/>
          <a:stretch/>
        </p:blipFill>
        <p:spPr>
          <a:xfrm>
            <a:off x="666751" y="3801979"/>
            <a:ext cx="4705349" cy="1274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2" y="890087"/>
            <a:ext cx="8461208" cy="42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5531"/>
            <a:ext cx="9135434" cy="2591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2" y="890087"/>
            <a:ext cx="8461208" cy="42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397"/>
            <a:ext cx="8883980" cy="2525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0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2" y="890087"/>
            <a:ext cx="8461208" cy="42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5754"/>
            <a:ext cx="9144000" cy="2443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73" y="1327233"/>
            <a:ext cx="7858252" cy="231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6" y="0"/>
            <a:ext cx="9050253" cy="5165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537" y="-421105"/>
            <a:ext cx="5498431" cy="194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746" y="3760370"/>
            <a:ext cx="5498431" cy="194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0679" y="-149732"/>
            <a:ext cx="1255295" cy="194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341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6" y="0"/>
            <a:ext cx="9050253" cy="5165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537" y="-1"/>
            <a:ext cx="5498431" cy="152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323975"/>
            <a:ext cx="5972174" cy="2421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0680" y="0"/>
            <a:ext cx="1331494" cy="1797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34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62100"/>
            <a:ext cx="9144000" cy="1671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62100"/>
            <a:ext cx="9144000" cy="1671878"/>
          </a:xfrm>
          <a:prstGeom prst="rect">
            <a:avLst/>
          </a:prstGeom>
        </p:spPr>
      </p:pic>
      <p:pic>
        <p:nvPicPr>
          <p:cNvPr id="3" name="EV_SB3_U10_p10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70037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06" t="8652" r="3964"/>
          <a:stretch/>
        </p:blipFill>
        <p:spPr>
          <a:xfrm>
            <a:off x="2335384" y="0"/>
            <a:ext cx="4626133" cy="93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9080"/>
            <a:ext cx="9144000" cy="4204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3435" y="939079"/>
            <a:ext cx="3519576" cy="102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435" y="982208"/>
            <a:ext cx="3450565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06" t="8652" r="3964"/>
          <a:stretch/>
        </p:blipFill>
        <p:spPr>
          <a:xfrm>
            <a:off x="2335384" y="0"/>
            <a:ext cx="4626133" cy="93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9080"/>
            <a:ext cx="9144000" cy="4204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3435" y="939079"/>
            <a:ext cx="3519576" cy="102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435" y="982208"/>
            <a:ext cx="3450565" cy="990600"/>
          </a:xfrm>
          <a:prstGeom prst="rect">
            <a:avLst/>
          </a:prstGeom>
        </p:spPr>
      </p:pic>
      <p:pic>
        <p:nvPicPr>
          <p:cNvPr id="6" name="EV_SB3_U10_p10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83989" y="36662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06" t="8652" r="3964"/>
          <a:stretch/>
        </p:blipFill>
        <p:spPr>
          <a:xfrm>
            <a:off x="2335384" y="0"/>
            <a:ext cx="4626133" cy="93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99" y="1006193"/>
            <a:ext cx="6283354" cy="2889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1982" y="702273"/>
            <a:ext cx="3519576" cy="102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999" y="1046416"/>
            <a:ext cx="2371076" cy="680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080504" y="3962397"/>
            <a:ext cx="4419344" cy="1112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080"/>
            <a:ext cx="9144000" cy="4204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3435" y="939079"/>
            <a:ext cx="3519576" cy="102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435" y="982208"/>
            <a:ext cx="345056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89" r="4650"/>
          <a:stretch/>
        </p:blipFill>
        <p:spPr>
          <a:xfrm>
            <a:off x="2182483" y="140359"/>
            <a:ext cx="5003321" cy="79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9080"/>
            <a:ext cx="9144000" cy="4204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3435" y="939079"/>
            <a:ext cx="3519576" cy="1027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435" y="982208"/>
            <a:ext cx="3450565" cy="990600"/>
          </a:xfrm>
          <a:prstGeom prst="rect">
            <a:avLst/>
          </a:prstGeom>
        </p:spPr>
      </p:pic>
      <p:pic>
        <p:nvPicPr>
          <p:cNvPr id="6" name="EV_SB3_U10_p10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83989" y="36662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2789" r="4650"/>
          <a:stretch/>
        </p:blipFill>
        <p:spPr>
          <a:xfrm>
            <a:off x="2182483" y="140359"/>
            <a:ext cx="5003321" cy="79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Office PowerPoint</Application>
  <PresentationFormat>On-screen Show (16:9)</PresentationFormat>
  <Paragraphs>1</Paragraphs>
  <Slides>29</Slides>
  <Notes>29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Open Sans</vt:lpstr>
      <vt:lpstr>Josefin Sans</vt:lpstr>
      <vt:lpstr>Arial</vt:lpstr>
      <vt:lpstr>Aquatic and Physical Therapy Center by Slidesgo</vt:lpstr>
      <vt:lpstr>Evolve 3C 10.2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13</cp:revision>
  <dcterms:modified xsi:type="dcterms:W3CDTF">2023-07-23T07:57:57Z</dcterms:modified>
</cp:coreProperties>
</file>