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0"/>
  </p:notesMasterIdLst>
  <p:sldIdLst>
    <p:sldId id="259" r:id="rId2"/>
    <p:sldId id="258" r:id="rId3"/>
    <p:sldId id="300" r:id="rId4"/>
    <p:sldId id="257" r:id="rId5"/>
    <p:sldId id="288" r:id="rId6"/>
    <p:sldId id="290" r:id="rId7"/>
    <p:sldId id="260" r:id="rId8"/>
    <p:sldId id="291" r:id="rId9"/>
    <p:sldId id="261" r:id="rId10"/>
    <p:sldId id="289" r:id="rId11"/>
    <p:sldId id="292" r:id="rId12"/>
    <p:sldId id="262" r:id="rId13"/>
    <p:sldId id="293" r:id="rId14"/>
    <p:sldId id="297" r:id="rId15"/>
    <p:sldId id="263" r:id="rId16"/>
    <p:sldId id="294" r:id="rId17"/>
    <p:sldId id="298" r:id="rId18"/>
    <p:sldId id="271" r:id="rId19"/>
    <p:sldId id="256" r:id="rId20"/>
    <p:sldId id="295" r:id="rId21"/>
    <p:sldId id="265" r:id="rId22"/>
    <p:sldId id="299" r:id="rId23"/>
    <p:sldId id="296" r:id="rId24"/>
    <p:sldId id="268" r:id="rId25"/>
    <p:sldId id="266" r:id="rId26"/>
    <p:sldId id="275" r:id="rId27"/>
    <p:sldId id="279" r:id="rId28"/>
    <p:sldId id="301" r:id="rId29"/>
  </p:sldIdLst>
  <p:sldSz cx="9144000" cy="5143500" type="screen16x9"/>
  <p:notesSz cx="6858000" cy="9144000"/>
  <p:embeddedFontLs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Open Sans SemiBold" panose="020B0604020202020204" charset="0"/>
      <p:regular r:id="rId35"/>
      <p:bold r:id="rId36"/>
      <p:italic r:id="rId37"/>
      <p:boldItalic r:id="rId38"/>
    </p:embeddedFont>
    <p:embeddedFont>
      <p:font typeface="Josefin Sans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305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088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98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639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062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15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b8d1ca927_3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b8d1ca927_3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1606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688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629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ab8d1ca927_3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ab8d1ca927_3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ab8d1ca927_3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ab8d1ca927_3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91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04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704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23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"/>
          <p:cNvSpPr txBox="1">
            <a:spLocks noGrp="1"/>
          </p:cNvSpPr>
          <p:nvPr>
            <p:ph type="title"/>
          </p:nvPr>
        </p:nvSpPr>
        <p:spPr>
          <a:xfrm>
            <a:off x="3145775" y="363275"/>
            <a:ext cx="285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2" name="Google Shape;282;p19"/>
          <p:cNvSpPr txBox="1">
            <a:spLocks noGrp="1"/>
          </p:cNvSpPr>
          <p:nvPr>
            <p:ph type="subTitle" idx="1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3" name="Google Shape;283;p19"/>
          <p:cNvSpPr txBox="1">
            <a:spLocks noGrp="1"/>
          </p:cNvSpPr>
          <p:nvPr>
            <p:ph type="subTitle" idx="2"/>
          </p:nvPr>
        </p:nvSpPr>
        <p:spPr>
          <a:xfrm>
            <a:off x="3610941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3"/>
          </p:nvPr>
        </p:nvSpPr>
        <p:spPr>
          <a:xfrm>
            <a:off x="659663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5" name="Google Shape;285;p19"/>
          <p:cNvSpPr txBox="1">
            <a:spLocks noGrp="1"/>
          </p:cNvSpPr>
          <p:nvPr>
            <p:ph type="subTitle" idx="4"/>
          </p:nvPr>
        </p:nvSpPr>
        <p:spPr>
          <a:xfrm>
            <a:off x="941663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9"/>
          <p:cNvSpPr txBox="1">
            <a:spLocks noGrp="1"/>
          </p:cNvSpPr>
          <p:nvPr>
            <p:ph type="subTitle" idx="5"/>
          </p:nvPr>
        </p:nvSpPr>
        <p:spPr>
          <a:xfrm>
            <a:off x="3328941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7" name="Google Shape;287;p19"/>
          <p:cNvSpPr txBox="1">
            <a:spLocks noGrp="1"/>
          </p:cNvSpPr>
          <p:nvPr>
            <p:ph type="subTitle" idx="6"/>
          </p:nvPr>
        </p:nvSpPr>
        <p:spPr>
          <a:xfrm>
            <a:off x="3610941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9"/>
          <p:cNvSpPr txBox="1">
            <a:spLocks noGrp="1"/>
          </p:cNvSpPr>
          <p:nvPr>
            <p:ph type="subTitle" idx="7"/>
          </p:nvPr>
        </p:nvSpPr>
        <p:spPr>
          <a:xfrm>
            <a:off x="659663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9" name="Google Shape;289;p19"/>
          <p:cNvSpPr txBox="1">
            <a:spLocks noGrp="1"/>
          </p:cNvSpPr>
          <p:nvPr>
            <p:ph type="subTitle" idx="8"/>
          </p:nvPr>
        </p:nvSpPr>
        <p:spPr>
          <a:xfrm>
            <a:off x="941663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9"/>
          <p:cNvSpPr txBox="1">
            <a:spLocks noGrp="1"/>
          </p:cNvSpPr>
          <p:nvPr>
            <p:ph type="subTitle" idx="9"/>
          </p:nvPr>
        </p:nvSpPr>
        <p:spPr>
          <a:xfrm>
            <a:off x="5998216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91" name="Google Shape;291;p19"/>
          <p:cNvSpPr txBox="1">
            <a:spLocks noGrp="1"/>
          </p:cNvSpPr>
          <p:nvPr>
            <p:ph type="subTitle" idx="13"/>
          </p:nvPr>
        </p:nvSpPr>
        <p:spPr>
          <a:xfrm>
            <a:off x="6280216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subTitle" idx="14"/>
          </p:nvPr>
        </p:nvSpPr>
        <p:spPr>
          <a:xfrm>
            <a:off x="5998216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93" name="Google Shape;293;p19"/>
          <p:cNvSpPr txBox="1">
            <a:spLocks noGrp="1"/>
          </p:cNvSpPr>
          <p:nvPr>
            <p:ph type="subTitle" idx="15"/>
          </p:nvPr>
        </p:nvSpPr>
        <p:spPr>
          <a:xfrm>
            <a:off x="6280216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9"/>
          <p:cNvSpPr/>
          <p:nvPr/>
        </p:nvSpPr>
        <p:spPr>
          <a:xfrm>
            <a:off x="5587299" y="-20955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9"/>
          <p:cNvSpPr/>
          <p:nvPr/>
        </p:nvSpPr>
        <p:spPr>
          <a:xfrm rot="10800000" flipH="1">
            <a:off x="6906325" y="-525151"/>
            <a:ext cx="237931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9"/>
          <p:cNvSpPr/>
          <p:nvPr/>
        </p:nvSpPr>
        <p:spPr>
          <a:xfrm rot="-3279262">
            <a:off x="7901589" y="-9730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"/>
          <p:cNvSpPr/>
          <p:nvPr/>
        </p:nvSpPr>
        <p:spPr>
          <a:xfrm rot="10800000">
            <a:off x="6406991" y="1135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9"/>
          <p:cNvSpPr/>
          <p:nvPr/>
        </p:nvSpPr>
        <p:spPr>
          <a:xfrm rot="10800000">
            <a:off x="8154416" y="3498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9"/>
          <p:cNvSpPr/>
          <p:nvPr/>
        </p:nvSpPr>
        <p:spPr>
          <a:xfrm rot="10800000">
            <a:off x="7681066" y="7390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9"/>
          <p:cNvSpPr/>
          <p:nvPr/>
        </p:nvSpPr>
        <p:spPr>
          <a:xfrm flipH="1">
            <a:off x="-3333926" y="-21075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9"/>
          <p:cNvSpPr/>
          <p:nvPr/>
        </p:nvSpPr>
        <p:spPr>
          <a:xfrm rot="10800000">
            <a:off x="-142195" y="-526351"/>
            <a:ext cx="237931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9"/>
          <p:cNvSpPr/>
          <p:nvPr/>
        </p:nvSpPr>
        <p:spPr>
          <a:xfrm rot="3279262" flipH="1">
            <a:off x="-162965" y="-9742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9"/>
          <p:cNvSpPr/>
          <p:nvPr/>
        </p:nvSpPr>
        <p:spPr>
          <a:xfrm rot="10800000" flipH="1">
            <a:off x="2572953" y="1123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"/>
          <p:cNvSpPr/>
          <p:nvPr/>
        </p:nvSpPr>
        <p:spPr>
          <a:xfrm rot="10800000" flipH="1">
            <a:off x="890628" y="3486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9"/>
          <p:cNvSpPr/>
          <p:nvPr/>
        </p:nvSpPr>
        <p:spPr>
          <a:xfrm rot="10800000" flipH="1">
            <a:off x="201303" y="10527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"/>
          <p:cNvSpPr/>
          <p:nvPr/>
        </p:nvSpPr>
        <p:spPr>
          <a:xfrm rot="10800000" flipH="1">
            <a:off x="1363978" y="7378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9"/>
          <p:cNvSpPr/>
          <p:nvPr/>
        </p:nvSpPr>
        <p:spPr>
          <a:xfrm rot="10800000">
            <a:off x="8843741" y="10539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>
            <a:spLocks noGrp="1"/>
          </p:cNvSpPr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334" name="Google Shape;334;p21"/>
          <p:cNvSpPr txBox="1">
            <a:spLocks noGrp="1"/>
          </p:cNvSpPr>
          <p:nvPr>
            <p:ph type="subTitle" idx="1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1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1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1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-10667561">
            <a:off x="305871" y="43938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0800000">
            <a:off x="402459" y="43010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-272112" y="41566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1388100" y="1076025"/>
            <a:ext cx="6367800" cy="28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8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 rot="-5400147">
            <a:off x="232464" y="-691625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 flipH="1">
            <a:off x="68351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"/>
          <p:cNvSpPr/>
          <p:nvPr/>
        </p:nvSpPr>
        <p:spPr>
          <a:xfrm flipH="1">
            <a:off x="3173616" y="24472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/>
          <p:nvPr/>
        </p:nvSpPr>
        <p:spPr>
          <a:xfrm flipH="1">
            <a:off x="6566441" y="273550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 rot="10800000" flipH="1">
            <a:off x="2631095" y="4430364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6302893" y="4618767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rot="5399853">
            <a:off x="7457460" y="3823444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 rot="10800000" flipH="1">
            <a:off x="8312846" y="452006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 rot="10800000" flipH="1">
            <a:off x="6455196" y="43956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rot="10800000" flipH="1">
            <a:off x="5822746" y="4882242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 rot="10800000" flipH="1">
            <a:off x="8749921" y="42321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rot="10800000" flipH="1">
            <a:off x="2364821" y="4788617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 flipH="1">
            <a:off x="181341" y="8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5" r:id="rId14"/>
    <p:sldLayoutId id="214748366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  <p:sp>
        <p:nvSpPr>
          <p:cNvPr id="6" name="Google Shape;491;p33"/>
          <p:cNvSpPr txBox="1">
            <a:spLocks noGrp="1"/>
          </p:cNvSpPr>
          <p:nvPr>
            <p:ph type="title"/>
          </p:nvPr>
        </p:nvSpPr>
        <p:spPr>
          <a:xfrm>
            <a:off x="2249971" y="254843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10.3</a:t>
            </a:r>
            <a:endParaRPr sz="19900" dirty="0">
              <a:solidFill>
                <a:srgbClr val="FF4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971"/>
          <a:stretch/>
        </p:blipFill>
        <p:spPr>
          <a:xfrm>
            <a:off x="82070" y="1258186"/>
            <a:ext cx="9079895" cy="2548270"/>
          </a:xfrm>
          <a:prstGeom prst="rect">
            <a:avLst/>
          </a:prstGeom>
        </p:spPr>
      </p:pic>
      <p:pic>
        <p:nvPicPr>
          <p:cNvPr id="3" name="EV_SB3_U10_p102_Ex1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1838" y="411797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71"/>
          <a:stretch/>
        </p:blipFill>
        <p:spPr>
          <a:xfrm>
            <a:off x="82070" y="1258186"/>
            <a:ext cx="9079895" cy="2548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220"/>
          <a:stretch/>
        </p:blipFill>
        <p:spPr>
          <a:xfrm>
            <a:off x="695363" y="2892055"/>
            <a:ext cx="1809750" cy="793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48" y="1384384"/>
            <a:ext cx="9015152" cy="1262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48" y="1384384"/>
            <a:ext cx="9015152" cy="1262564"/>
          </a:xfrm>
          <a:prstGeom prst="rect">
            <a:avLst/>
          </a:prstGeom>
        </p:spPr>
      </p:pic>
      <p:pic>
        <p:nvPicPr>
          <p:cNvPr id="3" name="EV_SB3_U10_p103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84" y="29145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48" y="1384384"/>
            <a:ext cx="9015152" cy="1262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297"/>
          <a:stretch/>
        </p:blipFill>
        <p:spPr>
          <a:xfrm>
            <a:off x="306308" y="2646948"/>
            <a:ext cx="8115797" cy="1284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080"/>
          <a:stretch/>
        </p:blipFill>
        <p:spPr>
          <a:xfrm>
            <a:off x="1" y="1275348"/>
            <a:ext cx="9144000" cy="2395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3080"/>
          <a:stretch/>
        </p:blipFill>
        <p:spPr>
          <a:xfrm>
            <a:off x="1" y="1275348"/>
            <a:ext cx="9144000" cy="2395057"/>
          </a:xfrm>
          <a:prstGeom prst="rect">
            <a:avLst/>
          </a:prstGeom>
        </p:spPr>
      </p:pic>
      <p:pic>
        <p:nvPicPr>
          <p:cNvPr id="3" name="EV_SB3_U10_p103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2863" y="409257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1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080"/>
          <a:stretch/>
        </p:blipFill>
        <p:spPr>
          <a:xfrm>
            <a:off x="1" y="1275348"/>
            <a:ext cx="9144000" cy="2395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197" r="1586"/>
          <a:stretch/>
        </p:blipFill>
        <p:spPr>
          <a:xfrm>
            <a:off x="258175" y="3597441"/>
            <a:ext cx="6106529" cy="1461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2721"/>
            <a:ext cx="9023684" cy="2263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357"/>
          <a:stretch/>
        </p:blipFill>
        <p:spPr>
          <a:xfrm>
            <a:off x="498057" y="1701966"/>
            <a:ext cx="8048875" cy="1342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90" y="512014"/>
            <a:ext cx="7734569" cy="3093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3357"/>
          <a:stretch/>
        </p:blipFill>
        <p:spPr>
          <a:xfrm>
            <a:off x="498057" y="1701966"/>
            <a:ext cx="8048875" cy="1342023"/>
          </a:xfrm>
          <a:prstGeom prst="rect">
            <a:avLst/>
          </a:prstGeom>
        </p:spPr>
      </p:pic>
      <p:pic>
        <p:nvPicPr>
          <p:cNvPr id="2" name="EV_SB3_U10_p103_Ex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38361" y="353920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32823"/>
            <a:ext cx="9144000" cy="1409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932823"/>
            <a:ext cx="9144000" cy="1409290"/>
          </a:xfrm>
          <a:prstGeom prst="rect">
            <a:avLst/>
          </a:prstGeom>
        </p:spPr>
      </p:pic>
      <p:pic>
        <p:nvPicPr>
          <p:cNvPr id="2" name="EV_SB3_U10_p103_Ex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9700" y="399732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32823"/>
            <a:ext cx="9144000" cy="1409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135"/>
          <a:stretch/>
        </p:blipFill>
        <p:spPr>
          <a:xfrm>
            <a:off x="147388" y="3342113"/>
            <a:ext cx="3221454" cy="1680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4027"/>
            <a:ext cx="9046116" cy="813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" y="2233612"/>
            <a:ext cx="7839075" cy="676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949" y="3008645"/>
            <a:ext cx="689610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9830"/>
            <a:ext cx="9144000" cy="1761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2682"/>
            <a:ext cx="9011653" cy="1743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865"/>
            <a:ext cx="9144000" cy="815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6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90" y="512014"/>
            <a:ext cx="7734569" cy="3093828"/>
          </a:xfrm>
          <a:prstGeom prst="rect">
            <a:avLst/>
          </a:prstGeom>
        </p:spPr>
      </p:pic>
      <p:pic>
        <p:nvPicPr>
          <p:cNvPr id="3" name="EV_SB3_U10_p102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99874" y="379925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EV_SB3_U10_p102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72174" y="398975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90" y="512014"/>
            <a:ext cx="7734569" cy="3093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035" b="-1"/>
          <a:stretch/>
        </p:blipFill>
        <p:spPr>
          <a:xfrm>
            <a:off x="1055614" y="3742661"/>
            <a:ext cx="6706153" cy="1076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872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568"/>
          <a:stretch/>
        </p:blipFill>
        <p:spPr>
          <a:xfrm>
            <a:off x="462576" y="1826031"/>
            <a:ext cx="8338563" cy="1618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568"/>
          <a:stretch/>
        </p:blipFill>
        <p:spPr>
          <a:xfrm>
            <a:off x="462576" y="1826031"/>
            <a:ext cx="8338563" cy="1618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329"/>
          <a:stretch/>
        </p:blipFill>
        <p:spPr>
          <a:xfrm>
            <a:off x="3085142" y="3572538"/>
            <a:ext cx="5715997" cy="887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36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71"/>
          <a:stretch/>
        </p:blipFill>
        <p:spPr>
          <a:xfrm>
            <a:off x="82070" y="1258186"/>
            <a:ext cx="9079895" cy="2548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</Words>
  <Application>Microsoft Office PowerPoint</Application>
  <PresentationFormat>On-screen Show (16:9)</PresentationFormat>
  <Paragraphs>1</Paragraphs>
  <Slides>28</Slides>
  <Notes>27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Open Sans</vt:lpstr>
      <vt:lpstr>Open Sans SemiBold</vt:lpstr>
      <vt:lpstr>Josefin Sans</vt:lpstr>
      <vt:lpstr>Arial</vt:lpstr>
      <vt:lpstr>Aquatic and Physical Therapy Center by Slidesgo</vt:lpstr>
      <vt:lpstr>Evolve 3C 10.3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12</cp:revision>
  <dcterms:modified xsi:type="dcterms:W3CDTF">2023-07-23T07:58:28Z</dcterms:modified>
</cp:coreProperties>
</file>