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6"/>
  </p:notesMasterIdLst>
  <p:sldIdLst>
    <p:sldId id="259" r:id="rId2"/>
    <p:sldId id="257" r:id="rId3"/>
    <p:sldId id="260" r:id="rId4"/>
    <p:sldId id="288" r:id="rId5"/>
    <p:sldId id="294" r:id="rId6"/>
    <p:sldId id="295" r:id="rId7"/>
    <p:sldId id="297" r:id="rId8"/>
    <p:sldId id="296" r:id="rId9"/>
    <p:sldId id="262" r:id="rId10"/>
    <p:sldId id="256" r:id="rId11"/>
    <p:sldId id="290" r:id="rId12"/>
    <p:sldId id="298" r:id="rId13"/>
    <p:sldId id="293" r:id="rId14"/>
    <p:sldId id="292" r:id="rId15"/>
    <p:sldId id="299" r:id="rId16"/>
    <p:sldId id="291" r:id="rId17"/>
    <p:sldId id="305" r:id="rId18"/>
    <p:sldId id="303" r:id="rId19"/>
    <p:sldId id="264" r:id="rId20"/>
    <p:sldId id="265" r:id="rId21"/>
    <p:sldId id="304" r:id="rId22"/>
    <p:sldId id="258" r:id="rId23"/>
    <p:sldId id="302" r:id="rId24"/>
    <p:sldId id="306" r:id="rId25"/>
  </p:sldIdLst>
  <p:sldSz cx="9144000" cy="5143500" type="screen16x9"/>
  <p:notesSz cx="6858000" cy="9144000"/>
  <p:embeddedFontLst>
    <p:embeddedFont>
      <p:font typeface="Open Sans" panose="020B0604020202020204" charset="0"/>
      <p:regular r:id="rId27"/>
      <p:bold r:id="rId28"/>
      <p:italic r:id="rId29"/>
      <p:boldItalic r:id="rId30"/>
    </p:embeddedFont>
    <p:embeddedFont>
      <p:font typeface="Josefin Sans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855BA8F-05EF-4373-9203-2003B143B622}">
  <a:tblStyle styleId="{4855BA8F-05EF-4373-9203-2003B143B6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 snapToGrid="0">
      <p:cViewPr varScale="1">
        <p:scale>
          <a:sx n="55" d="100"/>
          <a:sy n="55" d="100"/>
        </p:scale>
        <p:origin x="9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ab8d1ca927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ab8d1ca927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7765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820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ab8d1ca927_3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ab8d1ca927_3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907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ab8d1ca927_3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ab8d1ca927_3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6039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ab8d1ca927_3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ab8d1ca927_3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3693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ab8d1ca927_3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ab8d1ca927_3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62484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ab8d1ca927_3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ab8d1ca927_3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39546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ab8d1ca927_3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ab8d1ca927_3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09402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ab8d1ca927_3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ab8d1ca927_3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ab8d1ca927_3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ab8d1ca927_3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ab8d1ca927_3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ab8d1ca927_3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33404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b347e33ac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b347e33ac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b347e33ac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b347e33ac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56295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b347e33ac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b347e33ac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8149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b347e33a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b347e33a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b347e33a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b347e33a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5690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b347e33a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b347e33a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461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ab8d1ca927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ab8d1ca927_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3589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ab8d1ca927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ab8d1ca927_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182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ab8d1ca927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ab8d1ca927_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946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ab8d1ca927_3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ab8d1ca927_3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78600" y="1484550"/>
            <a:ext cx="7787100" cy="20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47575" y="3466725"/>
            <a:ext cx="40488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1867025" y="1013175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-229260" y="3396805"/>
            <a:ext cx="3675485" cy="189381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315040" flipH="1">
            <a:off x="-236345" y="4475012"/>
            <a:ext cx="2114446" cy="9970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82713" y="47691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27300" y="4210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5488" y="29082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257175" y="4901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559288" y="39105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-5400000">
            <a:off x="6110254" y="2527892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5744675" y="-169359"/>
            <a:ext cx="3627772" cy="1869298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10484934" flipH="1">
            <a:off x="7292455" y="-348495"/>
            <a:ext cx="2087045" cy="98416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10800000">
            <a:off x="5634813" y="2079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10800000">
            <a:off x="7750600" y="10248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10800000">
            <a:off x="8980488" y="193977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10800000">
            <a:off x="4725450" y="13999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>
            <a:spLocks noGrp="1"/>
          </p:cNvSpPr>
          <p:nvPr>
            <p:ph type="title"/>
          </p:nvPr>
        </p:nvSpPr>
        <p:spPr>
          <a:xfrm>
            <a:off x="3373350" y="2938325"/>
            <a:ext cx="40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100"/>
              <a:buNone/>
              <a:defRPr sz="3000"/>
            </a:lvl1pPr>
            <a:lvl2pPr lvl="1" rtl="0">
              <a:spcBef>
                <a:spcPts val="160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6" name="Google Shape;196;p14"/>
          <p:cNvSpPr txBox="1">
            <a:spLocks noGrp="1"/>
          </p:cNvSpPr>
          <p:nvPr>
            <p:ph type="subTitle" idx="1"/>
          </p:nvPr>
        </p:nvSpPr>
        <p:spPr>
          <a:xfrm>
            <a:off x="1726650" y="1707450"/>
            <a:ext cx="5690700" cy="9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20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4"/>
          <p:cNvSpPr/>
          <p:nvPr/>
        </p:nvSpPr>
        <p:spPr>
          <a:xfrm>
            <a:off x="2301825" y="-81050"/>
            <a:ext cx="5472801" cy="1242133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4"/>
          <p:cNvSpPr/>
          <p:nvPr/>
        </p:nvSpPr>
        <p:spPr>
          <a:xfrm rot="10800000">
            <a:off x="3105740" y="-321877"/>
            <a:ext cx="2419310" cy="8618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4"/>
          <p:cNvSpPr/>
          <p:nvPr/>
        </p:nvSpPr>
        <p:spPr>
          <a:xfrm rot="-5400000">
            <a:off x="5094113" y="-676765"/>
            <a:ext cx="969192" cy="1790903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4"/>
          <p:cNvSpPr/>
          <p:nvPr/>
        </p:nvSpPr>
        <p:spPr>
          <a:xfrm rot="5400000">
            <a:off x="6553938" y="4582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4"/>
          <p:cNvSpPr/>
          <p:nvPr/>
        </p:nvSpPr>
        <p:spPr>
          <a:xfrm rot="5400000">
            <a:off x="4522788" y="64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4"/>
          <p:cNvSpPr/>
          <p:nvPr/>
        </p:nvSpPr>
        <p:spPr>
          <a:xfrm rot="5400000">
            <a:off x="8054788" y="93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4"/>
          <p:cNvSpPr/>
          <p:nvPr/>
        </p:nvSpPr>
        <p:spPr>
          <a:xfrm rot="5400000">
            <a:off x="2853363" y="30173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4"/>
          <p:cNvSpPr/>
          <p:nvPr/>
        </p:nvSpPr>
        <p:spPr>
          <a:xfrm rot="5400000">
            <a:off x="2401288" y="5398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4"/>
          <p:cNvSpPr/>
          <p:nvPr/>
        </p:nvSpPr>
        <p:spPr>
          <a:xfrm rot="10800000">
            <a:off x="1820973" y="3982367"/>
            <a:ext cx="5577954" cy="1242133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4"/>
          <p:cNvSpPr/>
          <p:nvPr/>
        </p:nvSpPr>
        <p:spPr>
          <a:xfrm>
            <a:off x="4175688" y="4603443"/>
            <a:ext cx="2419310" cy="8618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4"/>
          <p:cNvSpPr/>
          <p:nvPr/>
        </p:nvSpPr>
        <p:spPr>
          <a:xfrm rot="5400000">
            <a:off x="3798057" y="3940705"/>
            <a:ext cx="969192" cy="1790903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4"/>
          <p:cNvSpPr/>
          <p:nvPr/>
        </p:nvSpPr>
        <p:spPr>
          <a:xfrm rot="-5400000">
            <a:off x="2853375" y="4363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4"/>
          <p:cNvSpPr/>
          <p:nvPr/>
        </p:nvSpPr>
        <p:spPr>
          <a:xfrm rot="-5400000">
            <a:off x="5079550" y="43954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4"/>
          <p:cNvSpPr/>
          <p:nvPr/>
        </p:nvSpPr>
        <p:spPr>
          <a:xfrm rot="-5400000">
            <a:off x="1555000" y="48415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4"/>
          <p:cNvSpPr/>
          <p:nvPr/>
        </p:nvSpPr>
        <p:spPr>
          <a:xfrm rot="-5400000">
            <a:off x="6683875" y="467820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4"/>
          <p:cNvSpPr/>
          <p:nvPr/>
        </p:nvSpPr>
        <p:spPr>
          <a:xfrm rot="-5400000">
            <a:off x="7201050" y="4504906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5" name="Google Shape;215;p15"/>
          <p:cNvSpPr txBox="1">
            <a:spLocks noGrp="1"/>
          </p:cNvSpPr>
          <p:nvPr>
            <p:ph type="title" idx="2" hasCustomPrompt="1"/>
          </p:nvPr>
        </p:nvSpPr>
        <p:spPr>
          <a:xfrm>
            <a:off x="884798" y="1499138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6" name="Google Shape;216;p15"/>
          <p:cNvSpPr txBox="1">
            <a:spLocks noGrp="1"/>
          </p:cNvSpPr>
          <p:nvPr>
            <p:ph type="subTitle" idx="1"/>
          </p:nvPr>
        </p:nvSpPr>
        <p:spPr>
          <a:xfrm>
            <a:off x="1099425" y="2130913"/>
            <a:ext cx="2771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5"/>
          <p:cNvSpPr txBox="1">
            <a:spLocks noGrp="1"/>
          </p:cNvSpPr>
          <p:nvPr>
            <p:ph type="title" idx="3" hasCustomPrompt="1"/>
          </p:nvPr>
        </p:nvSpPr>
        <p:spPr>
          <a:xfrm>
            <a:off x="5058798" y="1499138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8" name="Google Shape;218;p15"/>
          <p:cNvSpPr txBox="1">
            <a:spLocks noGrp="1"/>
          </p:cNvSpPr>
          <p:nvPr>
            <p:ph type="subTitle" idx="4"/>
          </p:nvPr>
        </p:nvSpPr>
        <p:spPr>
          <a:xfrm>
            <a:off x="5273425" y="2130925"/>
            <a:ext cx="2771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5"/>
          <p:cNvSpPr txBox="1">
            <a:spLocks noGrp="1"/>
          </p:cNvSpPr>
          <p:nvPr>
            <p:ph type="title" idx="5" hasCustomPrompt="1"/>
          </p:nvPr>
        </p:nvSpPr>
        <p:spPr>
          <a:xfrm>
            <a:off x="2971798" y="3109475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0" name="Google Shape;220;p15"/>
          <p:cNvSpPr txBox="1">
            <a:spLocks noGrp="1"/>
          </p:cNvSpPr>
          <p:nvPr>
            <p:ph type="subTitle" idx="6"/>
          </p:nvPr>
        </p:nvSpPr>
        <p:spPr>
          <a:xfrm>
            <a:off x="3186425" y="3740725"/>
            <a:ext cx="277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5"/>
          <p:cNvSpPr/>
          <p:nvPr/>
        </p:nvSpPr>
        <p:spPr>
          <a:xfrm rot="10800000" flipH="1">
            <a:off x="6626826" y="3797502"/>
            <a:ext cx="2810674" cy="119805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5"/>
          <p:cNvSpPr/>
          <p:nvPr/>
        </p:nvSpPr>
        <p:spPr>
          <a:xfrm rot="10800000" flipH="1">
            <a:off x="6287025" y="4590289"/>
            <a:ext cx="2860647" cy="75161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5"/>
          <p:cNvSpPr/>
          <p:nvPr/>
        </p:nvSpPr>
        <p:spPr>
          <a:xfrm flipH="1">
            <a:off x="6239900" y="4742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5"/>
          <p:cNvSpPr/>
          <p:nvPr/>
        </p:nvSpPr>
        <p:spPr>
          <a:xfrm flipH="1">
            <a:off x="7868588" y="44840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5"/>
          <p:cNvSpPr/>
          <p:nvPr/>
        </p:nvSpPr>
        <p:spPr>
          <a:xfrm flipH="1">
            <a:off x="7496815" y="4087142"/>
            <a:ext cx="1990610" cy="1054010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5"/>
          <p:cNvSpPr/>
          <p:nvPr/>
        </p:nvSpPr>
        <p:spPr>
          <a:xfrm flipH="1">
            <a:off x="8130075" y="4087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5"/>
          <p:cNvSpPr/>
          <p:nvPr/>
        </p:nvSpPr>
        <p:spPr>
          <a:xfrm flipH="1">
            <a:off x="8852338" y="34447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5"/>
          <p:cNvSpPr/>
          <p:nvPr/>
        </p:nvSpPr>
        <p:spPr>
          <a:xfrm flipH="1">
            <a:off x="-249101" y="82083"/>
            <a:ext cx="2810674" cy="119805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5"/>
          <p:cNvSpPr/>
          <p:nvPr/>
        </p:nvSpPr>
        <p:spPr>
          <a:xfrm flipH="1">
            <a:off x="40728" y="-264262"/>
            <a:ext cx="2860647" cy="75161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5"/>
          <p:cNvSpPr/>
          <p:nvPr/>
        </p:nvSpPr>
        <p:spPr>
          <a:xfrm rot="10800000" flipH="1">
            <a:off x="1156313" y="4300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5"/>
          <p:cNvSpPr/>
          <p:nvPr/>
        </p:nvSpPr>
        <p:spPr>
          <a:xfrm rot="10800000" flipH="1">
            <a:off x="-299025" y="-63514"/>
            <a:ext cx="1990610" cy="1054010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5"/>
          <p:cNvSpPr/>
          <p:nvPr/>
        </p:nvSpPr>
        <p:spPr>
          <a:xfrm rot="10800000" flipH="1">
            <a:off x="959925" y="89178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5"/>
          <p:cNvSpPr/>
          <p:nvPr/>
        </p:nvSpPr>
        <p:spPr>
          <a:xfrm flipH="1">
            <a:off x="2802975" y="2321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5"/>
          <p:cNvSpPr/>
          <p:nvPr/>
        </p:nvSpPr>
        <p:spPr>
          <a:xfrm rot="10800000" flipH="1">
            <a:off x="172563" y="14693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1912475" y="2261338"/>
            <a:ext cx="5319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3105600" y="1164675"/>
            <a:ext cx="29328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815400" y="3123913"/>
            <a:ext cx="35133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 rot="10800000">
            <a:off x="-260192" y="328529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rot="10800000">
            <a:off x="158481" y="442998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69972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1811013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-332175" y="3703451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123202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108888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5365175" y="16661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4874550" y="-33346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 rot="10800000">
            <a:off x="536517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 rot="10800000">
            <a:off x="7188788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 rot="10800000">
            <a:off x="6621274" y="-43579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 rot="10800000">
            <a:off x="783287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 rot="10800000">
            <a:off x="8890913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540000" y="1028700"/>
            <a:ext cx="80640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47" name="Google Shape;47;p4"/>
          <p:cNvGrpSpPr/>
          <p:nvPr/>
        </p:nvGrpSpPr>
        <p:grpSpPr>
          <a:xfrm flipH="1">
            <a:off x="-129749" y="-116300"/>
            <a:ext cx="2684034" cy="1738163"/>
            <a:chOff x="6654501" y="-116300"/>
            <a:chExt cx="2684034" cy="1738163"/>
          </a:xfrm>
        </p:grpSpPr>
        <p:sp>
          <p:nvSpPr>
            <p:cNvPr id="48" name="Google Shape;48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4"/>
          <p:cNvGrpSpPr/>
          <p:nvPr/>
        </p:nvGrpSpPr>
        <p:grpSpPr>
          <a:xfrm>
            <a:off x="6806901" y="-116300"/>
            <a:ext cx="2684034" cy="1738163"/>
            <a:chOff x="6654501" y="-116300"/>
            <a:chExt cx="2684034" cy="1738163"/>
          </a:xfrm>
        </p:grpSpPr>
        <p:sp>
          <p:nvSpPr>
            <p:cNvPr id="55" name="Google Shape;55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 txBox="1">
            <a:spLocks noGrp="1"/>
          </p:cNvSpPr>
          <p:nvPr>
            <p:ph type="subTitle" idx="1"/>
          </p:nvPr>
        </p:nvSpPr>
        <p:spPr>
          <a:xfrm>
            <a:off x="5069450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2"/>
          </p:nvPr>
        </p:nvSpPr>
        <p:spPr>
          <a:xfrm>
            <a:off x="5069400" y="28826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3"/>
          </p:nvPr>
        </p:nvSpPr>
        <p:spPr>
          <a:xfrm>
            <a:off x="1189788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4"/>
          </p:nvPr>
        </p:nvSpPr>
        <p:spPr>
          <a:xfrm>
            <a:off x="1189800" y="28826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5"/>
          <p:cNvSpPr/>
          <p:nvPr/>
        </p:nvSpPr>
        <p:spPr>
          <a:xfrm rot="10376871">
            <a:off x="-495921" y="-203555"/>
            <a:ext cx="4143688" cy="141169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3812651" y="34897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593226" y="8386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4418776" y="6334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2981851" y="2502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 flipH="1">
            <a:off x="-201027" y="-164602"/>
            <a:ext cx="3007352" cy="1244123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 rot="10800000">
            <a:off x="-259611" y="-297078"/>
            <a:ext cx="2457436" cy="93050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 rot="-448972">
            <a:off x="5418223" y="3906226"/>
            <a:ext cx="4114989" cy="1394558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 rot="10800000">
            <a:off x="4710711" y="472444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 rot="10800000">
            <a:off x="8391336" y="416847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 rot="10800000">
            <a:off x="5390761" y="416847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 rot="10800000">
            <a:off x="6002711" y="475684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 rot="10800000" flipH="1">
            <a:off x="6276637" y="4026301"/>
            <a:ext cx="3007352" cy="1244123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6885137" y="4472397"/>
            <a:ext cx="2457436" cy="93050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2" name="Google Shape;82;p6"/>
          <p:cNvSpPr/>
          <p:nvPr/>
        </p:nvSpPr>
        <p:spPr>
          <a:xfrm>
            <a:off x="6082076" y="-118290"/>
            <a:ext cx="3204343" cy="1651139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6"/>
          <p:cNvSpPr/>
          <p:nvPr/>
        </p:nvSpPr>
        <p:spPr>
          <a:xfrm rot="10800000">
            <a:off x="6965676" y="-72669"/>
            <a:ext cx="2420522" cy="1034218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6"/>
          <p:cNvSpPr/>
          <p:nvPr/>
        </p:nvSpPr>
        <p:spPr>
          <a:xfrm rot="10484947" flipH="1">
            <a:off x="7999385" y="-411807"/>
            <a:ext cx="1843431" cy="8692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"/>
          <p:cNvSpPr/>
          <p:nvPr/>
        </p:nvSpPr>
        <p:spPr>
          <a:xfrm rot="10800000">
            <a:off x="7222138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6"/>
          <p:cNvSpPr/>
          <p:nvPr/>
        </p:nvSpPr>
        <p:spPr>
          <a:xfrm rot="10800000">
            <a:off x="8177150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"/>
          <p:cNvSpPr/>
          <p:nvPr/>
        </p:nvSpPr>
        <p:spPr>
          <a:xfrm rot="10800000">
            <a:off x="8947925" y="15819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>
            <a:spLocks noGrp="1"/>
          </p:cNvSpPr>
          <p:nvPr>
            <p:ph type="title"/>
          </p:nvPr>
        </p:nvSpPr>
        <p:spPr>
          <a:xfrm>
            <a:off x="4789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ubTitle" idx="1"/>
          </p:nvPr>
        </p:nvSpPr>
        <p:spPr>
          <a:xfrm>
            <a:off x="4790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/>
          <p:nvPr/>
        </p:nvSpPr>
        <p:spPr>
          <a:xfrm rot="-10667561">
            <a:off x="305871" y="4396335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"/>
          <p:cNvSpPr/>
          <p:nvPr/>
        </p:nvSpPr>
        <p:spPr>
          <a:xfrm rot="10800000">
            <a:off x="402459" y="4303597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7"/>
          <p:cNvSpPr/>
          <p:nvPr/>
        </p:nvSpPr>
        <p:spPr>
          <a:xfrm>
            <a:off x="-272112" y="4159112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7"/>
          <p:cNvSpPr/>
          <p:nvPr/>
        </p:nvSpPr>
        <p:spPr>
          <a:xfrm>
            <a:off x="5246676" y="482077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"/>
          <p:cNvSpPr/>
          <p:nvPr/>
        </p:nvSpPr>
        <p:spPr>
          <a:xfrm>
            <a:off x="402451" y="395219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1153051" y="43906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"/>
          <p:cNvSpPr/>
          <p:nvPr/>
        </p:nvSpPr>
        <p:spPr>
          <a:xfrm>
            <a:off x="2859751" y="47374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"/>
          <p:cNvSpPr/>
          <p:nvPr/>
        </p:nvSpPr>
        <p:spPr>
          <a:xfrm rot="-132439" flipH="1">
            <a:off x="305871" y="-3991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"/>
          <p:cNvSpPr/>
          <p:nvPr/>
        </p:nvSpPr>
        <p:spPr>
          <a:xfrm flipH="1">
            <a:off x="402459" y="-132676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 rot="10800000" flipH="1">
            <a:off x="-272112" y="-1087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 rot="10800000" flipH="1">
            <a:off x="402451" y="108648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 rot="10800000" flipH="1">
            <a:off x="1153051" y="64806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 rot="10800000" flipH="1">
            <a:off x="2859751" y="301212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 rot="10800000" flipH="1">
            <a:off x="5246676" y="1531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title"/>
          </p:nvPr>
        </p:nvSpPr>
        <p:spPr>
          <a:xfrm>
            <a:off x="21419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subTitle" idx="1"/>
          </p:nvPr>
        </p:nvSpPr>
        <p:spPr>
          <a:xfrm>
            <a:off x="21420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9"/>
          <p:cNvSpPr/>
          <p:nvPr/>
        </p:nvSpPr>
        <p:spPr>
          <a:xfrm rot="10800000" flipH="1">
            <a:off x="5365175" y="328529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9"/>
          <p:cNvSpPr/>
          <p:nvPr/>
        </p:nvSpPr>
        <p:spPr>
          <a:xfrm rot="10800000" flipH="1">
            <a:off x="4874550" y="442998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9"/>
          <p:cNvSpPr/>
          <p:nvPr/>
        </p:nvSpPr>
        <p:spPr>
          <a:xfrm flipH="1">
            <a:off x="536517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9"/>
          <p:cNvSpPr/>
          <p:nvPr/>
        </p:nvSpPr>
        <p:spPr>
          <a:xfrm flipH="1">
            <a:off x="7188788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9"/>
          <p:cNvSpPr/>
          <p:nvPr/>
        </p:nvSpPr>
        <p:spPr>
          <a:xfrm flipH="1">
            <a:off x="6621274" y="3703451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"/>
          <p:cNvSpPr/>
          <p:nvPr/>
        </p:nvSpPr>
        <p:spPr>
          <a:xfrm flipH="1">
            <a:off x="783287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9"/>
          <p:cNvSpPr/>
          <p:nvPr/>
        </p:nvSpPr>
        <p:spPr>
          <a:xfrm flipH="1">
            <a:off x="8890913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"/>
          <p:cNvSpPr/>
          <p:nvPr/>
        </p:nvSpPr>
        <p:spPr>
          <a:xfrm flipH="1">
            <a:off x="-260192" y="16661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"/>
          <p:cNvSpPr/>
          <p:nvPr/>
        </p:nvSpPr>
        <p:spPr>
          <a:xfrm flipH="1">
            <a:off x="158481" y="-33346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9"/>
          <p:cNvSpPr/>
          <p:nvPr/>
        </p:nvSpPr>
        <p:spPr>
          <a:xfrm rot="10800000" flipH="1">
            <a:off x="369972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9"/>
          <p:cNvSpPr/>
          <p:nvPr/>
        </p:nvSpPr>
        <p:spPr>
          <a:xfrm rot="10800000" flipH="1">
            <a:off x="1811013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"/>
          <p:cNvSpPr/>
          <p:nvPr/>
        </p:nvSpPr>
        <p:spPr>
          <a:xfrm rot="10800000" flipH="1">
            <a:off x="-332175" y="-43579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 rot="10800000" flipH="1">
            <a:off x="123202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 rot="10800000" flipH="1">
            <a:off x="108888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tents">
  <p:cSld name="CUSTOM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"/>
          </p:nvPr>
        </p:nvSpPr>
        <p:spPr>
          <a:xfrm>
            <a:off x="4379650" y="1868975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2"/>
          </p:nvPr>
        </p:nvSpPr>
        <p:spPr>
          <a:xfrm>
            <a:off x="50515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3"/>
          </p:nvPr>
        </p:nvSpPr>
        <p:spPr>
          <a:xfrm>
            <a:off x="934238" y="1868975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4"/>
          </p:nvPr>
        </p:nvSpPr>
        <p:spPr>
          <a:xfrm>
            <a:off x="15361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5"/>
          </p:nvPr>
        </p:nvSpPr>
        <p:spPr>
          <a:xfrm>
            <a:off x="4379600" y="3770850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6"/>
          </p:nvPr>
        </p:nvSpPr>
        <p:spPr>
          <a:xfrm>
            <a:off x="50515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7"/>
          </p:nvPr>
        </p:nvSpPr>
        <p:spPr>
          <a:xfrm>
            <a:off x="934238" y="3770850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8"/>
          </p:nvPr>
        </p:nvSpPr>
        <p:spPr>
          <a:xfrm>
            <a:off x="15361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9" hasCustomPrompt="1"/>
          </p:nvPr>
        </p:nvSpPr>
        <p:spPr>
          <a:xfrm>
            <a:off x="2259638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3" hasCustomPrompt="1"/>
          </p:nvPr>
        </p:nvSpPr>
        <p:spPr>
          <a:xfrm>
            <a:off x="5775063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14" hasCustomPrompt="1"/>
          </p:nvPr>
        </p:nvSpPr>
        <p:spPr>
          <a:xfrm>
            <a:off x="2259638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15" hasCustomPrompt="1"/>
          </p:nvPr>
        </p:nvSpPr>
        <p:spPr>
          <a:xfrm>
            <a:off x="5775063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/>
          <p:nvPr/>
        </p:nvSpPr>
        <p:spPr>
          <a:xfrm rot="-5267561">
            <a:off x="-2166865" y="2462282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"/>
          <p:cNvSpPr/>
          <p:nvPr/>
        </p:nvSpPr>
        <p:spPr>
          <a:xfrm rot="-5400000">
            <a:off x="-954332" y="1253578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"/>
          <p:cNvSpPr/>
          <p:nvPr/>
        </p:nvSpPr>
        <p:spPr>
          <a:xfrm rot="5400000">
            <a:off x="-672825" y="41929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3"/>
          <p:cNvSpPr/>
          <p:nvPr/>
        </p:nvSpPr>
        <p:spPr>
          <a:xfrm rot="5400000">
            <a:off x="121363" y="31329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3"/>
          <p:cNvSpPr/>
          <p:nvPr/>
        </p:nvSpPr>
        <p:spPr>
          <a:xfrm rot="5400000">
            <a:off x="993813" y="26471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3"/>
          <p:cNvSpPr/>
          <p:nvPr/>
        </p:nvSpPr>
        <p:spPr>
          <a:xfrm rot="5400000">
            <a:off x="540138" y="12904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"/>
          <p:cNvSpPr/>
          <p:nvPr/>
        </p:nvSpPr>
        <p:spPr>
          <a:xfrm rot="5400000">
            <a:off x="441438" y="27005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"/>
          <p:cNvSpPr/>
          <p:nvPr/>
        </p:nvSpPr>
        <p:spPr>
          <a:xfrm rot="5532439">
            <a:off x="6598811" y="189753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 rot="5400000">
            <a:off x="7811366" y="2920743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 rot="-5400000">
            <a:off x="7826590" y="3732336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 rot="-5400000">
            <a:off x="8965800" y="184432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 rot="-5400000">
            <a:off x="8612125" y="375164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 rot="-5400000">
            <a:off x="8710825" y="23415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 rot="-5400000">
            <a:off x="8158450" y="4777374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6656"/>
            <a:ext cx="1352138" cy="1314579"/>
          </a:xfrm>
          <a:prstGeom prst="rect">
            <a:avLst/>
          </a:prstGeom>
        </p:spPr>
      </p:pic>
      <p:sp>
        <p:nvSpPr>
          <p:cNvPr id="6" name="Google Shape;491;p33"/>
          <p:cNvSpPr txBox="1">
            <a:spLocks noGrp="1"/>
          </p:cNvSpPr>
          <p:nvPr>
            <p:ph type="title"/>
          </p:nvPr>
        </p:nvSpPr>
        <p:spPr>
          <a:xfrm>
            <a:off x="2249971" y="2548434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4462"/>
                </a:solidFill>
              </a:rPr>
              <a:t>Evolve 3C</a:t>
            </a:r>
            <a:br>
              <a:rPr lang="en" dirty="0" smtClean="0">
                <a:solidFill>
                  <a:srgbClr val="FF4462"/>
                </a:solidFill>
              </a:rPr>
            </a:br>
            <a:r>
              <a:rPr lang="en" dirty="0" smtClean="0">
                <a:solidFill>
                  <a:srgbClr val="FF4462"/>
                </a:solidFill>
              </a:rPr>
              <a:t>10.4</a:t>
            </a:r>
            <a:endParaRPr sz="19900" dirty="0">
              <a:solidFill>
                <a:srgbClr val="FF446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155"/>
          <a:stretch/>
        </p:blipFill>
        <p:spPr>
          <a:xfrm>
            <a:off x="672860" y="1521934"/>
            <a:ext cx="8022567" cy="18045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1155"/>
          <a:stretch/>
        </p:blipFill>
        <p:spPr>
          <a:xfrm>
            <a:off x="672860" y="1521934"/>
            <a:ext cx="8022567" cy="1804552"/>
          </a:xfrm>
          <a:prstGeom prst="rect">
            <a:avLst/>
          </a:prstGeom>
        </p:spPr>
      </p:pic>
      <p:pic>
        <p:nvPicPr>
          <p:cNvPr id="3" name="EV_SB3_U10_p104_Ex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35495" y="3634536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3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155"/>
          <a:stretch/>
        </p:blipFill>
        <p:spPr>
          <a:xfrm>
            <a:off x="672860" y="1521934"/>
            <a:ext cx="8022567" cy="18045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5279" b="8575"/>
          <a:stretch/>
        </p:blipFill>
        <p:spPr>
          <a:xfrm>
            <a:off x="3274765" y="3775047"/>
            <a:ext cx="1875856" cy="763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8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7638"/>
            <a:ext cx="9168228" cy="52211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41540" y="-224287"/>
            <a:ext cx="7910423" cy="1915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2349261" y="3228436"/>
            <a:ext cx="7910423" cy="1915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8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77638"/>
            <a:ext cx="9168228" cy="52211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41540" y="-224287"/>
            <a:ext cx="7910423" cy="1915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2349261" y="3228436"/>
            <a:ext cx="7910423" cy="1915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V_SB3_U10_p104_Ex2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01150" y="3453801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0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7638"/>
            <a:ext cx="9168228" cy="52211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41540" y="-224287"/>
            <a:ext cx="7910423" cy="1915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2349261" y="3228436"/>
            <a:ext cx="7910423" cy="1915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11" y="3360488"/>
            <a:ext cx="2412700" cy="11808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-68377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1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28" y="1288791"/>
            <a:ext cx="8572500" cy="137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4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28" y="1288791"/>
            <a:ext cx="8572500" cy="1371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429" y="2884618"/>
            <a:ext cx="8572500" cy="12549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6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0973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57011" y="4126832"/>
            <a:ext cx="4186989" cy="1016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2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352674" cy="35412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41032" y="2839453"/>
            <a:ext cx="4391526" cy="1648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2302"/>
          <a:stretch/>
        </p:blipFill>
        <p:spPr>
          <a:xfrm>
            <a:off x="3268077" y="2995864"/>
            <a:ext cx="5776915" cy="17927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58" y="1029869"/>
            <a:ext cx="8371138" cy="33594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35824" r="44535" b="5149"/>
          <a:stretch/>
        </p:blipFill>
        <p:spPr>
          <a:xfrm>
            <a:off x="3293216" y="567490"/>
            <a:ext cx="5718437" cy="22238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5134"/>
          <a:stretch/>
        </p:blipFill>
        <p:spPr>
          <a:xfrm>
            <a:off x="336884" y="2203783"/>
            <a:ext cx="3424693" cy="27893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35824" r="44535" b="5149"/>
          <a:stretch/>
        </p:blipFill>
        <p:spPr>
          <a:xfrm>
            <a:off x="3293216" y="567490"/>
            <a:ext cx="5718437" cy="22238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5134"/>
          <a:stretch/>
        </p:blipFill>
        <p:spPr>
          <a:xfrm>
            <a:off x="926432" y="1289383"/>
            <a:ext cx="2695073" cy="2195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3879"/>
          <a:stretch/>
        </p:blipFill>
        <p:spPr>
          <a:xfrm>
            <a:off x="200776" y="3537284"/>
            <a:ext cx="5309687" cy="13090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9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5143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01389" y="-577516"/>
            <a:ext cx="3814011" cy="986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82842" y="1443788"/>
            <a:ext cx="7748337" cy="517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5143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01389" y="-577516"/>
            <a:ext cx="3814011" cy="986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0652" y="625641"/>
            <a:ext cx="7748337" cy="697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2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10652" y="625641"/>
            <a:ext cx="7748337" cy="697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8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0212"/>
            <a:ext cx="9144000" cy="5663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90212"/>
            <a:ext cx="9144000" cy="566362"/>
          </a:xfrm>
          <a:prstGeom prst="rect">
            <a:avLst/>
          </a:prstGeom>
        </p:spPr>
      </p:pic>
      <p:pic>
        <p:nvPicPr>
          <p:cNvPr id="3" name="EV_SB3_U10_p104_Ex1B-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75902" y="3005976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1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0212"/>
            <a:ext cx="9144000" cy="5663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7936" y="3063905"/>
            <a:ext cx="6185679" cy="10455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41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66739" cy="23232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9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66739" cy="2323201"/>
          </a:xfrm>
          <a:prstGeom prst="rect">
            <a:avLst/>
          </a:prstGeom>
        </p:spPr>
      </p:pic>
      <p:pic>
        <p:nvPicPr>
          <p:cNvPr id="3" name="EV_SB3_U10_p104_Ex1B-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6642" y="4110038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9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66739" cy="23232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179"/>
          <a:stretch/>
        </p:blipFill>
        <p:spPr>
          <a:xfrm>
            <a:off x="525673" y="2354740"/>
            <a:ext cx="4849415" cy="2628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4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4082"/>
          <a:stretch/>
        </p:blipFill>
        <p:spPr>
          <a:xfrm>
            <a:off x="0" y="1613140"/>
            <a:ext cx="9277350" cy="6628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quatic and Physical Therapy Center by Slidesgo">
  <a:themeElements>
    <a:clrScheme name="Custom 2">
      <a:dk1>
        <a:srgbClr val="D14848"/>
      </a:dk1>
      <a:lt1>
        <a:srgbClr val="FFFFFF"/>
      </a:lt1>
      <a:dk2>
        <a:srgbClr val="D14848"/>
      </a:dk2>
      <a:lt2>
        <a:srgbClr val="DD8080"/>
      </a:lt2>
      <a:accent1>
        <a:srgbClr val="D14848"/>
      </a:accent1>
      <a:accent2>
        <a:srgbClr val="DF9D9D"/>
      </a:accent2>
      <a:accent3>
        <a:srgbClr val="F1E4E4"/>
      </a:accent3>
      <a:accent4>
        <a:srgbClr val="BB6666"/>
      </a:accent4>
      <a:accent5>
        <a:srgbClr val="F1E4E4"/>
      </a:accent5>
      <a:accent6>
        <a:srgbClr val="681A1A"/>
      </a:accent6>
      <a:hlink>
        <a:srgbClr val="D1484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</Words>
  <Application>Microsoft Office PowerPoint</Application>
  <PresentationFormat>On-screen Show (16:9)</PresentationFormat>
  <Paragraphs>1</Paragraphs>
  <Slides>24</Slides>
  <Notes>24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Open Sans</vt:lpstr>
      <vt:lpstr>Josefin Sans</vt:lpstr>
      <vt:lpstr>Arial</vt:lpstr>
      <vt:lpstr>Aquatic and Physical Therapy Center by Slidesgo</vt:lpstr>
      <vt:lpstr>Evolve 3C 10.4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cp:lastModifiedBy>Admin</cp:lastModifiedBy>
  <cp:revision>15</cp:revision>
  <dcterms:modified xsi:type="dcterms:W3CDTF">2023-07-23T07:58:49Z</dcterms:modified>
</cp:coreProperties>
</file>