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2"/>
  </p:notesMasterIdLst>
  <p:sldIdLst>
    <p:sldId id="259" r:id="rId2"/>
    <p:sldId id="257" r:id="rId3"/>
    <p:sldId id="260" r:id="rId4"/>
    <p:sldId id="261" r:id="rId5"/>
    <p:sldId id="262" r:id="rId6"/>
    <p:sldId id="256" r:id="rId7"/>
    <p:sldId id="269" r:id="rId8"/>
    <p:sldId id="264" r:id="rId9"/>
    <p:sldId id="265" r:id="rId10"/>
    <p:sldId id="270" r:id="rId11"/>
  </p:sldIdLst>
  <p:sldSz cx="9144000" cy="5143500" type="screen16x9"/>
  <p:notesSz cx="6858000" cy="9144000"/>
  <p:embeddedFontLst>
    <p:embeddedFont>
      <p:font typeface="Open Sans" panose="020B0604020202020204" charset="0"/>
      <p:regular r:id="rId13"/>
      <p:bold r:id="rId14"/>
      <p:italic r:id="rId15"/>
      <p:boldItalic r:id="rId16"/>
    </p:embeddedFont>
    <p:embeddedFont>
      <p:font typeface="Josefin Sans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7E5"/>
    <a:srgbClr val="FDF2F0"/>
    <a:srgbClr val="FF4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855BA8F-05EF-4373-9203-2003B143B622}">
  <a:tblStyle styleId="{4855BA8F-05EF-4373-9203-2003B143B62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6" autoAdjust="0"/>
    <p:restoredTop sz="94660"/>
  </p:normalViewPr>
  <p:slideViewPr>
    <p:cSldViewPr snapToGrid="0">
      <p:cViewPr varScale="1">
        <p:scale>
          <a:sx n="55" d="100"/>
          <a:sy n="55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gab8d1ca927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9" name="Google Shape;489;gab8d1ca927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gab8d1ca927_3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gab8d1ca927_3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1773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ab8d1ca927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Google Shape;466;gab8d1ca927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b347e33a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b347e33a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gab8d1ca927_3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3" name="Google Shape;503;gab8d1ca927_3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ab8d1ca927_3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0" name="Google Shape;520;gab8d1ca927_3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gab8d1ca927_3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7" name="Google Shape;607;gab8d1ca927_3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ab8d1ca927_3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ab8d1ca927_3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gab8d1ca927_3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gab8d1ca927_3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78600" y="1484550"/>
            <a:ext cx="7787100" cy="208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5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547575" y="3466725"/>
            <a:ext cx="4048800" cy="3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5400000">
            <a:off x="-1867025" y="1013175"/>
            <a:ext cx="4814046" cy="1710367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-229260" y="3396805"/>
            <a:ext cx="3675485" cy="189381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-315040" flipH="1">
            <a:off x="-236345" y="4475012"/>
            <a:ext cx="2114446" cy="997085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3282713" y="476911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927300" y="42102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55488" y="290826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4257175" y="490183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1559288" y="3910538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 rot="-5400000">
            <a:off x="6110254" y="2527892"/>
            <a:ext cx="4814046" cy="1710367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5744675" y="-169359"/>
            <a:ext cx="3627772" cy="1869298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 rot="10484934" flipH="1">
            <a:off x="7292455" y="-348495"/>
            <a:ext cx="2087045" cy="98416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 rot="10800000">
            <a:off x="5634813" y="20792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 rot="10800000">
            <a:off x="7750600" y="102480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 rot="10800000">
            <a:off x="8980488" y="193977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 rot="10800000">
            <a:off x="4725450" y="139996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1">
  <p:cSld name="CUSTOM_5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8"/>
          <p:cNvSpPr txBox="1">
            <a:spLocks noGrp="1"/>
          </p:cNvSpPr>
          <p:nvPr>
            <p:ph type="title"/>
          </p:nvPr>
        </p:nvSpPr>
        <p:spPr>
          <a:xfrm>
            <a:off x="2141950" y="1922950"/>
            <a:ext cx="4860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65" name="Google Shape;265;p18"/>
          <p:cNvSpPr txBox="1">
            <a:spLocks noGrp="1"/>
          </p:cNvSpPr>
          <p:nvPr>
            <p:ph type="subTitle" idx="1"/>
          </p:nvPr>
        </p:nvSpPr>
        <p:spPr>
          <a:xfrm>
            <a:off x="2142050" y="2757125"/>
            <a:ext cx="4860000" cy="49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18"/>
          <p:cNvSpPr/>
          <p:nvPr/>
        </p:nvSpPr>
        <p:spPr>
          <a:xfrm rot="-5400000">
            <a:off x="-1029861" y="815281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8"/>
          <p:cNvSpPr/>
          <p:nvPr/>
        </p:nvSpPr>
        <p:spPr>
          <a:xfrm rot="-5400000">
            <a:off x="-1888219" y="1592238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18"/>
          <p:cNvSpPr/>
          <p:nvPr/>
        </p:nvSpPr>
        <p:spPr>
          <a:xfrm rot="5400000">
            <a:off x="387256" y="3610781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18"/>
          <p:cNvSpPr/>
          <p:nvPr/>
        </p:nvSpPr>
        <p:spPr>
          <a:xfrm rot="5400000">
            <a:off x="603369" y="1722219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18"/>
          <p:cNvSpPr/>
          <p:nvPr/>
        </p:nvSpPr>
        <p:spPr>
          <a:xfrm rot="5400000">
            <a:off x="-751978" y="255224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8"/>
          <p:cNvSpPr/>
          <p:nvPr/>
        </p:nvSpPr>
        <p:spPr>
          <a:xfrm rot="5400000">
            <a:off x="1033906" y="1143081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8"/>
          <p:cNvSpPr/>
          <p:nvPr/>
        </p:nvSpPr>
        <p:spPr>
          <a:xfrm rot="5400000">
            <a:off x="1978444" y="20094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18"/>
          <p:cNvSpPr/>
          <p:nvPr/>
        </p:nvSpPr>
        <p:spPr>
          <a:xfrm rot="5400000">
            <a:off x="6115544" y="2556136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18"/>
          <p:cNvSpPr/>
          <p:nvPr/>
        </p:nvSpPr>
        <p:spPr>
          <a:xfrm rot="5400000">
            <a:off x="6901950" y="2423794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8"/>
          <p:cNvSpPr/>
          <p:nvPr/>
        </p:nvSpPr>
        <p:spPr>
          <a:xfrm rot="-5400000">
            <a:off x="8658344" y="139171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8"/>
          <p:cNvSpPr/>
          <p:nvPr/>
        </p:nvSpPr>
        <p:spPr>
          <a:xfrm rot="-5400000">
            <a:off x="8377131" y="321548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18"/>
          <p:cNvSpPr/>
          <p:nvPr/>
        </p:nvSpPr>
        <p:spPr>
          <a:xfrm rot="-5400000">
            <a:off x="7021777" y="3324160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18"/>
          <p:cNvSpPr/>
          <p:nvPr/>
        </p:nvSpPr>
        <p:spPr>
          <a:xfrm rot="-5400000">
            <a:off x="8011694" y="385941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8"/>
          <p:cNvSpPr/>
          <p:nvPr/>
        </p:nvSpPr>
        <p:spPr>
          <a:xfrm rot="-5400000">
            <a:off x="7002056" y="491760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1912475" y="2261338"/>
            <a:ext cx="5319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2" hasCustomPrompt="1"/>
          </p:nvPr>
        </p:nvSpPr>
        <p:spPr>
          <a:xfrm>
            <a:off x="3105600" y="1164675"/>
            <a:ext cx="2932800" cy="9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2815400" y="3123913"/>
            <a:ext cx="3513300" cy="43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/>
          <p:nvPr/>
        </p:nvSpPr>
        <p:spPr>
          <a:xfrm rot="10800000">
            <a:off x="-260192" y="328529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"/>
          <p:cNvSpPr/>
          <p:nvPr/>
        </p:nvSpPr>
        <p:spPr>
          <a:xfrm rot="10800000">
            <a:off x="158481" y="442998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3699725" y="46636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1811013" y="438261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-332175" y="3703451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1232025" y="401702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108888" y="3007538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5365175" y="16661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4874550" y="-33346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/>
          <p:nvPr/>
        </p:nvSpPr>
        <p:spPr>
          <a:xfrm rot="10800000">
            <a:off x="5365175" y="4193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"/>
          <p:cNvSpPr/>
          <p:nvPr/>
        </p:nvSpPr>
        <p:spPr>
          <a:xfrm rot="10800000">
            <a:off x="7188788" y="635575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/>
          <p:nvPr/>
        </p:nvSpPr>
        <p:spPr>
          <a:xfrm rot="10800000">
            <a:off x="6621274" y="-43579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3"/>
          <p:cNvSpPr/>
          <p:nvPr/>
        </p:nvSpPr>
        <p:spPr>
          <a:xfrm rot="10800000">
            <a:off x="7832875" y="106596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3"/>
          <p:cNvSpPr/>
          <p:nvPr/>
        </p:nvSpPr>
        <p:spPr>
          <a:xfrm rot="10800000">
            <a:off x="8890913" y="20106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540000" y="1028700"/>
            <a:ext cx="8064000" cy="35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2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47" name="Google Shape;47;p4"/>
          <p:cNvGrpSpPr/>
          <p:nvPr/>
        </p:nvGrpSpPr>
        <p:grpSpPr>
          <a:xfrm flipH="1">
            <a:off x="-129749" y="-116300"/>
            <a:ext cx="2684034" cy="1738163"/>
            <a:chOff x="6654501" y="-116300"/>
            <a:chExt cx="2684034" cy="1738163"/>
          </a:xfrm>
        </p:grpSpPr>
        <p:sp>
          <p:nvSpPr>
            <p:cNvPr id="48" name="Google Shape;48;p4"/>
            <p:cNvSpPr/>
            <p:nvPr/>
          </p:nvSpPr>
          <p:spPr>
            <a:xfrm>
              <a:off x="6654501" y="-116300"/>
              <a:ext cx="2684034" cy="1535681"/>
            </a:xfrm>
            <a:custGeom>
              <a:avLst/>
              <a:gdLst/>
              <a:ahLst/>
              <a:cxnLst/>
              <a:rect l="l" t="t" r="r" b="b"/>
              <a:pathLst>
                <a:path w="64695" h="36451" extrusionOk="0">
                  <a:moveTo>
                    <a:pt x="5503" y="0"/>
                  </a:moveTo>
                  <a:cubicBezTo>
                    <a:pt x="2589" y="0"/>
                    <a:pt x="1" y="186"/>
                    <a:pt x="237" y="874"/>
                  </a:cubicBezTo>
                  <a:cubicBezTo>
                    <a:pt x="460" y="1499"/>
                    <a:pt x="4411" y="2169"/>
                    <a:pt x="5259" y="2593"/>
                  </a:cubicBezTo>
                  <a:cubicBezTo>
                    <a:pt x="7178" y="3552"/>
                    <a:pt x="8897" y="4869"/>
                    <a:pt x="10325" y="6454"/>
                  </a:cubicBezTo>
                  <a:cubicBezTo>
                    <a:pt x="13673" y="10092"/>
                    <a:pt x="16619" y="21050"/>
                    <a:pt x="24989" y="22345"/>
                  </a:cubicBezTo>
                  <a:cubicBezTo>
                    <a:pt x="25398" y="22407"/>
                    <a:pt x="25804" y="22437"/>
                    <a:pt x="26206" y="22437"/>
                  </a:cubicBezTo>
                  <a:cubicBezTo>
                    <a:pt x="31849" y="22437"/>
                    <a:pt x="36809" y="16669"/>
                    <a:pt x="38871" y="15314"/>
                  </a:cubicBezTo>
                  <a:cubicBezTo>
                    <a:pt x="39863" y="14681"/>
                    <a:pt x="40996" y="14362"/>
                    <a:pt x="42135" y="14362"/>
                  </a:cubicBezTo>
                  <a:cubicBezTo>
                    <a:pt x="43201" y="14362"/>
                    <a:pt x="44272" y="14642"/>
                    <a:pt x="45232" y="15203"/>
                  </a:cubicBezTo>
                  <a:cubicBezTo>
                    <a:pt x="49027" y="17502"/>
                    <a:pt x="49071" y="22858"/>
                    <a:pt x="50634" y="27010"/>
                  </a:cubicBezTo>
                  <a:cubicBezTo>
                    <a:pt x="52642" y="32143"/>
                    <a:pt x="57307" y="35759"/>
                    <a:pt x="62775" y="36450"/>
                  </a:cubicBezTo>
                  <a:cubicBezTo>
                    <a:pt x="62396" y="25269"/>
                    <a:pt x="63043" y="14065"/>
                    <a:pt x="64694" y="2994"/>
                  </a:cubicBezTo>
                  <a:cubicBezTo>
                    <a:pt x="57530" y="1745"/>
                    <a:pt x="50232" y="1499"/>
                    <a:pt x="42978" y="1254"/>
                  </a:cubicBezTo>
                  <a:cubicBezTo>
                    <a:pt x="32957" y="896"/>
                    <a:pt x="22936" y="562"/>
                    <a:pt x="12914" y="249"/>
                  </a:cubicBezTo>
                  <a:cubicBezTo>
                    <a:pt x="12140" y="215"/>
                    <a:pt x="8634" y="0"/>
                    <a:pt x="55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4"/>
            <p:cNvSpPr/>
            <p:nvPr/>
          </p:nvSpPr>
          <p:spPr>
            <a:xfrm rot="5400000" flipH="1">
              <a:off x="8050932" y="-354518"/>
              <a:ext cx="808131" cy="1493289"/>
            </a:xfrm>
            <a:custGeom>
              <a:avLst/>
              <a:gdLst/>
              <a:ahLst/>
              <a:cxnLst/>
              <a:rect l="l" t="t" r="r" b="b"/>
              <a:pathLst>
                <a:path w="24039" h="44420" extrusionOk="0">
                  <a:moveTo>
                    <a:pt x="17715" y="1"/>
                  </a:moveTo>
                  <a:cubicBezTo>
                    <a:pt x="16371" y="1"/>
                    <a:pt x="14900" y="541"/>
                    <a:pt x="13704" y="2213"/>
                  </a:cubicBezTo>
                  <a:cubicBezTo>
                    <a:pt x="10848" y="6185"/>
                    <a:pt x="15289" y="12211"/>
                    <a:pt x="13392" y="17300"/>
                  </a:cubicBezTo>
                  <a:cubicBezTo>
                    <a:pt x="11272" y="22947"/>
                    <a:pt x="1" y="24509"/>
                    <a:pt x="1384" y="34262"/>
                  </a:cubicBezTo>
                  <a:cubicBezTo>
                    <a:pt x="2268" y="40412"/>
                    <a:pt x="11808" y="44419"/>
                    <a:pt x="18141" y="44419"/>
                  </a:cubicBezTo>
                  <a:cubicBezTo>
                    <a:pt x="19486" y="44419"/>
                    <a:pt x="20686" y="44239"/>
                    <a:pt x="21628" y="43860"/>
                  </a:cubicBezTo>
                  <a:cubicBezTo>
                    <a:pt x="21918" y="43748"/>
                    <a:pt x="23413" y="36851"/>
                    <a:pt x="23480" y="36048"/>
                  </a:cubicBezTo>
                  <a:cubicBezTo>
                    <a:pt x="24038" y="28549"/>
                    <a:pt x="24016" y="20983"/>
                    <a:pt x="23369" y="13484"/>
                  </a:cubicBezTo>
                  <a:cubicBezTo>
                    <a:pt x="23056" y="9890"/>
                    <a:pt x="22699" y="6252"/>
                    <a:pt x="22186" y="2681"/>
                  </a:cubicBezTo>
                  <a:cubicBezTo>
                    <a:pt x="22052" y="1766"/>
                    <a:pt x="22141" y="2168"/>
                    <a:pt x="21315" y="1320"/>
                  </a:cubicBezTo>
                  <a:cubicBezTo>
                    <a:pt x="20767" y="784"/>
                    <a:pt x="19333" y="1"/>
                    <a:pt x="177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4"/>
            <p:cNvSpPr/>
            <p:nvPr/>
          </p:nvSpPr>
          <p:spPr>
            <a:xfrm rot="10800000">
              <a:off x="7613850" y="-116300"/>
              <a:ext cx="1724676" cy="736904"/>
            </a:xfrm>
            <a:custGeom>
              <a:avLst/>
              <a:gdLst/>
              <a:ahLst/>
              <a:cxnLst/>
              <a:rect l="l" t="t" r="r" b="b"/>
              <a:pathLst>
                <a:path w="143993" h="61524" extrusionOk="0">
                  <a:moveTo>
                    <a:pt x="25900" y="1"/>
                  </a:moveTo>
                  <a:cubicBezTo>
                    <a:pt x="11671" y="1"/>
                    <a:pt x="1" y="8596"/>
                    <a:pt x="1" y="8596"/>
                  </a:cubicBezTo>
                  <a:lnTo>
                    <a:pt x="186" y="61523"/>
                  </a:lnTo>
                  <a:lnTo>
                    <a:pt x="143993" y="61523"/>
                  </a:lnTo>
                  <a:cubicBezTo>
                    <a:pt x="138074" y="43327"/>
                    <a:pt x="128448" y="39288"/>
                    <a:pt x="117124" y="39288"/>
                  </a:cubicBezTo>
                  <a:cubicBezTo>
                    <a:pt x="108085" y="39288"/>
                    <a:pt x="97965" y="41861"/>
                    <a:pt x="87783" y="41861"/>
                  </a:cubicBezTo>
                  <a:cubicBezTo>
                    <a:pt x="83897" y="41861"/>
                    <a:pt x="80003" y="41486"/>
                    <a:pt x="76156" y="40451"/>
                  </a:cubicBezTo>
                  <a:cubicBezTo>
                    <a:pt x="58842" y="35830"/>
                    <a:pt x="64326" y="18763"/>
                    <a:pt x="43685" y="5269"/>
                  </a:cubicBezTo>
                  <a:cubicBezTo>
                    <a:pt x="37737" y="1386"/>
                    <a:pt x="31612" y="1"/>
                    <a:pt x="259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4"/>
            <p:cNvSpPr/>
            <p:nvPr/>
          </p:nvSpPr>
          <p:spPr>
            <a:xfrm>
              <a:off x="7365463" y="107038"/>
              <a:ext cx="163500" cy="163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8469625" y="775288"/>
              <a:ext cx="98400" cy="98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8942775" y="1523163"/>
              <a:ext cx="98400" cy="987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54;p4"/>
          <p:cNvGrpSpPr/>
          <p:nvPr/>
        </p:nvGrpSpPr>
        <p:grpSpPr>
          <a:xfrm>
            <a:off x="6806901" y="-116300"/>
            <a:ext cx="2684034" cy="1738163"/>
            <a:chOff x="6654501" y="-116300"/>
            <a:chExt cx="2684034" cy="1738163"/>
          </a:xfrm>
        </p:grpSpPr>
        <p:sp>
          <p:nvSpPr>
            <p:cNvPr id="55" name="Google Shape;55;p4"/>
            <p:cNvSpPr/>
            <p:nvPr/>
          </p:nvSpPr>
          <p:spPr>
            <a:xfrm>
              <a:off x="6654501" y="-116300"/>
              <a:ext cx="2684034" cy="1535681"/>
            </a:xfrm>
            <a:custGeom>
              <a:avLst/>
              <a:gdLst/>
              <a:ahLst/>
              <a:cxnLst/>
              <a:rect l="l" t="t" r="r" b="b"/>
              <a:pathLst>
                <a:path w="64695" h="36451" extrusionOk="0">
                  <a:moveTo>
                    <a:pt x="5503" y="0"/>
                  </a:moveTo>
                  <a:cubicBezTo>
                    <a:pt x="2589" y="0"/>
                    <a:pt x="1" y="186"/>
                    <a:pt x="237" y="874"/>
                  </a:cubicBezTo>
                  <a:cubicBezTo>
                    <a:pt x="460" y="1499"/>
                    <a:pt x="4411" y="2169"/>
                    <a:pt x="5259" y="2593"/>
                  </a:cubicBezTo>
                  <a:cubicBezTo>
                    <a:pt x="7178" y="3552"/>
                    <a:pt x="8897" y="4869"/>
                    <a:pt x="10325" y="6454"/>
                  </a:cubicBezTo>
                  <a:cubicBezTo>
                    <a:pt x="13673" y="10092"/>
                    <a:pt x="16619" y="21050"/>
                    <a:pt x="24989" y="22345"/>
                  </a:cubicBezTo>
                  <a:cubicBezTo>
                    <a:pt x="25398" y="22407"/>
                    <a:pt x="25804" y="22437"/>
                    <a:pt x="26206" y="22437"/>
                  </a:cubicBezTo>
                  <a:cubicBezTo>
                    <a:pt x="31849" y="22437"/>
                    <a:pt x="36809" y="16669"/>
                    <a:pt x="38871" y="15314"/>
                  </a:cubicBezTo>
                  <a:cubicBezTo>
                    <a:pt x="39863" y="14681"/>
                    <a:pt x="40996" y="14362"/>
                    <a:pt x="42135" y="14362"/>
                  </a:cubicBezTo>
                  <a:cubicBezTo>
                    <a:pt x="43201" y="14362"/>
                    <a:pt x="44272" y="14642"/>
                    <a:pt x="45232" y="15203"/>
                  </a:cubicBezTo>
                  <a:cubicBezTo>
                    <a:pt x="49027" y="17502"/>
                    <a:pt x="49071" y="22858"/>
                    <a:pt x="50634" y="27010"/>
                  </a:cubicBezTo>
                  <a:cubicBezTo>
                    <a:pt x="52642" y="32143"/>
                    <a:pt x="57307" y="35759"/>
                    <a:pt x="62775" y="36450"/>
                  </a:cubicBezTo>
                  <a:cubicBezTo>
                    <a:pt x="62396" y="25269"/>
                    <a:pt x="63043" y="14065"/>
                    <a:pt x="64694" y="2994"/>
                  </a:cubicBezTo>
                  <a:cubicBezTo>
                    <a:pt x="57530" y="1745"/>
                    <a:pt x="50232" y="1499"/>
                    <a:pt x="42978" y="1254"/>
                  </a:cubicBezTo>
                  <a:cubicBezTo>
                    <a:pt x="32957" y="896"/>
                    <a:pt x="22936" y="562"/>
                    <a:pt x="12914" y="249"/>
                  </a:cubicBezTo>
                  <a:cubicBezTo>
                    <a:pt x="12140" y="215"/>
                    <a:pt x="8634" y="0"/>
                    <a:pt x="55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4"/>
            <p:cNvSpPr/>
            <p:nvPr/>
          </p:nvSpPr>
          <p:spPr>
            <a:xfrm rot="5400000" flipH="1">
              <a:off x="8050932" y="-354518"/>
              <a:ext cx="808131" cy="1493289"/>
            </a:xfrm>
            <a:custGeom>
              <a:avLst/>
              <a:gdLst/>
              <a:ahLst/>
              <a:cxnLst/>
              <a:rect l="l" t="t" r="r" b="b"/>
              <a:pathLst>
                <a:path w="24039" h="44420" extrusionOk="0">
                  <a:moveTo>
                    <a:pt x="17715" y="1"/>
                  </a:moveTo>
                  <a:cubicBezTo>
                    <a:pt x="16371" y="1"/>
                    <a:pt x="14900" y="541"/>
                    <a:pt x="13704" y="2213"/>
                  </a:cubicBezTo>
                  <a:cubicBezTo>
                    <a:pt x="10848" y="6185"/>
                    <a:pt x="15289" y="12211"/>
                    <a:pt x="13392" y="17300"/>
                  </a:cubicBezTo>
                  <a:cubicBezTo>
                    <a:pt x="11272" y="22947"/>
                    <a:pt x="1" y="24509"/>
                    <a:pt x="1384" y="34262"/>
                  </a:cubicBezTo>
                  <a:cubicBezTo>
                    <a:pt x="2268" y="40412"/>
                    <a:pt x="11808" y="44419"/>
                    <a:pt x="18141" y="44419"/>
                  </a:cubicBezTo>
                  <a:cubicBezTo>
                    <a:pt x="19486" y="44419"/>
                    <a:pt x="20686" y="44239"/>
                    <a:pt x="21628" y="43860"/>
                  </a:cubicBezTo>
                  <a:cubicBezTo>
                    <a:pt x="21918" y="43748"/>
                    <a:pt x="23413" y="36851"/>
                    <a:pt x="23480" y="36048"/>
                  </a:cubicBezTo>
                  <a:cubicBezTo>
                    <a:pt x="24038" y="28549"/>
                    <a:pt x="24016" y="20983"/>
                    <a:pt x="23369" y="13484"/>
                  </a:cubicBezTo>
                  <a:cubicBezTo>
                    <a:pt x="23056" y="9890"/>
                    <a:pt x="22699" y="6252"/>
                    <a:pt x="22186" y="2681"/>
                  </a:cubicBezTo>
                  <a:cubicBezTo>
                    <a:pt x="22052" y="1766"/>
                    <a:pt x="22141" y="2168"/>
                    <a:pt x="21315" y="1320"/>
                  </a:cubicBezTo>
                  <a:cubicBezTo>
                    <a:pt x="20767" y="784"/>
                    <a:pt x="19333" y="1"/>
                    <a:pt x="177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 rot="10800000">
              <a:off x="7613850" y="-116300"/>
              <a:ext cx="1724676" cy="736904"/>
            </a:xfrm>
            <a:custGeom>
              <a:avLst/>
              <a:gdLst/>
              <a:ahLst/>
              <a:cxnLst/>
              <a:rect l="l" t="t" r="r" b="b"/>
              <a:pathLst>
                <a:path w="143993" h="61524" extrusionOk="0">
                  <a:moveTo>
                    <a:pt x="25900" y="1"/>
                  </a:moveTo>
                  <a:cubicBezTo>
                    <a:pt x="11671" y="1"/>
                    <a:pt x="1" y="8596"/>
                    <a:pt x="1" y="8596"/>
                  </a:cubicBezTo>
                  <a:lnTo>
                    <a:pt x="186" y="61523"/>
                  </a:lnTo>
                  <a:lnTo>
                    <a:pt x="143993" y="61523"/>
                  </a:lnTo>
                  <a:cubicBezTo>
                    <a:pt x="138074" y="43327"/>
                    <a:pt x="128448" y="39288"/>
                    <a:pt x="117124" y="39288"/>
                  </a:cubicBezTo>
                  <a:cubicBezTo>
                    <a:pt x="108085" y="39288"/>
                    <a:pt x="97965" y="41861"/>
                    <a:pt x="87783" y="41861"/>
                  </a:cubicBezTo>
                  <a:cubicBezTo>
                    <a:pt x="83897" y="41861"/>
                    <a:pt x="80003" y="41486"/>
                    <a:pt x="76156" y="40451"/>
                  </a:cubicBezTo>
                  <a:cubicBezTo>
                    <a:pt x="58842" y="35830"/>
                    <a:pt x="64326" y="18763"/>
                    <a:pt x="43685" y="5269"/>
                  </a:cubicBezTo>
                  <a:cubicBezTo>
                    <a:pt x="37737" y="1386"/>
                    <a:pt x="31612" y="1"/>
                    <a:pt x="259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7365463" y="107038"/>
              <a:ext cx="163500" cy="163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8469625" y="775288"/>
              <a:ext cx="98400" cy="98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8942775" y="1523163"/>
              <a:ext cx="98400" cy="987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"/>
          <p:cNvSpPr txBox="1">
            <a:spLocks noGrp="1"/>
          </p:cNvSpPr>
          <p:nvPr>
            <p:ph type="subTitle" idx="1"/>
          </p:nvPr>
        </p:nvSpPr>
        <p:spPr>
          <a:xfrm>
            <a:off x="5069450" y="2590588"/>
            <a:ext cx="28848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ubTitle" idx="2"/>
          </p:nvPr>
        </p:nvSpPr>
        <p:spPr>
          <a:xfrm>
            <a:off x="5069400" y="2882600"/>
            <a:ext cx="2884800" cy="7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5"/>
          <p:cNvSpPr txBox="1">
            <a:spLocks noGrp="1"/>
          </p:cNvSpPr>
          <p:nvPr>
            <p:ph type="subTitle" idx="3"/>
          </p:nvPr>
        </p:nvSpPr>
        <p:spPr>
          <a:xfrm>
            <a:off x="1189788" y="2590588"/>
            <a:ext cx="28848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65" name="Google Shape;65;p5"/>
          <p:cNvSpPr txBox="1">
            <a:spLocks noGrp="1"/>
          </p:cNvSpPr>
          <p:nvPr>
            <p:ph type="subTitle" idx="4"/>
          </p:nvPr>
        </p:nvSpPr>
        <p:spPr>
          <a:xfrm>
            <a:off x="1189800" y="2882600"/>
            <a:ext cx="2884800" cy="7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5"/>
          <p:cNvSpPr/>
          <p:nvPr/>
        </p:nvSpPr>
        <p:spPr>
          <a:xfrm rot="10376871">
            <a:off x="-495921" y="-203555"/>
            <a:ext cx="4143688" cy="141169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5"/>
          <p:cNvSpPr/>
          <p:nvPr/>
        </p:nvSpPr>
        <p:spPr>
          <a:xfrm>
            <a:off x="3812651" y="348974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5"/>
          <p:cNvSpPr/>
          <p:nvPr/>
        </p:nvSpPr>
        <p:spPr>
          <a:xfrm>
            <a:off x="593226" y="838649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4418776" y="63342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5"/>
          <p:cNvSpPr/>
          <p:nvPr/>
        </p:nvSpPr>
        <p:spPr>
          <a:xfrm>
            <a:off x="2981851" y="25027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5"/>
          <p:cNvSpPr/>
          <p:nvPr/>
        </p:nvSpPr>
        <p:spPr>
          <a:xfrm flipH="1">
            <a:off x="-201027" y="-164602"/>
            <a:ext cx="3007352" cy="1244123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5"/>
          <p:cNvSpPr/>
          <p:nvPr/>
        </p:nvSpPr>
        <p:spPr>
          <a:xfrm rot="10800000">
            <a:off x="-259611" y="-297078"/>
            <a:ext cx="2457436" cy="930503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5"/>
          <p:cNvSpPr/>
          <p:nvPr/>
        </p:nvSpPr>
        <p:spPr>
          <a:xfrm rot="-448972">
            <a:off x="5418223" y="3906226"/>
            <a:ext cx="4114989" cy="1394558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5"/>
          <p:cNvSpPr/>
          <p:nvPr/>
        </p:nvSpPr>
        <p:spPr>
          <a:xfrm rot="10800000">
            <a:off x="4710711" y="4724448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5"/>
          <p:cNvSpPr/>
          <p:nvPr/>
        </p:nvSpPr>
        <p:spPr>
          <a:xfrm rot="10800000">
            <a:off x="8391336" y="4168473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5"/>
          <p:cNvSpPr/>
          <p:nvPr/>
        </p:nvSpPr>
        <p:spPr>
          <a:xfrm rot="10800000">
            <a:off x="5390761" y="416847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5"/>
          <p:cNvSpPr/>
          <p:nvPr/>
        </p:nvSpPr>
        <p:spPr>
          <a:xfrm rot="10800000">
            <a:off x="6002711" y="4756848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"/>
          <p:cNvSpPr/>
          <p:nvPr/>
        </p:nvSpPr>
        <p:spPr>
          <a:xfrm rot="10800000" flipH="1">
            <a:off x="6276637" y="4026301"/>
            <a:ext cx="3007352" cy="1244123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5"/>
          <p:cNvSpPr/>
          <p:nvPr/>
        </p:nvSpPr>
        <p:spPr>
          <a:xfrm>
            <a:off x="6885137" y="4472397"/>
            <a:ext cx="2457436" cy="930503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82" name="Google Shape;82;p6"/>
          <p:cNvSpPr/>
          <p:nvPr/>
        </p:nvSpPr>
        <p:spPr>
          <a:xfrm>
            <a:off x="6082076" y="-118290"/>
            <a:ext cx="3204343" cy="1651139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6"/>
          <p:cNvSpPr/>
          <p:nvPr/>
        </p:nvSpPr>
        <p:spPr>
          <a:xfrm rot="10800000">
            <a:off x="6965676" y="-72669"/>
            <a:ext cx="2420522" cy="1034218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6"/>
          <p:cNvSpPr/>
          <p:nvPr/>
        </p:nvSpPr>
        <p:spPr>
          <a:xfrm rot="10484947" flipH="1">
            <a:off x="7999385" y="-411807"/>
            <a:ext cx="1843431" cy="869285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6"/>
          <p:cNvSpPr/>
          <p:nvPr/>
        </p:nvSpPr>
        <p:spPr>
          <a:xfrm rot="10800000">
            <a:off x="7222138" y="45824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6"/>
          <p:cNvSpPr/>
          <p:nvPr/>
        </p:nvSpPr>
        <p:spPr>
          <a:xfrm rot="10800000">
            <a:off x="8177150" y="69715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6"/>
          <p:cNvSpPr/>
          <p:nvPr/>
        </p:nvSpPr>
        <p:spPr>
          <a:xfrm rot="10800000">
            <a:off x="8947925" y="158193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"/>
          <p:cNvSpPr txBox="1">
            <a:spLocks noGrp="1"/>
          </p:cNvSpPr>
          <p:nvPr>
            <p:ph type="title"/>
          </p:nvPr>
        </p:nvSpPr>
        <p:spPr>
          <a:xfrm>
            <a:off x="478950" y="1922950"/>
            <a:ext cx="4860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0" name="Google Shape;90;p7"/>
          <p:cNvSpPr txBox="1">
            <a:spLocks noGrp="1"/>
          </p:cNvSpPr>
          <p:nvPr>
            <p:ph type="subTitle" idx="1"/>
          </p:nvPr>
        </p:nvSpPr>
        <p:spPr>
          <a:xfrm>
            <a:off x="479050" y="2757125"/>
            <a:ext cx="4860000" cy="49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7"/>
          <p:cNvSpPr/>
          <p:nvPr/>
        </p:nvSpPr>
        <p:spPr>
          <a:xfrm rot="-10667561">
            <a:off x="305871" y="4396335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7"/>
          <p:cNvSpPr/>
          <p:nvPr/>
        </p:nvSpPr>
        <p:spPr>
          <a:xfrm rot="10800000">
            <a:off x="402459" y="4303597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7"/>
          <p:cNvSpPr/>
          <p:nvPr/>
        </p:nvSpPr>
        <p:spPr>
          <a:xfrm>
            <a:off x="-272112" y="4159112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7"/>
          <p:cNvSpPr/>
          <p:nvPr/>
        </p:nvSpPr>
        <p:spPr>
          <a:xfrm>
            <a:off x="5246676" y="4820774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7"/>
          <p:cNvSpPr/>
          <p:nvPr/>
        </p:nvSpPr>
        <p:spPr>
          <a:xfrm>
            <a:off x="402451" y="3952199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7"/>
          <p:cNvSpPr/>
          <p:nvPr/>
        </p:nvSpPr>
        <p:spPr>
          <a:xfrm>
            <a:off x="1153051" y="439062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7"/>
          <p:cNvSpPr/>
          <p:nvPr/>
        </p:nvSpPr>
        <p:spPr>
          <a:xfrm>
            <a:off x="2859751" y="473747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7"/>
          <p:cNvSpPr/>
          <p:nvPr/>
        </p:nvSpPr>
        <p:spPr>
          <a:xfrm rot="-132439" flipH="1">
            <a:off x="305871" y="-39916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7"/>
          <p:cNvSpPr/>
          <p:nvPr/>
        </p:nvSpPr>
        <p:spPr>
          <a:xfrm flipH="1">
            <a:off x="402459" y="-132676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7"/>
          <p:cNvSpPr/>
          <p:nvPr/>
        </p:nvSpPr>
        <p:spPr>
          <a:xfrm rot="10800000" flipH="1">
            <a:off x="-272112" y="-10878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7"/>
          <p:cNvSpPr/>
          <p:nvPr/>
        </p:nvSpPr>
        <p:spPr>
          <a:xfrm rot="10800000" flipH="1">
            <a:off x="402451" y="1086487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7"/>
          <p:cNvSpPr/>
          <p:nvPr/>
        </p:nvSpPr>
        <p:spPr>
          <a:xfrm rot="10800000" flipH="1">
            <a:off x="1153051" y="648062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7"/>
          <p:cNvSpPr/>
          <p:nvPr/>
        </p:nvSpPr>
        <p:spPr>
          <a:xfrm rot="10800000" flipH="1">
            <a:off x="2859751" y="301212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7"/>
          <p:cNvSpPr/>
          <p:nvPr/>
        </p:nvSpPr>
        <p:spPr>
          <a:xfrm rot="10800000" flipH="1">
            <a:off x="5246676" y="153112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"/>
          <p:cNvSpPr txBox="1">
            <a:spLocks noGrp="1"/>
          </p:cNvSpPr>
          <p:nvPr>
            <p:ph type="title"/>
          </p:nvPr>
        </p:nvSpPr>
        <p:spPr>
          <a:xfrm>
            <a:off x="2141950" y="1922950"/>
            <a:ext cx="4860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5" name="Google Shape;125;p9"/>
          <p:cNvSpPr txBox="1">
            <a:spLocks noGrp="1"/>
          </p:cNvSpPr>
          <p:nvPr>
            <p:ph type="subTitle" idx="1"/>
          </p:nvPr>
        </p:nvSpPr>
        <p:spPr>
          <a:xfrm>
            <a:off x="2142050" y="2757125"/>
            <a:ext cx="4860000" cy="49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9"/>
          <p:cNvSpPr/>
          <p:nvPr/>
        </p:nvSpPr>
        <p:spPr>
          <a:xfrm rot="10800000" flipH="1">
            <a:off x="5365175" y="328529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9"/>
          <p:cNvSpPr/>
          <p:nvPr/>
        </p:nvSpPr>
        <p:spPr>
          <a:xfrm rot="10800000" flipH="1">
            <a:off x="4874550" y="442998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9"/>
          <p:cNvSpPr/>
          <p:nvPr/>
        </p:nvSpPr>
        <p:spPr>
          <a:xfrm flipH="1">
            <a:off x="5365175" y="46636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9"/>
          <p:cNvSpPr/>
          <p:nvPr/>
        </p:nvSpPr>
        <p:spPr>
          <a:xfrm flipH="1">
            <a:off x="7188788" y="438261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"/>
          <p:cNvSpPr/>
          <p:nvPr/>
        </p:nvSpPr>
        <p:spPr>
          <a:xfrm flipH="1">
            <a:off x="6621274" y="3703451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9"/>
          <p:cNvSpPr/>
          <p:nvPr/>
        </p:nvSpPr>
        <p:spPr>
          <a:xfrm flipH="1">
            <a:off x="7832875" y="401702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9"/>
          <p:cNvSpPr/>
          <p:nvPr/>
        </p:nvSpPr>
        <p:spPr>
          <a:xfrm flipH="1">
            <a:off x="8890913" y="3007538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9"/>
          <p:cNvSpPr/>
          <p:nvPr/>
        </p:nvSpPr>
        <p:spPr>
          <a:xfrm flipH="1">
            <a:off x="-260192" y="16661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9"/>
          <p:cNvSpPr/>
          <p:nvPr/>
        </p:nvSpPr>
        <p:spPr>
          <a:xfrm flipH="1">
            <a:off x="158481" y="-33346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"/>
          <p:cNvSpPr/>
          <p:nvPr/>
        </p:nvSpPr>
        <p:spPr>
          <a:xfrm rot="10800000" flipH="1">
            <a:off x="3699725" y="4193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9"/>
          <p:cNvSpPr/>
          <p:nvPr/>
        </p:nvSpPr>
        <p:spPr>
          <a:xfrm rot="10800000" flipH="1">
            <a:off x="1811013" y="635575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9"/>
          <p:cNvSpPr/>
          <p:nvPr/>
        </p:nvSpPr>
        <p:spPr>
          <a:xfrm rot="10800000" flipH="1">
            <a:off x="-332175" y="-43579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9"/>
          <p:cNvSpPr/>
          <p:nvPr/>
        </p:nvSpPr>
        <p:spPr>
          <a:xfrm rot="10800000" flipH="1">
            <a:off x="1232025" y="106596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9"/>
          <p:cNvSpPr/>
          <p:nvPr/>
        </p:nvSpPr>
        <p:spPr>
          <a:xfrm rot="10800000" flipH="1">
            <a:off x="108888" y="20106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4"/>
          <p:cNvSpPr txBox="1">
            <a:spLocks noGrp="1"/>
          </p:cNvSpPr>
          <p:nvPr>
            <p:ph type="title"/>
          </p:nvPr>
        </p:nvSpPr>
        <p:spPr>
          <a:xfrm>
            <a:off x="3373350" y="2938325"/>
            <a:ext cx="4044000" cy="49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100"/>
              <a:buNone/>
              <a:defRPr sz="3000"/>
            </a:lvl1pPr>
            <a:lvl2pPr lvl="1" rtl="0">
              <a:spcBef>
                <a:spcPts val="160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6" name="Google Shape;196;p14"/>
          <p:cNvSpPr txBox="1">
            <a:spLocks noGrp="1"/>
          </p:cNvSpPr>
          <p:nvPr>
            <p:ph type="subTitle" idx="1"/>
          </p:nvPr>
        </p:nvSpPr>
        <p:spPr>
          <a:xfrm>
            <a:off x="1726650" y="1707450"/>
            <a:ext cx="5690700" cy="9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None/>
              <a:defRPr sz="20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14"/>
          <p:cNvSpPr/>
          <p:nvPr/>
        </p:nvSpPr>
        <p:spPr>
          <a:xfrm>
            <a:off x="2301825" y="-81050"/>
            <a:ext cx="5472801" cy="1242133"/>
          </a:xfrm>
          <a:custGeom>
            <a:avLst/>
            <a:gdLst/>
            <a:ahLst/>
            <a:cxnLst/>
            <a:rect l="l" t="t" r="r" b="b"/>
            <a:pathLst>
              <a:path w="113987" h="48554" extrusionOk="0">
                <a:moveTo>
                  <a:pt x="1" y="1"/>
                </a:moveTo>
                <a:cubicBezTo>
                  <a:pt x="1664" y="4622"/>
                  <a:pt x="7395" y="8627"/>
                  <a:pt x="14480" y="9243"/>
                </a:cubicBezTo>
                <a:cubicBezTo>
                  <a:pt x="15269" y="9310"/>
                  <a:pt x="16057" y="9341"/>
                  <a:pt x="16844" y="9341"/>
                </a:cubicBezTo>
                <a:cubicBezTo>
                  <a:pt x="26954" y="9341"/>
                  <a:pt x="36902" y="4191"/>
                  <a:pt x="46543" y="4191"/>
                </a:cubicBezTo>
                <a:cubicBezTo>
                  <a:pt x="48520" y="4191"/>
                  <a:pt x="50484" y="4408"/>
                  <a:pt x="52434" y="4930"/>
                </a:cubicBezTo>
                <a:cubicBezTo>
                  <a:pt x="59335" y="6717"/>
                  <a:pt x="63032" y="11831"/>
                  <a:pt x="63833" y="16760"/>
                </a:cubicBezTo>
                <a:cubicBezTo>
                  <a:pt x="64634" y="21750"/>
                  <a:pt x="63155" y="26680"/>
                  <a:pt x="62970" y="31609"/>
                </a:cubicBezTo>
                <a:cubicBezTo>
                  <a:pt x="62847" y="36538"/>
                  <a:pt x="64264" y="41898"/>
                  <a:pt x="69563" y="45349"/>
                </a:cubicBezTo>
                <a:cubicBezTo>
                  <a:pt x="73005" y="47564"/>
                  <a:pt x="77580" y="48553"/>
                  <a:pt x="82312" y="48553"/>
                </a:cubicBezTo>
                <a:cubicBezTo>
                  <a:pt x="88505" y="48553"/>
                  <a:pt x="94967" y="46857"/>
                  <a:pt x="99507" y="43993"/>
                </a:cubicBezTo>
                <a:cubicBezTo>
                  <a:pt x="107579" y="38941"/>
                  <a:pt x="110906" y="31362"/>
                  <a:pt x="112508" y="24030"/>
                </a:cubicBezTo>
                <a:cubicBezTo>
                  <a:pt x="113987" y="17253"/>
                  <a:pt x="112262" y="3821"/>
                  <a:pt x="1038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4"/>
          <p:cNvSpPr/>
          <p:nvPr/>
        </p:nvSpPr>
        <p:spPr>
          <a:xfrm rot="10800000">
            <a:off x="3105740" y="-321877"/>
            <a:ext cx="2419310" cy="861877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4"/>
          <p:cNvSpPr/>
          <p:nvPr/>
        </p:nvSpPr>
        <p:spPr>
          <a:xfrm rot="-5400000">
            <a:off x="5094113" y="-676765"/>
            <a:ext cx="969192" cy="1790903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4"/>
          <p:cNvSpPr/>
          <p:nvPr/>
        </p:nvSpPr>
        <p:spPr>
          <a:xfrm rot="5400000">
            <a:off x="6553938" y="4582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4"/>
          <p:cNvSpPr/>
          <p:nvPr/>
        </p:nvSpPr>
        <p:spPr>
          <a:xfrm rot="5400000">
            <a:off x="4522788" y="6493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4"/>
          <p:cNvSpPr/>
          <p:nvPr/>
        </p:nvSpPr>
        <p:spPr>
          <a:xfrm rot="5400000">
            <a:off x="8054788" y="9383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4"/>
          <p:cNvSpPr/>
          <p:nvPr/>
        </p:nvSpPr>
        <p:spPr>
          <a:xfrm rot="5400000">
            <a:off x="2853363" y="301738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4"/>
          <p:cNvSpPr/>
          <p:nvPr/>
        </p:nvSpPr>
        <p:spPr>
          <a:xfrm rot="5400000">
            <a:off x="2401288" y="539838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4"/>
          <p:cNvSpPr/>
          <p:nvPr/>
        </p:nvSpPr>
        <p:spPr>
          <a:xfrm rot="10800000">
            <a:off x="1820973" y="3982367"/>
            <a:ext cx="5577954" cy="1242133"/>
          </a:xfrm>
          <a:custGeom>
            <a:avLst/>
            <a:gdLst/>
            <a:ahLst/>
            <a:cxnLst/>
            <a:rect l="l" t="t" r="r" b="b"/>
            <a:pathLst>
              <a:path w="113987" h="48554" extrusionOk="0">
                <a:moveTo>
                  <a:pt x="1" y="1"/>
                </a:moveTo>
                <a:cubicBezTo>
                  <a:pt x="1664" y="4622"/>
                  <a:pt x="7395" y="8627"/>
                  <a:pt x="14480" y="9243"/>
                </a:cubicBezTo>
                <a:cubicBezTo>
                  <a:pt x="15269" y="9310"/>
                  <a:pt x="16057" y="9341"/>
                  <a:pt x="16844" y="9341"/>
                </a:cubicBezTo>
                <a:cubicBezTo>
                  <a:pt x="26954" y="9341"/>
                  <a:pt x="36902" y="4191"/>
                  <a:pt x="46543" y="4191"/>
                </a:cubicBezTo>
                <a:cubicBezTo>
                  <a:pt x="48520" y="4191"/>
                  <a:pt x="50484" y="4408"/>
                  <a:pt x="52434" y="4930"/>
                </a:cubicBezTo>
                <a:cubicBezTo>
                  <a:pt x="59335" y="6717"/>
                  <a:pt x="63032" y="11831"/>
                  <a:pt x="63833" y="16760"/>
                </a:cubicBezTo>
                <a:cubicBezTo>
                  <a:pt x="64634" y="21750"/>
                  <a:pt x="63155" y="26680"/>
                  <a:pt x="62970" y="31609"/>
                </a:cubicBezTo>
                <a:cubicBezTo>
                  <a:pt x="62847" y="36538"/>
                  <a:pt x="64264" y="41898"/>
                  <a:pt x="69563" y="45349"/>
                </a:cubicBezTo>
                <a:cubicBezTo>
                  <a:pt x="73005" y="47564"/>
                  <a:pt x="77580" y="48553"/>
                  <a:pt x="82312" y="48553"/>
                </a:cubicBezTo>
                <a:cubicBezTo>
                  <a:pt x="88505" y="48553"/>
                  <a:pt x="94967" y="46857"/>
                  <a:pt x="99507" y="43993"/>
                </a:cubicBezTo>
                <a:cubicBezTo>
                  <a:pt x="107579" y="38941"/>
                  <a:pt x="110906" y="31362"/>
                  <a:pt x="112508" y="24030"/>
                </a:cubicBezTo>
                <a:cubicBezTo>
                  <a:pt x="113987" y="17253"/>
                  <a:pt x="112262" y="3821"/>
                  <a:pt x="1038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4"/>
          <p:cNvSpPr/>
          <p:nvPr/>
        </p:nvSpPr>
        <p:spPr>
          <a:xfrm>
            <a:off x="4175688" y="4603443"/>
            <a:ext cx="2419310" cy="861877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4"/>
          <p:cNvSpPr/>
          <p:nvPr/>
        </p:nvSpPr>
        <p:spPr>
          <a:xfrm rot="5400000">
            <a:off x="3798057" y="3940705"/>
            <a:ext cx="969192" cy="1790903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4"/>
          <p:cNvSpPr/>
          <p:nvPr/>
        </p:nvSpPr>
        <p:spPr>
          <a:xfrm rot="-5400000">
            <a:off x="2853375" y="436303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4"/>
          <p:cNvSpPr/>
          <p:nvPr/>
        </p:nvSpPr>
        <p:spPr>
          <a:xfrm rot="-5400000">
            <a:off x="5079550" y="4395431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4"/>
          <p:cNvSpPr/>
          <p:nvPr/>
        </p:nvSpPr>
        <p:spPr>
          <a:xfrm rot="-5400000">
            <a:off x="1555000" y="4841556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4"/>
          <p:cNvSpPr/>
          <p:nvPr/>
        </p:nvSpPr>
        <p:spPr>
          <a:xfrm rot="-5400000">
            <a:off x="6683875" y="4678206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4"/>
          <p:cNvSpPr/>
          <p:nvPr/>
        </p:nvSpPr>
        <p:spPr>
          <a:xfrm rot="-5400000">
            <a:off x="7201050" y="4504906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DF2F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806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8" r:id="rId8"/>
    <p:sldLayoutId id="2147483660" r:id="rId9"/>
    <p:sldLayoutId id="214748366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6656"/>
            <a:ext cx="1352138" cy="1314579"/>
          </a:xfrm>
          <a:prstGeom prst="rect">
            <a:avLst/>
          </a:prstGeom>
        </p:spPr>
      </p:pic>
      <p:sp>
        <p:nvSpPr>
          <p:cNvPr id="6" name="Google Shape;491;p33"/>
          <p:cNvSpPr txBox="1">
            <a:spLocks noGrp="1"/>
          </p:cNvSpPr>
          <p:nvPr>
            <p:ph type="title"/>
          </p:nvPr>
        </p:nvSpPr>
        <p:spPr>
          <a:xfrm>
            <a:off x="2249971" y="2548434"/>
            <a:ext cx="4860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FF4462"/>
                </a:solidFill>
              </a:rPr>
              <a:t>Evolve 3C</a:t>
            </a:r>
            <a:br>
              <a:rPr lang="en" dirty="0" smtClean="0">
                <a:solidFill>
                  <a:srgbClr val="FF4462"/>
                </a:solidFill>
              </a:rPr>
            </a:br>
            <a:r>
              <a:rPr lang="en" dirty="0" smtClean="0">
                <a:solidFill>
                  <a:srgbClr val="FF4462"/>
                </a:solidFill>
              </a:rPr>
              <a:t>10.5</a:t>
            </a:r>
            <a:endParaRPr sz="19900" dirty="0">
              <a:solidFill>
                <a:srgbClr val="FF446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7E5"/>
        </a:solidFill>
        <a:effectLst/>
      </p:bgPr>
    </p:bg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474" y="0"/>
            <a:ext cx="824526" cy="801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1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999" y="1068941"/>
            <a:ext cx="8127273" cy="38283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50" y="4341878"/>
            <a:ext cx="824526" cy="8016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32" y="1911907"/>
            <a:ext cx="8945053" cy="13236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50" y="4341878"/>
            <a:ext cx="824526" cy="8016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04" y="1843245"/>
            <a:ext cx="8930993" cy="10004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474" y="0"/>
            <a:ext cx="824526" cy="8016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12531"/>
          <a:stretch/>
        </p:blipFill>
        <p:spPr>
          <a:xfrm>
            <a:off x="97029" y="1386672"/>
            <a:ext cx="9225723" cy="9646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50" y="4341878"/>
            <a:ext cx="824526" cy="8016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353" y="1926405"/>
            <a:ext cx="6932796" cy="7417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50" y="4341878"/>
            <a:ext cx="824526" cy="8016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6105"/>
          <a:stretch/>
        </p:blipFill>
        <p:spPr>
          <a:xfrm>
            <a:off x="1216687" y="1969476"/>
            <a:ext cx="6677924" cy="7837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474" y="0"/>
            <a:ext cx="824526" cy="80162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4999" y="810884"/>
            <a:ext cx="4926555" cy="6602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55" y="1535502"/>
            <a:ext cx="9051445" cy="32780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62"/>
            <a:ext cx="824526" cy="8016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7E5"/>
        </a:solidFill>
        <a:effectLst/>
      </p:bgPr>
    </p:bg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983" r="3501"/>
          <a:stretch/>
        </p:blipFill>
        <p:spPr>
          <a:xfrm>
            <a:off x="552801" y="1900237"/>
            <a:ext cx="8200674" cy="17573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474" y="0"/>
            <a:ext cx="824526" cy="8016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quatic and Physical Therapy Center by Slidesgo">
  <a:themeElements>
    <a:clrScheme name="Custom 2">
      <a:dk1>
        <a:srgbClr val="D14848"/>
      </a:dk1>
      <a:lt1>
        <a:srgbClr val="FFFFFF"/>
      </a:lt1>
      <a:dk2>
        <a:srgbClr val="D14848"/>
      </a:dk2>
      <a:lt2>
        <a:srgbClr val="DD8080"/>
      </a:lt2>
      <a:accent1>
        <a:srgbClr val="D14848"/>
      </a:accent1>
      <a:accent2>
        <a:srgbClr val="DF9D9D"/>
      </a:accent2>
      <a:accent3>
        <a:srgbClr val="F1E4E4"/>
      </a:accent3>
      <a:accent4>
        <a:srgbClr val="BB6666"/>
      </a:accent4>
      <a:accent5>
        <a:srgbClr val="F1E4E4"/>
      </a:accent5>
      <a:accent6>
        <a:srgbClr val="681A1A"/>
      </a:accent6>
      <a:hlink>
        <a:srgbClr val="D1484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</Words>
  <Application>Microsoft Office PowerPoint</Application>
  <PresentationFormat>On-screen Show (16:9)</PresentationFormat>
  <Paragraphs>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Open Sans</vt:lpstr>
      <vt:lpstr>Josefin Sans</vt:lpstr>
      <vt:lpstr>Arial</vt:lpstr>
      <vt:lpstr>Aquatic and Physical Therapy Center by Slidesgo</vt:lpstr>
      <vt:lpstr>Evolve 3C 10.5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cp:lastModifiedBy>Admin</cp:lastModifiedBy>
  <cp:revision>11</cp:revision>
  <dcterms:modified xsi:type="dcterms:W3CDTF">2023-07-23T07:59:12Z</dcterms:modified>
</cp:coreProperties>
</file>