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fntdata" ContentType="application/x-fontdata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embedTrueTypeFonts="1" saveSubsetFonts="1" autoCompressPictures="0">
  <p:sldMasterIdLst>
    <p:sldMasterId id="2147483675" r:id="rId1"/>
  </p:sldMasterIdLst>
  <p:notesMasterIdLst>
    <p:notesMasterId r:id="rId12"/>
  </p:notesMasterIdLst>
  <p:sldIdLst>
    <p:sldId id="259" r:id="rId2"/>
    <p:sldId id="257" r:id="rId3"/>
    <p:sldId id="260" r:id="rId4"/>
    <p:sldId id="261" r:id="rId5"/>
    <p:sldId id="262" r:id="rId6"/>
    <p:sldId id="256" r:id="rId7"/>
    <p:sldId id="269" r:id="rId8"/>
    <p:sldId id="264" r:id="rId9"/>
    <p:sldId id="265" r:id="rId10"/>
    <p:sldId id="270" r:id="rId11"/>
  </p:sldIdLst>
  <p:sldSz cx="9144000" cy="5143500" type="screen16x9"/>
  <p:notesSz cx="6858000" cy="9144000"/>
  <p:embeddedFontLst>
    <p:embeddedFont>
      <p:font typeface="Open Sans" panose="020B0604020202020204" charset="0"/>
      <p:regular r:id="rId13"/>
      <p:bold r:id="rId14"/>
      <p:italic r:id="rId15"/>
      <p:boldItalic r:id="rId16"/>
    </p:embeddedFont>
    <p:embeddedFont>
      <p:font typeface="Josefin Sans" panose="020B0604020202020204" charset="0"/>
      <p:regular r:id="rId17"/>
      <p:bold r:id="rId18"/>
      <p:italic r:id="rId19"/>
      <p:boldItalic r:id="rId20"/>
    </p:embeddedFont>
  </p:embeddedFontLst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DF7E5"/>
    <a:srgbClr val="FDF2F0"/>
    <a:srgbClr val="FF446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4855BA8F-05EF-4373-9203-2003B143B622}">
  <a:tblStyle styleId="{4855BA8F-05EF-4373-9203-2003B143B622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946" autoAdjust="0"/>
    <p:restoredTop sz="94660"/>
  </p:normalViewPr>
  <p:slideViewPr>
    <p:cSldViewPr snapToGrid="0">
      <p:cViewPr varScale="1">
        <p:scale>
          <a:sx n="55" d="100"/>
          <a:sy n="55" d="100"/>
        </p:scale>
        <p:origin x="924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font" Target="fonts/font1.fntdata"/><Relationship Id="rId18" Type="http://schemas.openxmlformats.org/officeDocument/2006/relationships/font" Target="fonts/font6.fntdata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font" Target="fonts/font5.fntdata"/><Relationship Id="rId2" Type="http://schemas.openxmlformats.org/officeDocument/2006/relationships/slide" Target="slides/slide1.xml"/><Relationship Id="rId16" Type="http://schemas.openxmlformats.org/officeDocument/2006/relationships/font" Target="fonts/font4.fntdata"/><Relationship Id="rId20" Type="http://schemas.openxmlformats.org/officeDocument/2006/relationships/font" Target="fonts/font8.fntdata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font" Target="fonts/font3.fntdata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font" Target="fonts/font7.fntdata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font" Target="fonts/font2.fntdata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381300" y="685800"/>
            <a:ext cx="6096075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marL="914400" lvl="1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marL="1371600" lvl="2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marL="1828800" lvl="3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marL="2286000" lvl="4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marL="2743200" lvl="5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marL="3200400" lvl="6" indent="-29845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marL="3657600" lvl="7" indent="-29845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marL="4114800" lvl="8" indent="-29845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8" name="Google Shape;488;gab8d1ca927_3_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89" name="Google Shape;489;gab8d1ca927_3_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gab8d1ca927_3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Google Shape;557;gab8d1ca927_3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611773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5" name="Google Shape;465;gab8d1ca927_3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6" name="Google Shape;466;gab8d1ca927_3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5" name="Google Shape;495;gb347e33ac9_0_0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96" name="Google Shape;496;gb347e33ac9_0_0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" name="Google Shape;502;gab8d1ca927_3_25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03" name="Google Shape;503;gab8d1ca927_3_25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" name="Google Shape;519;gab8d1ca927_3_48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0" name="Google Shape;520;gab8d1ca927_3_48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9" name="Google Shape;459;p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460" name="Google Shape;460;p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60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6" name="Google Shape;606;gab8d1ca927_3_206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7" name="Google Shape;607;gab8d1ca927_3_206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6" name="Google Shape;536;gab8d1ca927_3_87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37" name="Google Shape;537;gab8d1ca927_3_87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6" name="Google Shape;556;gab8d1ca927_3_119:notes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57" name="Google Shape;557;gab8d1ca927_3_119:notes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Google Shape;9;p2"/>
          <p:cNvSpPr txBox="1">
            <a:spLocks noGrp="1"/>
          </p:cNvSpPr>
          <p:nvPr>
            <p:ph type="ctrTitle"/>
          </p:nvPr>
        </p:nvSpPr>
        <p:spPr>
          <a:xfrm>
            <a:off x="678600" y="1484550"/>
            <a:ext cx="7787100" cy="20865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SzPts val="5200"/>
              <a:buNone/>
              <a:defRPr sz="5500">
                <a:solidFill>
                  <a:schemeClr val="dk1"/>
                </a:solidFill>
              </a:defRPr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>
            <a:endParaRPr/>
          </a:p>
        </p:txBody>
      </p:sp>
      <p:sp>
        <p:nvSpPr>
          <p:cNvPr id="10" name="Google Shape;10;p2"/>
          <p:cNvSpPr txBox="1">
            <a:spLocks noGrp="1"/>
          </p:cNvSpPr>
          <p:nvPr>
            <p:ph type="subTitle" idx="1"/>
          </p:nvPr>
        </p:nvSpPr>
        <p:spPr>
          <a:xfrm>
            <a:off x="2547575" y="3466725"/>
            <a:ext cx="4048800" cy="3825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14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>
            <a:endParaRPr/>
          </a:p>
        </p:txBody>
      </p:sp>
      <p:sp>
        <p:nvSpPr>
          <p:cNvPr id="11" name="Google Shape;11;p2"/>
          <p:cNvSpPr/>
          <p:nvPr/>
        </p:nvSpPr>
        <p:spPr>
          <a:xfrm rot="5400000">
            <a:off x="-1867025" y="1013175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" name="Google Shape;12;p2"/>
          <p:cNvSpPr/>
          <p:nvPr/>
        </p:nvSpPr>
        <p:spPr>
          <a:xfrm rot="10800000">
            <a:off x="-229260" y="3396805"/>
            <a:ext cx="3675485" cy="189381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" name="Google Shape;13;p2"/>
          <p:cNvSpPr/>
          <p:nvPr/>
        </p:nvSpPr>
        <p:spPr>
          <a:xfrm rot="-315040" flipH="1">
            <a:off x="-236345" y="4475012"/>
            <a:ext cx="2114446" cy="9970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" name="Google Shape;14;p2"/>
          <p:cNvSpPr/>
          <p:nvPr/>
        </p:nvSpPr>
        <p:spPr>
          <a:xfrm>
            <a:off x="3282713" y="47691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" name="Google Shape;15;p2"/>
          <p:cNvSpPr/>
          <p:nvPr/>
        </p:nvSpPr>
        <p:spPr>
          <a:xfrm>
            <a:off x="927300" y="42102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6" name="Google Shape;16;p2"/>
          <p:cNvSpPr/>
          <p:nvPr/>
        </p:nvSpPr>
        <p:spPr>
          <a:xfrm>
            <a:off x="55488" y="290826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7" name="Google Shape;17;p2"/>
          <p:cNvSpPr/>
          <p:nvPr/>
        </p:nvSpPr>
        <p:spPr>
          <a:xfrm>
            <a:off x="4257175" y="4901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8" name="Google Shape;18;p2"/>
          <p:cNvSpPr/>
          <p:nvPr/>
        </p:nvSpPr>
        <p:spPr>
          <a:xfrm>
            <a:off x="1559288" y="39105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" name="Google Shape;19;p2"/>
          <p:cNvSpPr/>
          <p:nvPr/>
        </p:nvSpPr>
        <p:spPr>
          <a:xfrm rot="-5400000">
            <a:off x="6110254" y="2527892"/>
            <a:ext cx="4814046" cy="1710367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" name="Google Shape;20;p2"/>
          <p:cNvSpPr/>
          <p:nvPr/>
        </p:nvSpPr>
        <p:spPr>
          <a:xfrm>
            <a:off x="5744675" y="-169359"/>
            <a:ext cx="3627772" cy="1869298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" name="Google Shape;21;p2"/>
          <p:cNvSpPr/>
          <p:nvPr/>
        </p:nvSpPr>
        <p:spPr>
          <a:xfrm rot="10484934" flipH="1">
            <a:off x="7292455" y="-348495"/>
            <a:ext cx="2087045" cy="98416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" name="Google Shape;22;p2"/>
          <p:cNvSpPr/>
          <p:nvPr/>
        </p:nvSpPr>
        <p:spPr>
          <a:xfrm rot="10800000">
            <a:off x="5634813" y="20792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3" name="Google Shape;23;p2"/>
          <p:cNvSpPr/>
          <p:nvPr/>
        </p:nvSpPr>
        <p:spPr>
          <a:xfrm rot="10800000">
            <a:off x="7750600" y="102480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4" name="Google Shape;24;p2"/>
          <p:cNvSpPr/>
          <p:nvPr/>
        </p:nvSpPr>
        <p:spPr>
          <a:xfrm rot="10800000">
            <a:off x="8980488" y="193977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" name="Google Shape;25;p2"/>
          <p:cNvSpPr/>
          <p:nvPr/>
        </p:nvSpPr>
        <p:spPr>
          <a:xfrm rot="10800000">
            <a:off x="4725450" y="13999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 1">
  <p:cSld name="CUSTOM_5">
    <p:spTree>
      <p:nvGrpSpPr>
        <p:cNvPr id="1" name="Shape 2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4" name="Google Shape;264;p18"/>
          <p:cNvSpPr txBox="1">
            <a:spLocks noGrp="1"/>
          </p:cNvSpPr>
          <p:nvPr>
            <p:ph type="title"/>
          </p:nvPr>
        </p:nvSpPr>
        <p:spPr>
          <a:xfrm>
            <a:off x="2141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65" name="Google Shape;265;p18"/>
          <p:cNvSpPr txBox="1">
            <a:spLocks noGrp="1"/>
          </p:cNvSpPr>
          <p:nvPr>
            <p:ph type="subTitle" idx="1"/>
          </p:nvPr>
        </p:nvSpPr>
        <p:spPr>
          <a:xfrm>
            <a:off x="2142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6" name="Google Shape;266;p18"/>
          <p:cNvSpPr/>
          <p:nvPr/>
        </p:nvSpPr>
        <p:spPr>
          <a:xfrm rot="-5400000">
            <a:off x="-1029861" y="815281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7" name="Google Shape;267;p18"/>
          <p:cNvSpPr/>
          <p:nvPr/>
        </p:nvSpPr>
        <p:spPr>
          <a:xfrm rot="-5400000">
            <a:off x="-1888219" y="1592238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8" name="Google Shape;268;p18"/>
          <p:cNvSpPr/>
          <p:nvPr/>
        </p:nvSpPr>
        <p:spPr>
          <a:xfrm rot="5400000">
            <a:off x="387256" y="361078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69" name="Google Shape;269;p18"/>
          <p:cNvSpPr/>
          <p:nvPr/>
        </p:nvSpPr>
        <p:spPr>
          <a:xfrm rot="5400000">
            <a:off x="603369" y="1722219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0" name="Google Shape;270;p18"/>
          <p:cNvSpPr/>
          <p:nvPr/>
        </p:nvSpPr>
        <p:spPr>
          <a:xfrm rot="5400000">
            <a:off x="-751978" y="255224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1" name="Google Shape;271;p18"/>
          <p:cNvSpPr/>
          <p:nvPr/>
        </p:nvSpPr>
        <p:spPr>
          <a:xfrm rot="5400000">
            <a:off x="1033906" y="114308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2" name="Google Shape;272;p18"/>
          <p:cNvSpPr/>
          <p:nvPr/>
        </p:nvSpPr>
        <p:spPr>
          <a:xfrm rot="5400000">
            <a:off x="1978444" y="2009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3" name="Google Shape;273;p18"/>
          <p:cNvSpPr/>
          <p:nvPr/>
        </p:nvSpPr>
        <p:spPr>
          <a:xfrm rot="5400000">
            <a:off x="6115544" y="2556136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4" name="Google Shape;274;p18"/>
          <p:cNvSpPr/>
          <p:nvPr/>
        </p:nvSpPr>
        <p:spPr>
          <a:xfrm rot="5400000">
            <a:off x="6901950" y="2423794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5" name="Google Shape;275;p18"/>
          <p:cNvSpPr/>
          <p:nvPr/>
        </p:nvSpPr>
        <p:spPr>
          <a:xfrm rot="-5400000">
            <a:off x="8658344" y="13917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6" name="Google Shape;276;p18"/>
          <p:cNvSpPr/>
          <p:nvPr/>
        </p:nvSpPr>
        <p:spPr>
          <a:xfrm rot="-5400000">
            <a:off x="8377131" y="321548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7" name="Google Shape;277;p18"/>
          <p:cNvSpPr/>
          <p:nvPr/>
        </p:nvSpPr>
        <p:spPr>
          <a:xfrm rot="-5400000">
            <a:off x="7021777" y="3324160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8" name="Google Shape;278;p18"/>
          <p:cNvSpPr/>
          <p:nvPr/>
        </p:nvSpPr>
        <p:spPr>
          <a:xfrm rot="-5400000">
            <a:off x="8011694" y="385941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79" name="Google Shape;279;p18"/>
          <p:cNvSpPr/>
          <p:nvPr/>
        </p:nvSpPr>
        <p:spPr>
          <a:xfrm rot="-5400000">
            <a:off x="7002056" y="491760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2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Google Shape;27;p3"/>
          <p:cNvSpPr txBox="1">
            <a:spLocks noGrp="1"/>
          </p:cNvSpPr>
          <p:nvPr>
            <p:ph type="title"/>
          </p:nvPr>
        </p:nvSpPr>
        <p:spPr>
          <a:xfrm>
            <a:off x="1912475" y="2261338"/>
            <a:ext cx="5319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28" name="Google Shape;28;p3"/>
          <p:cNvSpPr txBox="1">
            <a:spLocks noGrp="1"/>
          </p:cNvSpPr>
          <p:nvPr>
            <p:ph type="title" idx="2" hasCustomPrompt="1"/>
          </p:nvPr>
        </p:nvSpPr>
        <p:spPr>
          <a:xfrm>
            <a:off x="3105600" y="1164675"/>
            <a:ext cx="2932800" cy="978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spcBef>
                <a:spcPts val="0"/>
              </a:spcBef>
              <a:spcAft>
                <a:spcPts val="0"/>
              </a:spcAft>
              <a:buSzPts val="6000"/>
              <a:buNone/>
              <a:defRPr sz="8000">
                <a:solidFill>
                  <a:schemeClr val="accent2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2pPr>
            <a:lvl3pPr lvl="2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3pPr>
            <a:lvl4pPr lvl="3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4pPr>
            <a:lvl5pPr lvl="4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5pPr>
            <a:lvl6pPr lvl="5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6pPr>
            <a:lvl7pPr lvl="6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7pPr>
            <a:lvl8pPr lvl="7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8pPr>
            <a:lvl9pPr lvl="8" rtl="0">
              <a:spcBef>
                <a:spcPts val="0"/>
              </a:spcBef>
              <a:spcAft>
                <a:spcPts val="0"/>
              </a:spcAft>
              <a:buSzPts val="6000"/>
              <a:buNone/>
              <a:defRPr sz="6000"/>
            </a:lvl9pPr>
          </a:lstStyle>
          <a:p>
            <a:r>
              <a:t>xx%</a:t>
            </a:r>
          </a:p>
        </p:txBody>
      </p:sp>
      <p:sp>
        <p:nvSpPr>
          <p:cNvPr id="29" name="Google Shape;29;p3"/>
          <p:cNvSpPr txBox="1">
            <a:spLocks noGrp="1"/>
          </p:cNvSpPr>
          <p:nvPr>
            <p:ph type="subTitle" idx="1"/>
          </p:nvPr>
        </p:nvSpPr>
        <p:spPr>
          <a:xfrm>
            <a:off x="2815400" y="3123913"/>
            <a:ext cx="3513300" cy="435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0" name="Google Shape;30;p3"/>
          <p:cNvSpPr/>
          <p:nvPr/>
        </p:nvSpPr>
        <p:spPr>
          <a:xfrm rot="10800000">
            <a:off x="-260192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1" name="Google Shape;31;p3"/>
          <p:cNvSpPr/>
          <p:nvPr/>
        </p:nvSpPr>
        <p:spPr>
          <a:xfrm rot="10800000">
            <a:off x="158481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2" name="Google Shape;32;p3"/>
          <p:cNvSpPr/>
          <p:nvPr/>
        </p:nvSpPr>
        <p:spPr>
          <a:xfrm>
            <a:off x="369972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3" name="Google Shape;33;p3"/>
          <p:cNvSpPr/>
          <p:nvPr/>
        </p:nvSpPr>
        <p:spPr>
          <a:xfrm>
            <a:off x="1811013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4" name="Google Shape;34;p3"/>
          <p:cNvSpPr/>
          <p:nvPr/>
        </p:nvSpPr>
        <p:spPr>
          <a:xfrm>
            <a:off x="-332175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5" name="Google Shape;35;p3"/>
          <p:cNvSpPr/>
          <p:nvPr/>
        </p:nvSpPr>
        <p:spPr>
          <a:xfrm>
            <a:off x="123202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6" name="Google Shape;36;p3"/>
          <p:cNvSpPr/>
          <p:nvPr/>
        </p:nvSpPr>
        <p:spPr>
          <a:xfrm>
            <a:off x="108888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7" name="Google Shape;37;p3"/>
          <p:cNvSpPr/>
          <p:nvPr/>
        </p:nvSpPr>
        <p:spPr>
          <a:xfrm>
            <a:off x="5365175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8" name="Google Shape;38;p3"/>
          <p:cNvSpPr/>
          <p:nvPr/>
        </p:nvSpPr>
        <p:spPr>
          <a:xfrm>
            <a:off x="4874550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39" name="Google Shape;39;p3"/>
          <p:cNvSpPr/>
          <p:nvPr/>
        </p:nvSpPr>
        <p:spPr>
          <a:xfrm rot="10800000">
            <a:off x="536517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0" name="Google Shape;40;p3"/>
          <p:cNvSpPr/>
          <p:nvPr/>
        </p:nvSpPr>
        <p:spPr>
          <a:xfrm rot="10800000">
            <a:off x="7188788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1" name="Google Shape;41;p3"/>
          <p:cNvSpPr/>
          <p:nvPr/>
        </p:nvSpPr>
        <p:spPr>
          <a:xfrm rot="10800000">
            <a:off x="6621274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2" name="Google Shape;42;p3"/>
          <p:cNvSpPr/>
          <p:nvPr/>
        </p:nvSpPr>
        <p:spPr>
          <a:xfrm rot="10800000">
            <a:off x="783287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3" name="Google Shape;43;p3"/>
          <p:cNvSpPr/>
          <p:nvPr/>
        </p:nvSpPr>
        <p:spPr>
          <a:xfrm rot="10800000">
            <a:off x="8890913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body" type="tx">
  <p:cSld name="TITLE_AND_BODY">
    <p:spTree>
      <p:nvGrpSpPr>
        <p:cNvPr id="1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4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/>
            </a:lvl9pPr>
          </a:lstStyle>
          <a:p>
            <a:endParaRPr/>
          </a:p>
        </p:txBody>
      </p:sp>
      <p:sp>
        <p:nvSpPr>
          <p:cNvPr id="46" name="Google Shape;46;p4"/>
          <p:cNvSpPr txBox="1">
            <a:spLocks noGrp="1"/>
          </p:cNvSpPr>
          <p:nvPr>
            <p:ph type="body" idx="1"/>
          </p:nvPr>
        </p:nvSpPr>
        <p:spPr>
          <a:xfrm>
            <a:off x="540000" y="1028700"/>
            <a:ext cx="8064000" cy="35748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Char char="●"/>
              <a:defRPr sz="1200"/>
            </a:lvl1pPr>
            <a:lvl2pPr marL="914400" lvl="1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marL="1371600" lvl="2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marL="1828800" lvl="3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marL="2286000" lvl="4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marL="2743200" lvl="5" indent="-3175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marL="3200400" lvl="6" indent="-3175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marL="3657600" lvl="7" indent="-3175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marL="4114800" lvl="8" indent="-3175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>
            <a:endParaRPr/>
          </a:p>
        </p:txBody>
      </p:sp>
      <p:grpSp>
        <p:nvGrpSpPr>
          <p:cNvPr id="47" name="Google Shape;47;p4"/>
          <p:cNvGrpSpPr/>
          <p:nvPr/>
        </p:nvGrpSpPr>
        <p:grpSpPr>
          <a:xfrm flipH="1">
            <a:off x="-129749" y="-116300"/>
            <a:ext cx="2684034" cy="1738163"/>
            <a:chOff x="6654501" y="-116300"/>
            <a:chExt cx="2684034" cy="1738163"/>
          </a:xfrm>
        </p:grpSpPr>
        <p:sp>
          <p:nvSpPr>
            <p:cNvPr id="48" name="Google Shape;48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9" name="Google Shape;49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0" name="Google Shape;50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51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2" name="Google Shape;52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3" name="Google Shape;53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54" name="Google Shape;54;p4"/>
          <p:cNvGrpSpPr/>
          <p:nvPr/>
        </p:nvGrpSpPr>
        <p:grpSpPr>
          <a:xfrm>
            <a:off x="6806901" y="-116300"/>
            <a:ext cx="2684034" cy="1738163"/>
            <a:chOff x="6654501" y="-116300"/>
            <a:chExt cx="2684034" cy="1738163"/>
          </a:xfrm>
        </p:grpSpPr>
        <p:sp>
          <p:nvSpPr>
            <p:cNvPr id="55" name="Google Shape;55;p4"/>
            <p:cNvSpPr/>
            <p:nvPr/>
          </p:nvSpPr>
          <p:spPr>
            <a:xfrm>
              <a:off x="6654501" y="-116300"/>
              <a:ext cx="2684034" cy="1535681"/>
            </a:xfrm>
            <a:custGeom>
              <a:avLst/>
              <a:gdLst/>
              <a:ahLst/>
              <a:cxnLst/>
              <a:rect l="l" t="t" r="r" b="b"/>
              <a:pathLst>
                <a:path w="64695" h="36451" extrusionOk="0">
                  <a:moveTo>
                    <a:pt x="5503" y="0"/>
                  </a:moveTo>
                  <a:cubicBezTo>
                    <a:pt x="2589" y="0"/>
                    <a:pt x="1" y="186"/>
                    <a:pt x="237" y="874"/>
                  </a:cubicBezTo>
                  <a:cubicBezTo>
                    <a:pt x="460" y="1499"/>
                    <a:pt x="4411" y="2169"/>
                    <a:pt x="5259" y="2593"/>
                  </a:cubicBezTo>
                  <a:cubicBezTo>
                    <a:pt x="7178" y="3552"/>
                    <a:pt x="8897" y="4869"/>
                    <a:pt x="10325" y="6454"/>
                  </a:cubicBezTo>
                  <a:cubicBezTo>
                    <a:pt x="13673" y="10092"/>
                    <a:pt x="16619" y="21050"/>
                    <a:pt x="24989" y="22345"/>
                  </a:cubicBezTo>
                  <a:cubicBezTo>
                    <a:pt x="25398" y="22407"/>
                    <a:pt x="25804" y="22437"/>
                    <a:pt x="26206" y="22437"/>
                  </a:cubicBezTo>
                  <a:cubicBezTo>
                    <a:pt x="31849" y="22437"/>
                    <a:pt x="36809" y="16669"/>
                    <a:pt x="38871" y="15314"/>
                  </a:cubicBezTo>
                  <a:cubicBezTo>
                    <a:pt x="39863" y="14681"/>
                    <a:pt x="40996" y="14362"/>
                    <a:pt x="42135" y="14362"/>
                  </a:cubicBezTo>
                  <a:cubicBezTo>
                    <a:pt x="43201" y="14362"/>
                    <a:pt x="44272" y="14642"/>
                    <a:pt x="45232" y="15203"/>
                  </a:cubicBezTo>
                  <a:cubicBezTo>
                    <a:pt x="49027" y="17502"/>
                    <a:pt x="49071" y="22858"/>
                    <a:pt x="50634" y="27010"/>
                  </a:cubicBezTo>
                  <a:cubicBezTo>
                    <a:pt x="52642" y="32143"/>
                    <a:pt x="57307" y="35759"/>
                    <a:pt x="62775" y="36450"/>
                  </a:cubicBezTo>
                  <a:cubicBezTo>
                    <a:pt x="62396" y="25269"/>
                    <a:pt x="63043" y="14065"/>
                    <a:pt x="64694" y="2994"/>
                  </a:cubicBezTo>
                  <a:cubicBezTo>
                    <a:pt x="57530" y="1745"/>
                    <a:pt x="50232" y="1499"/>
                    <a:pt x="42978" y="1254"/>
                  </a:cubicBezTo>
                  <a:cubicBezTo>
                    <a:pt x="32957" y="896"/>
                    <a:pt x="22936" y="562"/>
                    <a:pt x="12914" y="249"/>
                  </a:cubicBezTo>
                  <a:cubicBezTo>
                    <a:pt x="12140" y="215"/>
                    <a:pt x="8634" y="0"/>
                    <a:pt x="5503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6" name="Google Shape;56;p4"/>
            <p:cNvSpPr/>
            <p:nvPr/>
          </p:nvSpPr>
          <p:spPr>
            <a:xfrm rot="5400000" flipH="1">
              <a:off x="8050932" y="-354518"/>
              <a:ext cx="808131" cy="1493289"/>
            </a:xfrm>
            <a:custGeom>
              <a:avLst/>
              <a:gdLst/>
              <a:ahLst/>
              <a:cxnLst/>
              <a:rect l="l" t="t" r="r" b="b"/>
              <a:pathLst>
                <a:path w="24039" h="44420" extrusionOk="0">
                  <a:moveTo>
                    <a:pt x="17715" y="1"/>
                  </a:moveTo>
                  <a:cubicBezTo>
                    <a:pt x="16371" y="1"/>
                    <a:pt x="14900" y="541"/>
                    <a:pt x="13704" y="2213"/>
                  </a:cubicBezTo>
                  <a:cubicBezTo>
                    <a:pt x="10848" y="6185"/>
                    <a:pt x="15289" y="12211"/>
                    <a:pt x="13392" y="17300"/>
                  </a:cubicBezTo>
                  <a:cubicBezTo>
                    <a:pt x="11272" y="22947"/>
                    <a:pt x="1" y="24509"/>
                    <a:pt x="1384" y="34262"/>
                  </a:cubicBezTo>
                  <a:cubicBezTo>
                    <a:pt x="2268" y="40412"/>
                    <a:pt x="11808" y="44419"/>
                    <a:pt x="18141" y="44419"/>
                  </a:cubicBezTo>
                  <a:cubicBezTo>
                    <a:pt x="19486" y="44419"/>
                    <a:pt x="20686" y="44239"/>
                    <a:pt x="21628" y="43860"/>
                  </a:cubicBezTo>
                  <a:cubicBezTo>
                    <a:pt x="21918" y="43748"/>
                    <a:pt x="23413" y="36851"/>
                    <a:pt x="23480" y="36048"/>
                  </a:cubicBezTo>
                  <a:cubicBezTo>
                    <a:pt x="24038" y="28549"/>
                    <a:pt x="24016" y="20983"/>
                    <a:pt x="23369" y="13484"/>
                  </a:cubicBezTo>
                  <a:cubicBezTo>
                    <a:pt x="23056" y="9890"/>
                    <a:pt x="22699" y="6252"/>
                    <a:pt x="22186" y="2681"/>
                  </a:cubicBezTo>
                  <a:cubicBezTo>
                    <a:pt x="22052" y="1766"/>
                    <a:pt x="22141" y="2168"/>
                    <a:pt x="21315" y="1320"/>
                  </a:cubicBezTo>
                  <a:cubicBezTo>
                    <a:pt x="20767" y="784"/>
                    <a:pt x="19333" y="1"/>
                    <a:pt x="1771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7" name="Google Shape;57;p4"/>
            <p:cNvSpPr/>
            <p:nvPr/>
          </p:nvSpPr>
          <p:spPr>
            <a:xfrm rot="10800000">
              <a:off x="7613850" y="-116300"/>
              <a:ext cx="1724676" cy="736904"/>
            </a:xfrm>
            <a:custGeom>
              <a:avLst/>
              <a:gdLst/>
              <a:ahLst/>
              <a:cxnLst/>
              <a:rect l="l" t="t" r="r" b="b"/>
              <a:pathLst>
                <a:path w="143993" h="61524" extrusionOk="0">
                  <a:moveTo>
                    <a:pt x="25900" y="1"/>
                  </a:moveTo>
                  <a:cubicBezTo>
                    <a:pt x="11671" y="1"/>
                    <a:pt x="1" y="8596"/>
                    <a:pt x="1" y="8596"/>
                  </a:cubicBezTo>
                  <a:lnTo>
                    <a:pt x="186" y="61523"/>
                  </a:lnTo>
                  <a:lnTo>
                    <a:pt x="143993" y="61523"/>
                  </a:lnTo>
                  <a:cubicBezTo>
                    <a:pt x="138074" y="43327"/>
                    <a:pt x="128448" y="39288"/>
                    <a:pt x="117124" y="39288"/>
                  </a:cubicBezTo>
                  <a:cubicBezTo>
                    <a:pt x="108085" y="39288"/>
                    <a:pt x="97965" y="41861"/>
                    <a:pt x="87783" y="41861"/>
                  </a:cubicBezTo>
                  <a:cubicBezTo>
                    <a:pt x="83897" y="41861"/>
                    <a:pt x="80003" y="41486"/>
                    <a:pt x="76156" y="40451"/>
                  </a:cubicBezTo>
                  <a:cubicBezTo>
                    <a:pt x="58842" y="35830"/>
                    <a:pt x="64326" y="18763"/>
                    <a:pt x="43685" y="5269"/>
                  </a:cubicBezTo>
                  <a:cubicBezTo>
                    <a:pt x="37737" y="1386"/>
                    <a:pt x="31612" y="1"/>
                    <a:pt x="25900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8" name="Google Shape;58;p4"/>
            <p:cNvSpPr/>
            <p:nvPr/>
          </p:nvSpPr>
          <p:spPr>
            <a:xfrm>
              <a:off x="7365463" y="107038"/>
              <a:ext cx="163500" cy="163500"/>
            </a:xfrm>
            <a:prstGeom prst="ellipse">
              <a:avLst/>
            </a:pr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9" name="Google Shape;59;p4"/>
            <p:cNvSpPr/>
            <p:nvPr/>
          </p:nvSpPr>
          <p:spPr>
            <a:xfrm>
              <a:off x="8469625" y="775288"/>
              <a:ext cx="98400" cy="98700"/>
            </a:xfrm>
            <a:prstGeom prst="ellipse">
              <a:avLst/>
            </a:pr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60" name="Google Shape;60;p4"/>
            <p:cNvSpPr/>
            <p:nvPr/>
          </p:nvSpPr>
          <p:spPr>
            <a:xfrm>
              <a:off x="8942775" y="1523163"/>
              <a:ext cx="98400" cy="98700"/>
            </a:xfrm>
            <a:prstGeom prst="ellipse">
              <a:avLst/>
            </a:pr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wo columns" type="twoColTx">
  <p:cSld name="TITLE_AND_TWO_COLUMNS">
    <p:spTree>
      <p:nvGrpSpPr>
        <p:cNvPr id="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Google Shape;62;p5"/>
          <p:cNvSpPr txBox="1">
            <a:spLocks noGrp="1"/>
          </p:cNvSpPr>
          <p:nvPr>
            <p:ph type="subTitle" idx="1"/>
          </p:nvPr>
        </p:nvSpPr>
        <p:spPr>
          <a:xfrm>
            <a:off x="5069450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3" name="Google Shape;63;p5"/>
          <p:cNvSpPr txBox="1">
            <a:spLocks noGrp="1"/>
          </p:cNvSpPr>
          <p:nvPr>
            <p:ph type="subTitle" idx="2"/>
          </p:nvPr>
        </p:nvSpPr>
        <p:spPr>
          <a:xfrm>
            <a:off x="50694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4" name="Google Shape;64;p5"/>
          <p:cNvSpPr txBox="1">
            <a:spLocks noGrp="1"/>
          </p:cNvSpPr>
          <p:nvPr>
            <p:ph type="subTitle" idx="3"/>
          </p:nvPr>
        </p:nvSpPr>
        <p:spPr>
          <a:xfrm>
            <a:off x="1189788" y="2590588"/>
            <a:ext cx="2884800" cy="3570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7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2100"/>
              <a:buFont typeface="Josefin Sans"/>
              <a:buNone/>
              <a:defRPr sz="2100" b="1">
                <a:solidFill>
                  <a:schemeClr val="dk1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65" name="Google Shape;65;p5"/>
          <p:cNvSpPr txBox="1">
            <a:spLocks noGrp="1"/>
          </p:cNvSpPr>
          <p:nvPr>
            <p:ph type="subTitle" idx="4"/>
          </p:nvPr>
        </p:nvSpPr>
        <p:spPr>
          <a:xfrm>
            <a:off x="1189800" y="2882600"/>
            <a:ext cx="2884800" cy="782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2pPr>
            <a:lvl3pPr lvl="2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3pPr>
            <a:lvl4pPr lvl="3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4pPr>
            <a:lvl5pPr lvl="4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5pPr>
            <a:lvl6pPr lvl="5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6pPr>
            <a:lvl7pPr lvl="6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7pPr>
            <a:lvl8pPr lvl="7" algn="ctr" rtl="0">
              <a:spcBef>
                <a:spcPts val="16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8pPr>
            <a:lvl9pPr lvl="8" algn="ctr" rtl="0">
              <a:spcBef>
                <a:spcPts val="1600"/>
              </a:spcBef>
              <a:spcAft>
                <a:spcPts val="1600"/>
              </a:spcAft>
              <a:buClr>
                <a:schemeClr val="dk1"/>
              </a:buClr>
              <a:buSzPts val="1400"/>
              <a:buNone/>
              <a:defRPr>
                <a:solidFill>
                  <a:schemeClr val="dk1"/>
                </a:solidFill>
              </a:defRPr>
            </a:lvl9pPr>
          </a:lstStyle>
          <a:p>
            <a:endParaRPr/>
          </a:p>
        </p:txBody>
      </p:sp>
      <p:sp>
        <p:nvSpPr>
          <p:cNvPr id="66" name="Google Shape;66;p5"/>
          <p:cNvSpPr/>
          <p:nvPr/>
        </p:nvSpPr>
        <p:spPr>
          <a:xfrm rot="10376871">
            <a:off x="-495921" y="-203555"/>
            <a:ext cx="4143688" cy="1411694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67;p5"/>
          <p:cNvSpPr/>
          <p:nvPr/>
        </p:nvSpPr>
        <p:spPr>
          <a:xfrm>
            <a:off x="3812651" y="348974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68;p5"/>
          <p:cNvSpPr/>
          <p:nvPr/>
        </p:nvSpPr>
        <p:spPr>
          <a:xfrm>
            <a:off x="593226" y="83864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69;p5"/>
          <p:cNvSpPr/>
          <p:nvPr/>
        </p:nvSpPr>
        <p:spPr>
          <a:xfrm>
            <a:off x="4418776" y="6334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70;p5"/>
          <p:cNvSpPr/>
          <p:nvPr/>
        </p:nvSpPr>
        <p:spPr>
          <a:xfrm>
            <a:off x="2981851" y="2502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71;p5"/>
          <p:cNvSpPr/>
          <p:nvPr/>
        </p:nvSpPr>
        <p:spPr>
          <a:xfrm flipH="1">
            <a:off x="-201027" y="-164602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72;p5"/>
          <p:cNvSpPr/>
          <p:nvPr/>
        </p:nvSpPr>
        <p:spPr>
          <a:xfrm rot="10800000">
            <a:off x="-259611" y="-297078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73;p5"/>
          <p:cNvSpPr/>
          <p:nvPr/>
        </p:nvSpPr>
        <p:spPr>
          <a:xfrm rot="-448972">
            <a:off x="5418223" y="3906226"/>
            <a:ext cx="4114989" cy="1394558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74;p5"/>
          <p:cNvSpPr/>
          <p:nvPr/>
        </p:nvSpPr>
        <p:spPr>
          <a:xfrm rot="10800000">
            <a:off x="4710711" y="472444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75;p5"/>
          <p:cNvSpPr/>
          <p:nvPr/>
        </p:nvSpPr>
        <p:spPr>
          <a:xfrm rot="10800000">
            <a:off x="8391336" y="4168473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76;p5"/>
          <p:cNvSpPr/>
          <p:nvPr/>
        </p:nvSpPr>
        <p:spPr>
          <a:xfrm rot="10800000">
            <a:off x="5390761" y="416847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77;p5"/>
          <p:cNvSpPr/>
          <p:nvPr/>
        </p:nvSpPr>
        <p:spPr>
          <a:xfrm rot="10800000">
            <a:off x="6002711" y="475684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78;p5"/>
          <p:cNvSpPr/>
          <p:nvPr/>
        </p:nvSpPr>
        <p:spPr>
          <a:xfrm rot="10800000" flipH="1">
            <a:off x="6276637" y="4026301"/>
            <a:ext cx="3007352" cy="1244123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79;p5"/>
          <p:cNvSpPr/>
          <p:nvPr/>
        </p:nvSpPr>
        <p:spPr>
          <a:xfrm>
            <a:off x="6885137" y="4472397"/>
            <a:ext cx="2457436" cy="930503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6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1pPr>
            <a:lvl2pPr lvl="1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2pPr>
            <a:lvl3pPr lvl="2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3pPr>
            <a:lvl4pPr lvl="3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4pPr>
            <a:lvl5pPr lvl="4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5pPr>
            <a:lvl6pPr lvl="5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6pPr>
            <a:lvl7pPr lvl="6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7pPr>
            <a:lvl8pPr lvl="7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8pPr>
            <a:lvl9pPr lvl="8">
              <a:spcBef>
                <a:spcPts val="0"/>
              </a:spcBef>
              <a:spcAft>
                <a:spcPts val="0"/>
              </a:spcAft>
              <a:buSzPts val="3000"/>
              <a:buNone/>
              <a:defRPr sz="3000"/>
            </a:lvl9pPr>
          </a:lstStyle>
          <a:p>
            <a:endParaRPr/>
          </a:p>
        </p:txBody>
      </p:sp>
      <p:sp>
        <p:nvSpPr>
          <p:cNvPr id="82" name="Google Shape;82;p6"/>
          <p:cNvSpPr/>
          <p:nvPr/>
        </p:nvSpPr>
        <p:spPr>
          <a:xfrm>
            <a:off x="6082076" y="-118290"/>
            <a:ext cx="3204343" cy="1651139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83;p6"/>
          <p:cNvSpPr/>
          <p:nvPr/>
        </p:nvSpPr>
        <p:spPr>
          <a:xfrm rot="10800000">
            <a:off x="6965676" y="-72669"/>
            <a:ext cx="2420522" cy="1034218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84;p6"/>
          <p:cNvSpPr/>
          <p:nvPr/>
        </p:nvSpPr>
        <p:spPr>
          <a:xfrm rot="10484947" flipH="1">
            <a:off x="7999385" y="-411807"/>
            <a:ext cx="1843431" cy="869285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85;p6"/>
          <p:cNvSpPr/>
          <p:nvPr/>
        </p:nvSpPr>
        <p:spPr>
          <a:xfrm rot="10800000">
            <a:off x="7222138" y="458246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86;p6"/>
          <p:cNvSpPr/>
          <p:nvPr/>
        </p:nvSpPr>
        <p:spPr>
          <a:xfrm rot="10800000">
            <a:off x="8177150" y="697159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87;p6"/>
          <p:cNvSpPr/>
          <p:nvPr/>
        </p:nvSpPr>
        <p:spPr>
          <a:xfrm rot="10800000">
            <a:off x="8947925" y="158193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One column text">
  <p:cSld name="ONE_COLUMN_TEXT">
    <p:spTree>
      <p:nvGrpSpPr>
        <p:cNvPr id="1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Google Shape;89;p7"/>
          <p:cNvSpPr txBox="1">
            <a:spLocks noGrp="1"/>
          </p:cNvSpPr>
          <p:nvPr>
            <p:ph type="title"/>
          </p:nvPr>
        </p:nvSpPr>
        <p:spPr>
          <a:xfrm>
            <a:off x="478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l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90" name="Google Shape;90;p7"/>
          <p:cNvSpPr txBox="1">
            <a:spLocks noGrp="1"/>
          </p:cNvSpPr>
          <p:nvPr>
            <p:ph type="subTitle" idx="1"/>
          </p:nvPr>
        </p:nvSpPr>
        <p:spPr>
          <a:xfrm>
            <a:off x="479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91" name="Google Shape;91;p7"/>
          <p:cNvSpPr/>
          <p:nvPr/>
        </p:nvSpPr>
        <p:spPr>
          <a:xfrm rot="-10667561">
            <a:off x="305871" y="4396335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92;p7"/>
          <p:cNvSpPr/>
          <p:nvPr/>
        </p:nvSpPr>
        <p:spPr>
          <a:xfrm rot="10800000">
            <a:off x="402459" y="4303597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93;p7"/>
          <p:cNvSpPr/>
          <p:nvPr/>
        </p:nvSpPr>
        <p:spPr>
          <a:xfrm>
            <a:off x="-272112" y="4159112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94;p7"/>
          <p:cNvSpPr/>
          <p:nvPr/>
        </p:nvSpPr>
        <p:spPr>
          <a:xfrm>
            <a:off x="5246676" y="4820774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95;p7"/>
          <p:cNvSpPr/>
          <p:nvPr/>
        </p:nvSpPr>
        <p:spPr>
          <a:xfrm>
            <a:off x="402451" y="3952199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96;p7"/>
          <p:cNvSpPr/>
          <p:nvPr/>
        </p:nvSpPr>
        <p:spPr>
          <a:xfrm>
            <a:off x="1153051" y="4390624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97;p7"/>
          <p:cNvSpPr/>
          <p:nvPr/>
        </p:nvSpPr>
        <p:spPr>
          <a:xfrm>
            <a:off x="2859751" y="4737474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98;p7"/>
          <p:cNvSpPr/>
          <p:nvPr/>
        </p:nvSpPr>
        <p:spPr>
          <a:xfrm rot="-132439" flipH="1">
            <a:off x="305871" y="-39916"/>
            <a:ext cx="4818716" cy="780968"/>
          </a:xfrm>
          <a:custGeom>
            <a:avLst/>
            <a:gdLst/>
            <a:ahLst/>
            <a:cxnLst/>
            <a:rect l="l" t="t" r="r" b="b"/>
            <a:pathLst>
              <a:path w="79484" h="14785" extrusionOk="0">
                <a:moveTo>
                  <a:pt x="64823" y="0"/>
                </a:moveTo>
                <a:cubicBezTo>
                  <a:pt x="56730" y="0"/>
                  <a:pt x="48629" y="357"/>
                  <a:pt x="40537" y="566"/>
                </a:cubicBezTo>
                <a:cubicBezTo>
                  <a:pt x="32882" y="767"/>
                  <a:pt x="25204" y="856"/>
                  <a:pt x="17548" y="856"/>
                </a:cubicBezTo>
                <a:lnTo>
                  <a:pt x="6188" y="856"/>
                </a:lnTo>
                <a:cubicBezTo>
                  <a:pt x="5806" y="856"/>
                  <a:pt x="5327" y="841"/>
                  <a:pt x="4808" y="841"/>
                </a:cubicBezTo>
                <a:cubicBezTo>
                  <a:pt x="2720" y="841"/>
                  <a:pt x="0" y="1085"/>
                  <a:pt x="519" y="3534"/>
                </a:cubicBezTo>
                <a:cubicBezTo>
                  <a:pt x="1166" y="6614"/>
                  <a:pt x="4269" y="9560"/>
                  <a:pt x="6746" y="11190"/>
                </a:cubicBezTo>
                <a:cubicBezTo>
                  <a:pt x="10540" y="13712"/>
                  <a:pt x="15160" y="14738"/>
                  <a:pt x="19713" y="14783"/>
                </a:cubicBezTo>
                <a:cubicBezTo>
                  <a:pt x="19807" y="14784"/>
                  <a:pt x="19901" y="14784"/>
                  <a:pt x="19995" y="14784"/>
                </a:cubicBezTo>
                <a:cubicBezTo>
                  <a:pt x="22334" y="14784"/>
                  <a:pt x="24671" y="14518"/>
                  <a:pt x="26967" y="14024"/>
                </a:cubicBezTo>
                <a:cubicBezTo>
                  <a:pt x="29891" y="13377"/>
                  <a:pt x="32703" y="12350"/>
                  <a:pt x="35515" y="11324"/>
                </a:cubicBezTo>
                <a:cubicBezTo>
                  <a:pt x="42724" y="8712"/>
                  <a:pt x="50045" y="6235"/>
                  <a:pt x="57633" y="5141"/>
                </a:cubicBezTo>
                <a:cubicBezTo>
                  <a:pt x="61727" y="4546"/>
                  <a:pt x="65864" y="4360"/>
                  <a:pt x="70011" y="4360"/>
                </a:cubicBezTo>
                <a:cubicBezTo>
                  <a:pt x="73167" y="4360"/>
                  <a:pt x="76330" y="4468"/>
                  <a:pt x="79484" y="4583"/>
                </a:cubicBezTo>
                <a:cubicBezTo>
                  <a:pt x="79461" y="3222"/>
                  <a:pt x="79439" y="1860"/>
                  <a:pt x="79439" y="499"/>
                </a:cubicBezTo>
                <a:cubicBezTo>
                  <a:pt x="74572" y="130"/>
                  <a:pt x="69699" y="0"/>
                  <a:pt x="6482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99;p7"/>
          <p:cNvSpPr/>
          <p:nvPr/>
        </p:nvSpPr>
        <p:spPr>
          <a:xfrm flipH="1">
            <a:off x="402459" y="-132676"/>
            <a:ext cx="2393629" cy="966464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0;p7"/>
          <p:cNvSpPr/>
          <p:nvPr/>
        </p:nvSpPr>
        <p:spPr>
          <a:xfrm rot="10800000" flipH="1">
            <a:off x="-272112" y="-10878"/>
            <a:ext cx="2096898" cy="989152"/>
          </a:xfrm>
          <a:custGeom>
            <a:avLst/>
            <a:gdLst/>
            <a:ahLst/>
            <a:cxnLst/>
            <a:rect l="l" t="t" r="r" b="b"/>
            <a:pathLst>
              <a:path w="143993" h="61524" extrusionOk="0">
                <a:moveTo>
                  <a:pt x="25900" y="1"/>
                </a:moveTo>
                <a:cubicBezTo>
                  <a:pt x="11671" y="1"/>
                  <a:pt x="1" y="8596"/>
                  <a:pt x="1" y="8596"/>
                </a:cubicBezTo>
                <a:lnTo>
                  <a:pt x="186" y="61523"/>
                </a:lnTo>
                <a:lnTo>
                  <a:pt x="143993" y="61523"/>
                </a:lnTo>
                <a:cubicBezTo>
                  <a:pt x="138074" y="43327"/>
                  <a:pt x="128448" y="39288"/>
                  <a:pt x="117124" y="39288"/>
                </a:cubicBezTo>
                <a:cubicBezTo>
                  <a:pt x="108085" y="39288"/>
                  <a:pt x="97965" y="41861"/>
                  <a:pt x="87783" y="41861"/>
                </a:cubicBezTo>
                <a:cubicBezTo>
                  <a:pt x="83897" y="41861"/>
                  <a:pt x="80003" y="41486"/>
                  <a:pt x="76156" y="40451"/>
                </a:cubicBezTo>
                <a:cubicBezTo>
                  <a:pt x="58842" y="35830"/>
                  <a:pt x="64326" y="18763"/>
                  <a:pt x="43685" y="5269"/>
                </a:cubicBezTo>
                <a:cubicBezTo>
                  <a:pt x="37737" y="1386"/>
                  <a:pt x="31612" y="1"/>
                  <a:pt x="25900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1" name="Google Shape;101;p7"/>
          <p:cNvSpPr/>
          <p:nvPr/>
        </p:nvSpPr>
        <p:spPr>
          <a:xfrm rot="10800000" flipH="1">
            <a:off x="402451" y="1086487"/>
            <a:ext cx="98400" cy="987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2;p7"/>
          <p:cNvSpPr/>
          <p:nvPr/>
        </p:nvSpPr>
        <p:spPr>
          <a:xfrm rot="10800000" flipH="1">
            <a:off x="1153051" y="648062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3;p7"/>
          <p:cNvSpPr/>
          <p:nvPr/>
        </p:nvSpPr>
        <p:spPr>
          <a:xfrm rot="10800000" flipH="1">
            <a:off x="2859751" y="301212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4;p7"/>
          <p:cNvSpPr/>
          <p:nvPr/>
        </p:nvSpPr>
        <p:spPr>
          <a:xfrm rot="10800000" flipH="1">
            <a:off x="5246676" y="153112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title and description">
  <p:cSld name="SECTION_TITLE_AND_DESCRIPTION">
    <p:spTree>
      <p:nvGrpSpPr>
        <p:cNvPr id="1" name="Shape 1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Google Shape;124;p9"/>
          <p:cNvSpPr txBox="1">
            <a:spLocks noGrp="1"/>
          </p:cNvSpPr>
          <p:nvPr>
            <p:ph type="title"/>
          </p:nvPr>
        </p:nvSpPr>
        <p:spPr>
          <a:xfrm>
            <a:off x="2141950" y="1922950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rtl="0">
              <a:spcBef>
                <a:spcPts val="0"/>
              </a:spcBef>
              <a:spcAft>
                <a:spcPts val="0"/>
              </a:spcAft>
              <a:buSzPts val="3600"/>
              <a:buNone/>
              <a:defRPr sz="6000"/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 rtl="0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>
            <a:endParaRPr/>
          </a:p>
        </p:txBody>
      </p:sp>
      <p:sp>
        <p:nvSpPr>
          <p:cNvPr id="125" name="Google Shape;125;p9"/>
          <p:cNvSpPr txBox="1">
            <a:spLocks noGrp="1"/>
          </p:cNvSpPr>
          <p:nvPr>
            <p:ph type="subTitle" idx="1"/>
          </p:nvPr>
        </p:nvSpPr>
        <p:spPr>
          <a:xfrm>
            <a:off x="2142050" y="2757125"/>
            <a:ext cx="4860000" cy="491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 sz="1600">
                <a:solidFill>
                  <a:schemeClr val="dk1"/>
                </a:solidFill>
              </a:defRPr>
            </a:lvl1pPr>
            <a:lvl2pPr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algn="ctr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algn="ctr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26" name="Google Shape;126;p9"/>
          <p:cNvSpPr/>
          <p:nvPr/>
        </p:nvSpPr>
        <p:spPr>
          <a:xfrm rot="10800000" flipH="1">
            <a:off x="5365175" y="328529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27;p9"/>
          <p:cNvSpPr/>
          <p:nvPr/>
        </p:nvSpPr>
        <p:spPr>
          <a:xfrm rot="10800000" flipH="1">
            <a:off x="4874550" y="442998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28;p9"/>
          <p:cNvSpPr/>
          <p:nvPr/>
        </p:nvSpPr>
        <p:spPr>
          <a:xfrm flipH="1">
            <a:off x="5365175" y="466367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29;p9"/>
          <p:cNvSpPr/>
          <p:nvPr/>
        </p:nvSpPr>
        <p:spPr>
          <a:xfrm flipH="1">
            <a:off x="7188788" y="4382613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30;p9"/>
          <p:cNvSpPr/>
          <p:nvPr/>
        </p:nvSpPr>
        <p:spPr>
          <a:xfrm flipH="1">
            <a:off x="6621274" y="3703451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31;p9"/>
          <p:cNvSpPr/>
          <p:nvPr/>
        </p:nvSpPr>
        <p:spPr>
          <a:xfrm flipH="1">
            <a:off x="7832875" y="4017025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32;p9"/>
          <p:cNvSpPr/>
          <p:nvPr/>
        </p:nvSpPr>
        <p:spPr>
          <a:xfrm flipH="1">
            <a:off x="8890913" y="3007538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33;p9"/>
          <p:cNvSpPr/>
          <p:nvPr/>
        </p:nvSpPr>
        <p:spPr>
          <a:xfrm flipH="1">
            <a:off x="-260192" y="166613"/>
            <a:ext cx="4058317" cy="1729782"/>
          </a:xfrm>
          <a:custGeom>
            <a:avLst/>
            <a:gdLst/>
            <a:ahLst/>
            <a:cxnLst/>
            <a:rect l="l" t="t" r="r" b="b"/>
            <a:pathLst>
              <a:path w="64695" h="36451" extrusionOk="0">
                <a:moveTo>
                  <a:pt x="5503" y="0"/>
                </a:moveTo>
                <a:cubicBezTo>
                  <a:pt x="2589" y="0"/>
                  <a:pt x="1" y="186"/>
                  <a:pt x="237" y="874"/>
                </a:cubicBezTo>
                <a:cubicBezTo>
                  <a:pt x="460" y="1499"/>
                  <a:pt x="4411" y="2169"/>
                  <a:pt x="5259" y="2593"/>
                </a:cubicBezTo>
                <a:cubicBezTo>
                  <a:pt x="7178" y="3552"/>
                  <a:pt x="8897" y="4869"/>
                  <a:pt x="10325" y="6454"/>
                </a:cubicBezTo>
                <a:cubicBezTo>
                  <a:pt x="13673" y="10092"/>
                  <a:pt x="16619" y="21050"/>
                  <a:pt x="24989" y="22345"/>
                </a:cubicBezTo>
                <a:cubicBezTo>
                  <a:pt x="25398" y="22407"/>
                  <a:pt x="25804" y="22437"/>
                  <a:pt x="26206" y="22437"/>
                </a:cubicBezTo>
                <a:cubicBezTo>
                  <a:pt x="31849" y="22437"/>
                  <a:pt x="36809" y="16669"/>
                  <a:pt x="38871" y="15314"/>
                </a:cubicBezTo>
                <a:cubicBezTo>
                  <a:pt x="39863" y="14681"/>
                  <a:pt x="40996" y="14362"/>
                  <a:pt x="42135" y="14362"/>
                </a:cubicBezTo>
                <a:cubicBezTo>
                  <a:pt x="43201" y="14362"/>
                  <a:pt x="44272" y="14642"/>
                  <a:pt x="45232" y="15203"/>
                </a:cubicBezTo>
                <a:cubicBezTo>
                  <a:pt x="49027" y="17502"/>
                  <a:pt x="49071" y="22858"/>
                  <a:pt x="50634" y="27010"/>
                </a:cubicBezTo>
                <a:cubicBezTo>
                  <a:pt x="52642" y="32143"/>
                  <a:pt x="57307" y="35759"/>
                  <a:pt x="62775" y="36450"/>
                </a:cubicBezTo>
                <a:cubicBezTo>
                  <a:pt x="62396" y="25269"/>
                  <a:pt x="63043" y="14065"/>
                  <a:pt x="64694" y="2994"/>
                </a:cubicBezTo>
                <a:cubicBezTo>
                  <a:pt x="57530" y="1745"/>
                  <a:pt x="50232" y="1499"/>
                  <a:pt x="42978" y="1254"/>
                </a:cubicBezTo>
                <a:cubicBezTo>
                  <a:pt x="32957" y="896"/>
                  <a:pt x="22936" y="562"/>
                  <a:pt x="12914" y="249"/>
                </a:cubicBezTo>
                <a:cubicBezTo>
                  <a:pt x="12140" y="215"/>
                  <a:pt x="8634" y="0"/>
                  <a:pt x="5503" y="0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34;p9"/>
          <p:cNvSpPr/>
          <p:nvPr/>
        </p:nvSpPr>
        <p:spPr>
          <a:xfrm flipH="1">
            <a:off x="158481" y="-333462"/>
            <a:ext cx="4130269" cy="1085168"/>
          </a:xfrm>
          <a:custGeom>
            <a:avLst/>
            <a:gdLst/>
            <a:ahLst/>
            <a:cxnLst/>
            <a:rect l="l" t="t" r="r" b="b"/>
            <a:pathLst>
              <a:path w="72716" h="43165" extrusionOk="0">
                <a:moveTo>
                  <a:pt x="36506" y="1"/>
                </a:moveTo>
                <a:cubicBezTo>
                  <a:pt x="24983" y="1"/>
                  <a:pt x="13559" y="1174"/>
                  <a:pt x="0" y="3973"/>
                </a:cubicBezTo>
                <a:cubicBezTo>
                  <a:pt x="982" y="6629"/>
                  <a:pt x="1205" y="12052"/>
                  <a:pt x="1853" y="14262"/>
                </a:cubicBezTo>
                <a:cubicBezTo>
                  <a:pt x="3259" y="19194"/>
                  <a:pt x="12610" y="30220"/>
                  <a:pt x="23859" y="33077"/>
                </a:cubicBezTo>
                <a:cubicBezTo>
                  <a:pt x="25907" y="33596"/>
                  <a:pt x="27823" y="33808"/>
                  <a:pt x="29631" y="33808"/>
                </a:cubicBezTo>
                <a:cubicBezTo>
                  <a:pt x="37728" y="33808"/>
                  <a:pt x="43662" y="29551"/>
                  <a:pt x="49622" y="29551"/>
                </a:cubicBezTo>
                <a:cubicBezTo>
                  <a:pt x="50569" y="29551"/>
                  <a:pt x="51516" y="29659"/>
                  <a:pt x="52472" y="29907"/>
                </a:cubicBezTo>
                <a:cubicBezTo>
                  <a:pt x="60284" y="31938"/>
                  <a:pt x="55507" y="42049"/>
                  <a:pt x="72715" y="43165"/>
                </a:cubicBezTo>
                <a:cubicBezTo>
                  <a:pt x="70483" y="29863"/>
                  <a:pt x="71086" y="16270"/>
                  <a:pt x="71689" y="2812"/>
                </a:cubicBezTo>
                <a:cubicBezTo>
                  <a:pt x="58580" y="1069"/>
                  <a:pt x="47498" y="1"/>
                  <a:pt x="36506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35;p9"/>
          <p:cNvSpPr/>
          <p:nvPr/>
        </p:nvSpPr>
        <p:spPr>
          <a:xfrm rot="10800000" flipH="1">
            <a:off x="3699725" y="41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36;p9"/>
          <p:cNvSpPr/>
          <p:nvPr/>
        </p:nvSpPr>
        <p:spPr>
          <a:xfrm rot="10800000" flipH="1">
            <a:off x="1811013" y="635575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37;p9"/>
          <p:cNvSpPr/>
          <p:nvPr/>
        </p:nvSpPr>
        <p:spPr>
          <a:xfrm rot="10800000" flipH="1">
            <a:off x="-332175" y="-43579"/>
            <a:ext cx="2874201" cy="1521816"/>
          </a:xfrm>
          <a:custGeom>
            <a:avLst/>
            <a:gdLst/>
            <a:ahLst/>
            <a:cxnLst/>
            <a:rect l="l" t="t" r="r" b="b"/>
            <a:pathLst>
              <a:path w="80952" h="42859" extrusionOk="0">
                <a:moveTo>
                  <a:pt x="7027" y="1"/>
                </a:moveTo>
                <a:cubicBezTo>
                  <a:pt x="6872" y="1"/>
                  <a:pt x="6717" y="3"/>
                  <a:pt x="6562" y="7"/>
                </a:cubicBezTo>
                <a:cubicBezTo>
                  <a:pt x="4866" y="30"/>
                  <a:pt x="3192" y="387"/>
                  <a:pt x="1629" y="1056"/>
                </a:cubicBezTo>
                <a:cubicBezTo>
                  <a:pt x="0" y="1793"/>
                  <a:pt x="89" y="2418"/>
                  <a:pt x="335" y="4114"/>
                </a:cubicBezTo>
                <a:cubicBezTo>
                  <a:pt x="982" y="8332"/>
                  <a:pt x="1652" y="12528"/>
                  <a:pt x="2321" y="16724"/>
                </a:cubicBezTo>
                <a:lnTo>
                  <a:pt x="4241" y="29022"/>
                </a:lnTo>
                <a:cubicBezTo>
                  <a:pt x="4866" y="32972"/>
                  <a:pt x="6160" y="37347"/>
                  <a:pt x="6160" y="41342"/>
                </a:cubicBezTo>
                <a:cubicBezTo>
                  <a:pt x="6227" y="41676"/>
                  <a:pt x="6294" y="42056"/>
                  <a:pt x="6562" y="42257"/>
                </a:cubicBezTo>
                <a:cubicBezTo>
                  <a:pt x="6776" y="42374"/>
                  <a:pt x="7008" y="42440"/>
                  <a:pt x="7256" y="42440"/>
                </a:cubicBezTo>
                <a:cubicBezTo>
                  <a:pt x="7292" y="42440"/>
                  <a:pt x="7328" y="42438"/>
                  <a:pt x="7365" y="42435"/>
                </a:cubicBezTo>
                <a:cubicBezTo>
                  <a:pt x="18275" y="42693"/>
                  <a:pt x="29189" y="42859"/>
                  <a:pt x="40102" y="42859"/>
                </a:cubicBezTo>
                <a:cubicBezTo>
                  <a:pt x="53724" y="42859"/>
                  <a:pt x="67345" y="42601"/>
                  <a:pt x="80951" y="41944"/>
                </a:cubicBezTo>
                <a:cubicBezTo>
                  <a:pt x="71220" y="38596"/>
                  <a:pt x="61154" y="36409"/>
                  <a:pt x="50910" y="35450"/>
                </a:cubicBezTo>
                <a:cubicBezTo>
                  <a:pt x="46357" y="35003"/>
                  <a:pt x="41513" y="34735"/>
                  <a:pt x="37741" y="32124"/>
                </a:cubicBezTo>
                <a:cubicBezTo>
                  <a:pt x="33880" y="29423"/>
                  <a:pt x="31939" y="24781"/>
                  <a:pt x="30443" y="20317"/>
                </a:cubicBezTo>
                <a:cubicBezTo>
                  <a:pt x="28948" y="15854"/>
                  <a:pt x="27609" y="11144"/>
                  <a:pt x="24439" y="7663"/>
                </a:cubicBezTo>
                <a:cubicBezTo>
                  <a:pt x="22676" y="5743"/>
                  <a:pt x="20422" y="4315"/>
                  <a:pt x="18123" y="3087"/>
                </a:cubicBezTo>
                <a:cubicBezTo>
                  <a:pt x="14732" y="1327"/>
                  <a:pt x="10908" y="1"/>
                  <a:pt x="7027" y="1"/>
                </a:cubicBezTo>
                <a:close/>
              </a:path>
            </a:pathLst>
          </a:cu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38;p9"/>
          <p:cNvSpPr/>
          <p:nvPr/>
        </p:nvSpPr>
        <p:spPr>
          <a:xfrm rot="10800000" flipH="1">
            <a:off x="1232025" y="106596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39;p9"/>
          <p:cNvSpPr/>
          <p:nvPr/>
        </p:nvSpPr>
        <p:spPr>
          <a:xfrm rot="10800000" flipH="1">
            <a:off x="108888" y="20106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165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Quote">
  <p:cSld name="CUSTOM_2"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p14"/>
          <p:cNvSpPr txBox="1">
            <a:spLocks noGrp="1"/>
          </p:cNvSpPr>
          <p:nvPr>
            <p:ph type="title"/>
          </p:nvPr>
        </p:nvSpPr>
        <p:spPr>
          <a:xfrm>
            <a:off x="3373350" y="2938325"/>
            <a:ext cx="4044000" cy="4977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>
            <a:lvl1pPr lvl="0" algn="r" rtl="0">
              <a:spcBef>
                <a:spcPts val="0"/>
              </a:spcBef>
              <a:spcAft>
                <a:spcPts val="0"/>
              </a:spcAft>
              <a:buSzPts val="5100"/>
              <a:buNone/>
              <a:defRPr sz="3000"/>
            </a:lvl1pPr>
            <a:lvl2pPr lvl="1" rtl="0">
              <a:spcBef>
                <a:spcPts val="1600"/>
              </a:spcBef>
              <a:spcAft>
                <a:spcPts val="0"/>
              </a:spcAft>
              <a:buSzPts val="4800"/>
              <a:buNone/>
              <a:defRPr sz="4800"/>
            </a:lvl2pPr>
            <a:lvl3pPr lvl="2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 rt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>
            <a:endParaRPr/>
          </a:p>
        </p:txBody>
      </p:sp>
      <p:sp>
        <p:nvSpPr>
          <p:cNvPr id="196" name="Google Shape;196;p14"/>
          <p:cNvSpPr txBox="1">
            <a:spLocks noGrp="1"/>
          </p:cNvSpPr>
          <p:nvPr>
            <p:ph type="subTitle" idx="1"/>
          </p:nvPr>
        </p:nvSpPr>
        <p:spPr>
          <a:xfrm>
            <a:off x="1726650" y="1707450"/>
            <a:ext cx="5690700" cy="989100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4"/>
              </a:buClr>
              <a:buSzPts val="1200"/>
              <a:buNone/>
              <a:defRPr sz="2000"/>
            </a:lvl1pPr>
            <a:lvl2pPr lvl="1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2pPr>
            <a:lvl3pPr lvl="2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3pPr>
            <a:lvl4pPr lvl="3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4pPr>
            <a:lvl5pPr lvl="4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5pPr>
            <a:lvl6pPr lvl="5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6pPr>
            <a:lvl7pPr lvl="6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7pPr>
            <a:lvl8pPr lvl="7" rtl="0">
              <a:spcBef>
                <a:spcPts val="1600"/>
              </a:spcBef>
              <a:spcAft>
                <a:spcPts val="0"/>
              </a:spcAft>
              <a:buSzPts val="1400"/>
              <a:buNone/>
              <a:defRPr/>
            </a:lvl8pPr>
            <a:lvl9pPr lvl="8" rtl="0">
              <a:spcBef>
                <a:spcPts val="1600"/>
              </a:spcBef>
              <a:spcAft>
                <a:spcPts val="160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197" name="Google Shape;197;p14"/>
          <p:cNvSpPr/>
          <p:nvPr/>
        </p:nvSpPr>
        <p:spPr>
          <a:xfrm>
            <a:off x="2301825" y="-81050"/>
            <a:ext cx="5472801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8" name="Google Shape;198;p14"/>
          <p:cNvSpPr/>
          <p:nvPr/>
        </p:nvSpPr>
        <p:spPr>
          <a:xfrm rot="10800000">
            <a:off x="3105740" y="-321877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99" name="Google Shape;199;p14"/>
          <p:cNvSpPr/>
          <p:nvPr/>
        </p:nvSpPr>
        <p:spPr>
          <a:xfrm rot="-5400000">
            <a:off x="5094113" y="-67676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0" name="Google Shape;200;p14"/>
          <p:cNvSpPr/>
          <p:nvPr/>
        </p:nvSpPr>
        <p:spPr>
          <a:xfrm rot="5400000">
            <a:off x="6553938" y="458250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1" name="Google Shape;201;p14"/>
          <p:cNvSpPr/>
          <p:nvPr/>
        </p:nvSpPr>
        <p:spPr>
          <a:xfrm rot="5400000">
            <a:off x="4522788" y="649313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2" name="Google Shape;202;p14"/>
          <p:cNvSpPr/>
          <p:nvPr/>
        </p:nvSpPr>
        <p:spPr>
          <a:xfrm rot="5400000">
            <a:off x="8054788" y="93838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3" name="Google Shape;203;p14"/>
          <p:cNvSpPr/>
          <p:nvPr/>
        </p:nvSpPr>
        <p:spPr>
          <a:xfrm rot="5400000">
            <a:off x="2853363" y="301738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4" name="Google Shape;204;p14"/>
          <p:cNvSpPr/>
          <p:nvPr/>
        </p:nvSpPr>
        <p:spPr>
          <a:xfrm rot="5400000">
            <a:off x="2401288" y="539838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5" name="Google Shape;205;p14"/>
          <p:cNvSpPr/>
          <p:nvPr/>
        </p:nvSpPr>
        <p:spPr>
          <a:xfrm rot="10800000">
            <a:off x="1820973" y="3982367"/>
            <a:ext cx="5577954" cy="1242133"/>
          </a:xfrm>
          <a:custGeom>
            <a:avLst/>
            <a:gdLst/>
            <a:ahLst/>
            <a:cxnLst/>
            <a:rect l="l" t="t" r="r" b="b"/>
            <a:pathLst>
              <a:path w="113987" h="48554" extrusionOk="0">
                <a:moveTo>
                  <a:pt x="1" y="1"/>
                </a:moveTo>
                <a:cubicBezTo>
                  <a:pt x="1664" y="4622"/>
                  <a:pt x="7395" y="8627"/>
                  <a:pt x="14480" y="9243"/>
                </a:cubicBezTo>
                <a:cubicBezTo>
                  <a:pt x="15269" y="9310"/>
                  <a:pt x="16057" y="9341"/>
                  <a:pt x="16844" y="9341"/>
                </a:cubicBezTo>
                <a:cubicBezTo>
                  <a:pt x="26954" y="9341"/>
                  <a:pt x="36902" y="4191"/>
                  <a:pt x="46543" y="4191"/>
                </a:cubicBezTo>
                <a:cubicBezTo>
                  <a:pt x="48520" y="4191"/>
                  <a:pt x="50484" y="4408"/>
                  <a:pt x="52434" y="4930"/>
                </a:cubicBezTo>
                <a:cubicBezTo>
                  <a:pt x="59335" y="6717"/>
                  <a:pt x="63032" y="11831"/>
                  <a:pt x="63833" y="16760"/>
                </a:cubicBezTo>
                <a:cubicBezTo>
                  <a:pt x="64634" y="21750"/>
                  <a:pt x="63155" y="26680"/>
                  <a:pt x="62970" y="31609"/>
                </a:cubicBezTo>
                <a:cubicBezTo>
                  <a:pt x="62847" y="36538"/>
                  <a:pt x="64264" y="41898"/>
                  <a:pt x="69563" y="45349"/>
                </a:cubicBezTo>
                <a:cubicBezTo>
                  <a:pt x="73005" y="47564"/>
                  <a:pt x="77580" y="48553"/>
                  <a:pt x="82312" y="48553"/>
                </a:cubicBezTo>
                <a:cubicBezTo>
                  <a:pt x="88505" y="48553"/>
                  <a:pt x="94967" y="46857"/>
                  <a:pt x="99507" y="43993"/>
                </a:cubicBezTo>
                <a:cubicBezTo>
                  <a:pt x="107579" y="38941"/>
                  <a:pt x="110906" y="31362"/>
                  <a:pt x="112508" y="24030"/>
                </a:cubicBezTo>
                <a:cubicBezTo>
                  <a:pt x="113987" y="17253"/>
                  <a:pt x="112262" y="3821"/>
                  <a:pt x="103820" y="1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6" name="Google Shape;206;p14"/>
          <p:cNvSpPr/>
          <p:nvPr/>
        </p:nvSpPr>
        <p:spPr>
          <a:xfrm>
            <a:off x="4175688" y="4603443"/>
            <a:ext cx="2419310" cy="861877"/>
          </a:xfrm>
          <a:custGeom>
            <a:avLst/>
            <a:gdLst/>
            <a:ahLst/>
            <a:cxnLst/>
            <a:rect l="l" t="t" r="r" b="b"/>
            <a:pathLst>
              <a:path w="49839" h="23502" extrusionOk="0">
                <a:moveTo>
                  <a:pt x="12527" y="1"/>
                </a:moveTo>
                <a:cubicBezTo>
                  <a:pt x="11413" y="1"/>
                  <a:pt x="10247" y="125"/>
                  <a:pt x="9017" y="410"/>
                </a:cubicBezTo>
                <a:cubicBezTo>
                  <a:pt x="4486" y="1459"/>
                  <a:pt x="402" y="6325"/>
                  <a:pt x="157" y="11280"/>
                </a:cubicBezTo>
                <a:cubicBezTo>
                  <a:pt x="0" y="14650"/>
                  <a:pt x="1518" y="19694"/>
                  <a:pt x="5468" y="22238"/>
                </a:cubicBezTo>
                <a:cubicBezTo>
                  <a:pt x="6967" y="23186"/>
                  <a:pt x="8215" y="23502"/>
                  <a:pt x="9471" y="23502"/>
                </a:cubicBezTo>
                <a:cubicBezTo>
                  <a:pt x="10404" y="23502"/>
                  <a:pt x="11341" y="23327"/>
                  <a:pt x="12387" y="23109"/>
                </a:cubicBezTo>
                <a:cubicBezTo>
                  <a:pt x="23723" y="20797"/>
                  <a:pt x="35152" y="18016"/>
                  <a:pt x="46692" y="18016"/>
                </a:cubicBezTo>
                <a:cubicBezTo>
                  <a:pt x="47740" y="18016"/>
                  <a:pt x="48789" y="18039"/>
                  <a:pt x="49839" y="18087"/>
                </a:cubicBezTo>
                <a:cubicBezTo>
                  <a:pt x="49214" y="15520"/>
                  <a:pt x="49147" y="12820"/>
                  <a:pt x="48500" y="10253"/>
                </a:cubicBezTo>
                <a:cubicBezTo>
                  <a:pt x="47830" y="7664"/>
                  <a:pt x="46245" y="3624"/>
                  <a:pt x="43723" y="2486"/>
                </a:cubicBezTo>
                <a:cubicBezTo>
                  <a:pt x="43091" y="2196"/>
                  <a:pt x="42479" y="2074"/>
                  <a:pt x="41873" y="2074"/>
                </a:cubicBezTo>
                <a:cubicBezTo>
                  <a:pt x="38847" y="2074"/>
                  <a:pt x="35967" y="5108"/>
                  <a:pt x="31336" y="5276"/>
                </a:cubicBezTo>
                <a:cubicBezTo>
                  <a:pt x="31216" y="5280"/>
                  <a:pt x="31096" y="5282"/>
                  <a:pt x="30977" y="5282"/>
                </a:cubicBezTo>
                <a:cubicBezTo>
                  <a:pt x="24835" y="5282"/>
                  <a:pt x="19797" y="1"/>
                  <a:pt x="12527" y="1"/>
                </a:cubicBezTo>
                <a:close/>
              </a:path>
            </a:pathLst>
          </a:custGeom>
          <a:solidFill>
            <a:schemeClr val="l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7" name="Google Shape;207;p14"/>
          <p:cNvSpPr/>
          <p:nvPr/>
        </p:nvSpPr>
        <p:spPr>
          <a:xfrm rot="5400000">
            <a:off x="3798057" y="3940705"/>
            <a:ext cx="969192" cy="1790903"/>
          </a:xfrm>
          <a:custGeom>
            <a:avLst/>
            <a:gdLst/>
            <a:ahLst/>
            <a:cxnLst/>
            <a:rect l="l" t="t" r="r" b="b"/>
            <a:pathLst>
              <a:path w="24039" h="44420" extrusionOk="0">
                <a:moveTo>
                  <a:pt x="17715" y="1"/>
                </a:moveTo>
                <a:cubicBezTo>
                  <a:pt x="16371" y="1"/>
                  <a:pt x="14900" y="541"/>
                  <a:pt x="13704" y="2213"/>
                </a:cubicBezTo>
                <a:cubicBezTo>
                  <a:pt x="10848" y="6185"/>
                  <a:pt x="15289" y="12211"/>
                  <a:pt x="13392" y="17300"/>
                </a:cubicBezTo>
                <a:cubicBezTo>
                  <a:pt x="11272" y="22947"/>
                  <a:pt x="1" y="24509"/>
                  <a:pt x="1384" y="34262"/>
                </a:cubicBezTo>
                <a:cubicBezTo>
                  <a:pt x="2268" y="40412"/>
                  <a:pt x="11808" y="44419"/>
                  <a:pt x="18141" y="44419"/>
                </a:cubicBezTo>
                <a:cubicBezTo>
                  <a:pt x="19486" y="44419"/>
                  <a:pt x="20686" y="44239"/>
                  <a:pt x="21628" y="43860"/>
                </a:cubicBezTo>
                <a:cubicBezTo>
                  <a:pt x="21918" y="43748"/>
                  <a:pt x="23413" y="36851"/>
                  <a:pt x="23480" y="36048"/>
                </a:cubicBezTo>
                <a:cubicBezTo>
                  <a:pt x="24038" y="28549"/>
                  <a:pt x="24016" y="20983"/>
                  <a:pt x="23369" y="13484"/>
                </a:cubicBezTo>
                <a:cubicBezTo>
                  <a:pt x="23056" y="9890"/>
                  <a:pt x="22699" y="6252"/>
                  <a:pt x="22186" y="2681"/>
                </a:cubicBezTo>
                <a:cubicBezTo>
                  <a:pt x="22052" y="1766"/>
                  <a:pt x="22141" y="2168"/>
                  <a:pt x="21315" y="1320"/>
                </a:cubicBezTo>
                <a:cubicBezTo>
                  <a:pt x="20767" y="784"/>
                  <a:pt x="19333" y="1"/>
                  <a:pt x="17715" y="1"/>
                </a:cubicBezTo>
                <a:close/>
              </a:path>
            </a:pathLst>
          </a:cu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8" name="Google Shape;208;p14"/>
          <p:cNvSpPr/>
          <p:nvPr/>
        </p:nvSpPr>
        <p:spPr>
          <a:xfrm rot="-5400000">
            <a:off x="2853375" y="4363031"/>
            <a:ext cx="163500" cy="163500"/>
          </a:xfrm>
          <a:prstGeom prst="ellipse">
            <a:avLst/>
          </a:prstGeom>
          <a:solidFill>
            <a:schemeClr val="dk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09" name="Google Shape;209;p14"/>
          <p:cNvSpPr/>
          <p:nvPr/>
        </p:nvSpPr>
        <p:spPr>
          <a:xfrm rot="-5400000">
            <a:off x="5079550" y="4395431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0" name="Google Shape;210;p14"/>
          <p:cNvSpPr/>
          <p:nvPr/>
        </p:nvSpPr>
        <p:spPr>
          <a:xfrm rot="-5400000">
            <a:off x="1555000" y="4841556"/>
            <a:ext cx="98400" cy="987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1" name="Google Shape;211;p14"/>
          <p:cNvSpPr/>
          <p:nvPr/>
        </p:nvSpPr>
        <p:spPr>
          <a:xfrm rot="-5400000">
            <a:off x="6683875" y="4678206"/>
            <a:ext cx="163500" cy="163500"/>
          </a:xfrm>
          <a:prstGeom prst="ellipse">
            <a:avLst/>
          </a:pr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12" name="Google Shape;212;p14"/>
          <p:cNvSpPr/>
          <p:nvPr/>
        </p:nvSpPr>
        <p:spPr>
          <a:xfrm rot="-5400000">
            <a:off x="7201050" y="4504906"/>
            <a:ext cx="98400" cy="98700"/>
          </a:xfrm>
          <a:prstGeom prst="ellipse">
            <a:avLst/>
          </a:prstGeom>
          <a:solidFill>
            <a:schemeClr val="dk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 name="simple-light-2">
    <p:bg>
      <p:bgPr>
        <a:solidFill>
          <a:srgbClr val="FDF2F0"/>
        </a:solidFill>
        <a:effectLst/>
      </p:bgPr>
    </p:bg>
    <p:spTree>
      <p:nvGrpSpPr>
        <p:cNvPr id="1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>
            <a:spLocks noGrp="1"/>
          </p:cNvSpPr>
          <p:nvPr>
            <p:ph type="title"/>
          </p:nvPr>
        </p:nvSpPr>
        <p:spPr>
          <a:xfrm>
            <a:off x="540000" y="363275"/>
            <a:ext cx="8064000" cy="572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accent6"/>
              </a:buClr>
              <a:buSzPts val="3000"/>
              <a:buFont typeface="Josefin Sans"/>
              <a:buNone/>
              <a:defRPr sz="3000" b="1">
                <a:solidFill>
                  <a:schemeClr val="accent6"/>
                </a:solidFill>
                <a:latin typeface="Josefin Sans"/>
                <a:ea typeface="Josefin Sans"/>
                <a:cs typeface="Josefin Sans"/>
                <a:sym typeface="Josefin Sans"/>
              </a:defRPr>
            </a:lvl9pPr>
          </a:lstStyle>
          <a:p>
            <a:endParaRPr/>
          </a:p>
        </p:txBody>
      </p:sp>
      <p:sp>
        <p:nvSpPr>
          <p:cNvPr id="7" name="Google Shape;7;p1"/>
          <p:cNvSpPr txBox="1">
            <a:spLocks noGrp="1"/>
          </p:cNvSpPr>
          <p:nvPr>
            <p:ph type="body" idx="1"/>
          </p:nvPr>
        </p:nvSpPr>
        <p:spPr>
          <a:xfrm>
            <a:off x="540000" y="1152475"/>
            <a:ext cx="8064000" cy="341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lvl="0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Font typeface="Open Sans"/>
              <a:buChar char="●"/>
              <a:defRPr sz="1800"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marL="914400" lvl="1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marL="1371600" lvl="2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marL="1828800" lvl="3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marL="2286000" lvl="4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marL="2743200" lvl="5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marL="3200400" lvl="6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●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marL="3657600" lvl="7" indent="-3175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Font typeface="Open Sans"/>
              <a:buChar char="○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marL="4114800" lvl="8" indent="-3175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Font typeface="Open Sans"/>
              <a:buChar char="■"/>
              <a:defRPr>
                <a:solidFill>
                  <a:schemeClr val="dk2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5" r:id="rId7"/>
    <p:sldLayoutId id="2147483658" r:id="rId8"/>
    <p:sldLayoutId id="2147483660" r:id="rId9"/>
    <p:sldLayoutId id="2147483664" r:id="rId10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Relationship Id="rId4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1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1.png"/><Relationship Id="rId4" Type="http://schemas.openxmlformats.org/officeDocument/2006/relationships/image" Target="../media/image9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776656"/>
            <a:ext cx="1352138" cy="1314579"/>
          </a:xfrm>
          <a:prstGeom prst="rect">
            <a:avLst/>
          </a:prstGeom>
        </p:spPr>
      </p:pic>
      <p:sp>
        <p:nvSpPr>
          <p:cNvPr id="6" name="Google Shape;491;p33"/>
          <p:cNvSpPr txBox="1">
            <a:spLocks noGrp="1"/>
          </p:cNvSpPr>
          <p:nvPr>
            <p:ph type="title"/>
          </p:nvPr>
        </p:nvSpPr>
        <p:spPr>
          <a:xfrm>
            <a:off x="2249971" y="2548434"/>
            <a:ext cx="4860000" cy="822300"/>
          </a:xfrm>
          <a:prstGeom prst="rect">
            <a:avLst/>
          </a:prstGeom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" dirty="0" smtClean="0">
                <a:solidFill>
                  <a:srgbClr val="FF4462"/>
                </a:solidFill>
              </a:rPr>
              <a:t>Evolve 3C</a:t>
            </a:r>
            <a:br>
              <a:rPr lang="en" dirty="0" smtClean="0">
                <a:solidFill>
                  <a:srgbClr val="FF4462"/>
                </a:solidFill>
              </a:rPr>
            </a:br>
            <a:r>
              <a:rPr lang="en" dirty="0" smtClean="0">
                <a:solidFill>
                  <a:srgbClr val="FF4462"/>
                </a:solidFill>
              </a:rPr>
              <a:t>10.5</a:t>
            </a:r>
            <a:endParaRPr sz="19900" dirty="0">
              <a:solidFill>
                <a:srgbClr val="FF446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7E5"/>
        </a:solidFill>
        <a:effectLst/>
      </p:bgPr>
    </p:bg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474" y="0"/>
            <a:ext cx="824526" cy="8016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108131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4999" y="1068941"/>
            <a:ext cx="8127273" cy="3828326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532" y="1911907"/>
            <a:ext cx="8945053" cy="132366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604" y="1843245"/>
            <a:ext cx="8930993" cy="100043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474" y="0"/>
            <a:ext cx="824526" cy="801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12531"/>
          <a:stretch/>
        </p:blipFill>
        <p:spPr>
          <a:xfrm>
            <a:off x="97029" y="1386672"/>
            <a:ext cx="9225723" cy="964641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4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95353" y="1926405"/>
            <a:ext cx="6932796" cy="741718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21050" y="4341878"/>
            <a:ext cx="824526" cy="801622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60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t="6105"/>
          <a:stretch/>
        </p:blipFill>
        <p:spPr>
          <a:xfrm>
            <a:off x="1216687" y="1969476"/>
            <a:ext cx="6677924" cy="783772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474" y="0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54999" y="810884"/>
            <a:ext cx="4926555" cy="66026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555" y="1535502"/>
            <a:ext cx="9051445" cy="3278038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9262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DF7E5"/>
        </a:solidFill>
        <a:effectLst/>
      </p:bgPr>
    </p:bg>
    <p:spTree>
      <p:nvGrpSpPr>
        <p:cNvPr id="1" name="Shape 5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 rotWithShape="1">
          <a:blip r:embed="rId3"/>
          <a:srcRect l="1983" r="3501"/>
          <a:stretch/>
        </p:blipFill>
        <p:spPr>
          <a:xfrm>
            <a:off x="552801" y="1900237"/>
            <a:ext cx="8200674" cy="1757363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19474" y="0"/>
            <a:ext cx="824526" cy="801622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quatic and Physical Therapy Center by Slidesgo">
  <a:themeElements>
    <a:clrScheme name="Custom 2">
      <a:dk1>
        <a:srgbClr val="D14848"/>
      </a:dk1>
      <a:lt1>
        <a:srgbClr val="FFFFFF"/>
      </a:lt1>
      <a:dk2>
        <a:srgbClr val="D14848"/>
      </a:dk2>
      <a:lt2>
        <a:srgbClr val="DD8080"/>
      </a:lt2>
      <a:accent1>
        <a:srgbClr val="D14848"/>
      </a:accent1>
      <a:accent2>
        <a:srgbClr val="DF9D9D"/>
      </a:accent2>
      <a:accent3>
        <a:srgbClr val="F1E4E4"/>
      </a:accent3>
      <a:accent4>
        <a:srgbClr val="BB6666"/>
      </a:accent4>
      <a:accent5>
        <a:srgbClr val="F1E4E4"/>
      </a:accent5>
      <a:accent6>
        <a:srgbClr val="681A1A"/>
      </a:accent6>
      <a:hlink>
        <a:srgbClr val="D14848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</TotalTime>
  <Words>2</Words>
  <Application>Microsoft Office PowerPoint</Application>
  <PresentationFormat>On-screen Show (16:9)</PresentationFormat>
  <Paragraphs>1</Paragraphs>
  <Slides>10</Slides>
  <Notes>10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4" baseType="lpstr">
      <vt:lpstr>Open Sans</vt:lpstr>
      <vt:lpstr>Josefin Sans</vt:lpstr>
      <vt:lpstr>Arial</vt:lpstr>
      <vt:lpstr>Aquatic and Physical Therapy Center by Slidesgo</vt:lpstr>
      <vt:lpstr>Evolve 3C 10.5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Introduction</dc:title>
  <cp:lastModifiedBy>Admin</cp:lastModifiedBy>
  <cp:revision>11</cp:revision>
  <dcterms:modified xsi:type="dcterms:W3CDTF">2023-07-23T07:59:12Z</dcterms:modified>
</cp:coreProperties>
</file>