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2"/>
  </p:notesMasterIdLst>
  <p:sldIdLst>
    <p:sldId id="259" r:id="rId2"/>
    <p:sldId id="257" r:id="rId3"/>
    <p:sldId id="260" r:id="rId4"/>
    <p:sldId id="256" r:id="rId5"/>
    <p:sldId id="258" r:id="rId6"/>
    <p:sldId id="288" r:id="rId7"/>
    <p:sldId id="262" r:id="rId8"/>
    <p:sldId id="295" r:id="rId9"/>
    <p:sldId id="289" r:id="rId10"/>
    <p:sldId id="296" r:id="rId11"/>
    <p:sldId id="290" r:id="rId12"/>
    <p:sldId id="263" r:id="rId13"/>
    <p:sldId id="291" r:id="rId14"/>
    <p:sldId id="297" r:id="rId15"/>
    <p:sldId id="264" r:id="rId16"/>
    <p:sldId id="292" r:id="rId17"/>
    <p:sldId id="293" r:id="rId18"/>
    <p:sldId id="294" r:id="rId19"/>
    <p:sldId id="266" r:id="rId20"/>
    <p:sldId id="268" r:id="rId21"/>
    <p:sldId id="301" r:id="rId22"/>
    <p:sldId id="267" r:id="rId23"/>
    <p:sldId id="298" r:id="rId24"/>
    <p:sldId id="299" r:id="rId25"/>
    <p:sldId id="271" r:id="rId26"/>
    <p:sldId id="302" r:id="rId27"/>
    <p:sldId id="265" r:id="rId28"/>
    <p:sldId id="275" r:id="rId29"/>
    <p:sldId id="300" r:id="rId30"/>
    <p:sldId id="303" r:id="rId31"/>
  </p:sldIdLst>
  <p:sldSz cx="9144000" cy="5143500" type="screen16x9"/>
  <p:notesSz cx="6858000" cy="9144000"/>
  <p:embeddedFontLs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Open Sans SemiBold" panose="020B0604020202020204" charset="0"/>
      <p:regular r:id="rId37"/>
      <p:bold r:id="rId38"/>
      <p:italic r:id="rId39"/>
      <p:boldItalic r:id="rId40"/>
    </p:embeddedFont>
    <p:embeddedFont>
      <p:font typeface="Josefin San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80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289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559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726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343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3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638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553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405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954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b8d1ca927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b8d1ca927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b8d1ca927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b8d1ca927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719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ab8d1ca927_3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ab8d1ca927_3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66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54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93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01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47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"/>
          <p:cNvSpPr txBox="1">
            <a:spLocks noGrp="1"/>
          </p:cNvSpPr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19"/>
          <p:cNvSpPr txBox="1">
            <a:spLocks noGrp="1"/>
          </p:cNvSpPr>
          <p:nvPr>
            <p:ph type="subTitle" idx="1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3" name="Google Shape;283;p19"/>
          <p:cNvSpPr txBox="1">
            <a:spLocks noGrp="1"/>
          </p:cNvSpPr>
          <p:nvPr>
            <p:ph type="subTitle" idx="2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3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5" name="Google Shape;285;p19"/>
          <p:cNvSpPr txBox="1">
            <a:spLocks noGrp="1"/>
          </p:cNvSpPr>
          <p:nvPr>
            <p:ph type="subTitle" idx="4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9"/>
          <p:cNvSpPr txBox="1">
            <a:spLocks noGrp="1"/>
          </p:cNvSpPr>
          <p:nvPr>
            <p:ph type="subTitle" idx="5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subTitle" idx="6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9"/>
          <p:cNvSpPr txBox="1">
            <a:spLocks noGrp="1"/>
          </p:cNvSpPr>
          <p:nvPr>
            <p:ph type="subTitle" idx="7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9" name="Google Shape;289;p19"/>
          <p:cNvSpPr txBox="1">
            <a:spLocks noGrp="1"/>
          </p:cNvSpPr>
          <p:nvPr>
            <p:ph type="subTitle" idx="8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9"/>
          <p:cNvSpPr txBox="1">
            <a:spLocks noGrp="1"/>
          </p:cNvSpPr>
          <p:nvPr>
            <p:ph type="subTitle" idx="9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subTitle" idx="13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14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subTitle" idx="15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"/>
          <p:cNvSpPr/>
          <p:nvPr/>
        </p:nvSpPr>
        <p:spPr>
          <a:xfrm>
            <a:off x="5587299" y="-2095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"/>
          <p:cNvSpPr/>
          <p:nvPr/>
        </p:nvSpPr>
        <p:spPr>
          <a:xfrm rot="10800000" flipH="1">
            <a:off x="6906325" y="-5251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"/>
          <p:cNvSpPr/>
          <p:nvPr/>
        </p:nvSpPr>
        <p:spPr>
          <a:xfrm rot="-3279262">
            <a:off x="7901589" y="-9730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9"/>
          <p:cNvSpPr/>
          <p:nvPr/>
        </p:nvSpPr>
        <p:spPr>
          <a:xfrm flipH="1">
            <a:off x="-3333926" y="-2107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9"/>
          <p:cNvSpPr/>
          <p:nvPr/>
        </p:nvSpPr>
        <p:spPr>
          <a:xfrm rot="10800000">
            <a:off x="-142195" y="-5263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"/>
          <p:cNvSpPr/>
          <p:nvPr/>
        </p:nvSpPr>
        <p:spPr>
          <a:xfrm rot="3279262" flipH="1">
            <a:off x="-162965" y="-9742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9"/>
          <p:cNvSpPr/>
          <p:nvPr/>
        </p:nvSpPr>
        <p:spPr>
          <a:xfrm rot="10800000" flipH="1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"/>
          <p:cNvSpPr/>
          <p:nvPr/>
        </p:nvSpPr>
        <p:spPr>
          <a:xfrm rot="10800000" flipH="1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"/>
          <p:cNvSpPr/>
          <p:nvPr/>
        </p:nvSpPr>
        <p:spPr>
          <a:xfrm rot="10800000" flipH="1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"/>
          <p:cNvSpPr/>
          <p:nvPr/>
        </p:nvSpPr>
        <p:spPr>
          <a:xfrm rot="10800000" flipH="1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9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1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1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1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-10667561">
            <a:off x="305871" y="43938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0800000">
            <a:off x="402459" y="43010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-272112" y="41566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11.1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350"/>
          <a:stretch/>
        </p:blipFill>
        <p:spPr>
          <a:xfrm>
            <a:off x="1" y="1168401"/>
            <a:ext cx="6185139" cy="26888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8601" y="-469901"/>
            <a:ext cx="5791200" cy="1638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8627" b="-3509"/>
          <a:stretch/>
        </p:blipFill>
        <p:spPr>
          <a:xfrm>
            <a:off x="698500" y="377829"/>
            <a:ext cx="4751388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1253" b="4093"/>
          <a:stretch/>
        </p:blipFill>
        <p:spPr>
          <a:xfrm>
            <a:off x="1" y="1"/>
            <a:ext cx="4508499" cy="520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4139" b="-1"/>
          <a:stretch/>
        </p:blipFill>
        <p:spPr>
          <a:xfrm>
            <a:off x="1846053" y="3928470"/>
            <a:ext cx="7297947" cy="1215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100" y="1477669"/>
            <a:ext cx="1574800" cy="54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1750719"/>
            <a:ext cx="8037801" cy="1116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5075"/>
            <a:ext cx="8867276" cy="2828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45100" y="584200"/>
            <a:ext cx="3771900" cy="123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35075"/>
            <a:ext cx="8867276" cy="2828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45100" y="584200"/>
            <a:ext cx="3771900" cy="123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V_SB3_U11_p10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225" y="422592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5075"/>
            <a:ext cx="8867276" cy="2828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45100" y="584200"/>
            <a:ext cx="3771900" cy="123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627" b="3101"/>
          <a:stretch/>
        </p:blipFill>
        <p:spPr>
          <a:xfrm>
            <a:off x="273349" y="4042975"/>
            <a:ext cx="5868659" cy="1006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1"/>
            <a:ext cx="6362699" cy="488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990"/>
            <a:ext cx="9144000" cy="3478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1"/>
            <a:ext cx="6362699" cy="488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8447"/>
            <a:ext cx="9145274" cy="3432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1"/>
            <a:ext cx="6362699" cy="488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2" y="1542006"/>
            <a:ext cx="8913791" cy="2041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1"/>
            <a:ext cx="6362699" cy="488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52" y="1574800"/>
            <a:ext cx="9144000" cy="1981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100"/>
            <a:ext cx="9144000" cy="2337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752"/>
          <a:stretch/>
        </p:blipFill>
        <p:spPr>
          <a:xfrm>
            <a:off x="465025" y="1128949"/>
            <a:ext cx="8301470" cy="1063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4437"/>
          <a:stretch/>
        </p:blipFill>
        <p:spPr>
          <a:xfrm>
            <a:off x="3225800" y="2044135"/>
            <a:ext cx="5054600" cy="2822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53" y="910480"/>
            <a:ext cx="8334147" cy="3444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53" y="910480"/>
            <a:ext cx="8334147" cy="3444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69" y="4354961"/>
            <a:ext cx="4459288" cy="764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7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59984"/>
            <a:ext cx="8357134" cy="462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7541"/>
            <a:ext cx="9118408" cy="3358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82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59984"/>
            <a:ext cx="8357134" cy="462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103"/>
            <a:ext cx="9165205" cy="256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1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59984"/>
            <a:ext cx="8357134" cy="462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87272"/>
            <a:ext cx="9144000" cy="266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6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38704"/>
            <a:ext cx="9144000" cy="2455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38704"/>
            <a:ext cx="9144000" cy="2455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76" y="3694276"/>
            <a:ext cx="7050995" cy="1233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31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3715"/>
            <a:ext cx="9144000" cy="747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318" r="10952" b="77820"/>
          <a:stretch/>
        </p:blipFill>
        <p:spPr>
          <a:xfrm>
            <a:off x="159657" y="1596573"/>
            <a:ext cx="8839379" cy="1407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3022"/>
          <a:stretch/>
        </p:blipFill>
        <p:spPr>
          <a:xfrm>
            <a:off x="1" y="1538513"/>
            <a:ext cx="9143999" cy="3631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3441" r="2694"/>
          <a:stretch/>
        </p:blipFill>
        <p:spPr>
          <a:xfrm>
            <a:off x="-1" y="1841500"/>
            <a:ext cx="9084139" cy="78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8687" y="2438399"/>
            <a:ext cx="1573845" cy="600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2987" y="1431166"/>
            <a:ext cx="1573845" cy="600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100" y="1477669"/>
            <a:ext cx="1574800" cy="54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1477669"/>
            <a:ext cx="6673046" cy="2179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8212_EV_SB3_U11_UO_Andre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100" y="1477669"/>
            <a:ext cx="1574800" cy="54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4" y="1576387"/>
            <a:ext cx="7138067" cy="1662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8195"/>
          <a:stretch/>
        </p:blipFill>
        <p:spPr>
          <a:xfrm>
            <a:off x="0" y="0"/>
            <a:ext cx="4737100" cy="966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350"/>
          <a:stretch/>
        </p:blipFill>
        <p:spPr>
          <a:xfrm>
            <a:off x="1" y="1168401"/>
            <a:ext cx="9144000" cy="397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389" t="56656" b="11823"/>
          <a:stretch/>
        </p:blipFill>
        <p:spPr>
          <a:xfrm>
            <a:off x="546100" y="901792"/>
            <a:ext cx="4445000" cy="304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1260"/>
          <a:stretch/>
        </p:blipFill>
        <p:spPr>
          <a:xfrm>
            <a:off x="4737101" y="38101"/>
            <a:ext cx="4406900" cy="116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0101" y="-469900"/>
            <a:ext cx="5219699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8195"/>
          <a:stretch/>
        </p:blipFill>
        <p:spPr>
          <a:xfrm>
            <a:off x="0" y="0"/>
            <a:ext cx="4737100" cy="966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350"/>
          <a:stretch/>
        </p:blipFill>
        <p:spPr>
          <a:xfrm>
            <a:off x="1" y="1168401"/>
            <a:ext cx="6288656" cy="273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389" t="56656" b="11823"/>
          <a:stretch/>
        </p:blipFill>
        <p:spPr>
          <a:xfrm>
            <a:off x="546100" y="901792"/>
            <a:ext cx="4445000" cy="304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1260"/>
          <a:stretch/>
        </p:blipFill>
        <p:spPr>
          <a:xfrm>
            <a:off x="4737101" y="38101"/>
            <a:ext cx="4406900" cy="116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0101" y="-469900"/>
            <a:ext cx="5219699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23" t="4994" r="-1"/>
          <a:stretch/>
        </p:blipFill>
        <p:spPr>
          <a:xfrm>
            <a:off x="1828800" y="3985405"/>
            <a:ext cx="7220579" cy="1158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9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350"/>
          <a:stretch/>
        </p:blipFill>
        <p:spPr>
          <a:xfrm>
            <a:off x="1" y="1168401"/>
            <a:ext cx="9144000" cy="3975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8601" y="-469901"/>
            <a:ext cx="5791200" cy="1638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8627" b="-3509"/>
          <a:stretch/>
        </p:blipFill>
        <p:spPr>
          <a:xfrm>
            <a:off x="698500" y="377829"/>
            <a:ext cx="4751388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1253" b="4093"/>
          <a:stretch/>
        </p:blipFill>
        <p:spPr>
          <a:xfrm>
            <a:off x="1" y="1"/>
            <a:ext cx="4508499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</Words>
  <Application>Microsoft Office PowerPoint</Application>
  <PresentationFormat>On-screen Show (16:9)</PresentationFormat>
  <Paragraphs>1</Paragraphs>
  <Slides>30</Slides>
  <Notes>30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Open Sans</vt:lpstr>
      <vt:lpstr>Open Sans SemiBold</vt:lpstr>
      <vt:lpstr>Josefin Sans</vt:lpstr>
      <vt:lpstr>Arial</vt:lpstr>
      <vt:lpstr>Aquatic and Physical Therapy Center by Slidesgo</vt:lpstr>
      <vt:lpstr>Evolve 3C 11.1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18</cp:revision>
  <dcterms:modified xsi:type="dcterms:W3CDTF">2023-07-23T07:59:42Z</dcterms:modified>
</cp:coreProperties>
</file>