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4"/>
  </p:notesMasterIdLst>
  <p:sldIdLst>
    <p:sldId id="259" r:id="rId2"/>
    <p:sldId id="258" r:id="rId3"/>
    <p:sldId id="302" r:id="rId4"/>
    <p:sldId id="303" r:id="rId5"/>
    <p:sldId id="257" r:id="rId6"/>
    <p:sldId id="288" r:id="rId7"/>
    <p:sldId id="295" r:id="rId8"/>
    <p:sldId id="289" r:id="rId9"/>
    <p:sldId id="290" r:id="rId10"/>
    <p:sldId id="296" r:id="rId11"/>
    <p:sldId id="261" r:id="rId12"/>
    <p:sldId id="291" r:id="rId13"/>
    <p:sldId id="297" r:id="rId14"/>
    <p:sldId id="264" r:id="rId15"/>
    <p:sldId id="292" r:id="rId16"/>
    <p:sldId id="293" r:id="rId17"/>
    <p:sldId id="294" r:id="rId18"/>
    <p:sldId id="256" r:id="rId19"/>
    <p:sldId id="266" r:id="rId20"/>
    <p:sldId id="265" r:id="rId21"/>
    <p:sldId id="268" r:id="rId22"/>
    <p:sldId id="300" r:id="rId23"/>
    <p:sldId id="267" r:id="rId24"/>
    <p:sldId id="299" r:id="rId25"/>
    <p:sldId id="298" r:id="rId26"/>
    <p:sldId id="301" r:id="rId27"/>
    <p:sldId id="263" r:id="rId28"/>
    <p:sldId id="260" r:id="rId29"/>
    <p:sldId id="262" r:id="rId30"/>
    <p:sldId id="269" r:id="rId31"/>
    <p:sldId id="274" r:id="rId32"/>
    <p:sldId id="304" r:id="rId33"/>
  </p:sldIdLst>
  <p:sldSz cx="9144000" cy="5143500" type="screen16x9"/>
  <p:notesSz cx="6858000" cy="9144000"/>
  <p:embeddedFontLs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Josefi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BE8"/>
    <a:srgbClr val="BBD2EC"/>
    <a:srgbClr val="C0D5ED"/>
    <a:srgbClr val="ACC9E7"/>
    <a:srgbClr val="DAE7F4"/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1026" autoAdjust="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200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525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448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045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9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600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19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682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507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33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350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b8d1ca927_3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b8d1ca927_3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b8d1ca927_3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b8d1ca927_3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b8d1ca927_3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b8d1ca927_3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9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99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07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44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9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37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5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8"/>
          <p:cNvSpPr/>
          <p:nvPr/>
        </p:nvSpPr>
        <p:spPr>
          <a:xfrm rot="-5400000">
            <a:off x="-1029861" y="815281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 rot="-5400000">
            <a:off x="-1888219" y="1592238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 rot="5400000">
            <a:off x="-751978" y="255224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 rot="5400000">
            <a:off x="6115544" y="2556136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 rot="5400000">
            <a:off x="6901950" y="2423794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 rot="-5400000">
            <a:off x="7021777" y="3324160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2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3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4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5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6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7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8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/>
          <p:nvPr/>
        </p:nvSpPr>
        <p:spPr>
          <a:xfrm rot="-5400000" flipH="1">
            <a:off x="-3096997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rot="5400000">
            <a:off x="-1921300" y="309843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 rot="147" flipH="1">
            <a:off x="-401896" y="3180097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rot="-5400000" flipH="1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 rot="-5400000" flipH="1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 rot="-5400000" flipH="1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 rot="5400000" flipH="1">
            <a:off x="5330692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 rot="-5400000">
            <a:off x="6773240" y="98835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rot="-10799853" flipH="1">
            <a:off x="8120822" y="-9700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 rot="5400000" flipH="1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 rot="5400000" flipH="1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 rot="5400000" flipH="1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rot="5400000" flipH="1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 rot="-5400000" flipH="1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11.2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8100" y="-1"/>
            <a:ext cx="3152715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9500" y="359433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0281" y="109699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096992"/>
            <a:ext cx="6644643" cy="2878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14918"/>
            <a:ext cx="8698229" cy="1111909"/>
          </a:xfrm>
          <a:prstGeom prst="rect">
            <a:avLst/>
          </a:prstGeom>
        </p:spPr>
      </p:pic>
      <p:pic>
        <p:nvPicPr>
          <p:cNvPr id="2" name="EV_SB3_U11_p11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0302" y="92014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b="6213"/>
          <a:stretch/>
        </p:blipFill>
        <p:spPr>
          <a:xfrm>
            <a:off x="3172998" y="3975100"/>
            <a:ext cx="5971001" cy="116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050"/>
            <a:ext cx="9144000" cy="2374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9050"/>
            <a:ext cx="9144000" cy="2374232"/>
          </a:xfrm>
          <a:prstGeom prst="rect">
            <a:avLst/>
          </a:prstGeom>
        </p:spPr>
      </p:pic>
      <p:pic>
        <p:nvPicPr>
          <p:cNvPr id="3" name="EV_SB3_U11_p110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725" y="40735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050"/>
            <a:ext cx="9144000" cy="2374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722"/>
          <a:stretch/>
        </p:blipFill>
        <p:spPr>
          <a:xfrm>
            <a:off x="219075" y="3663282"/>
            <a:ext cx="4924425" cy="1352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512"/>
            <a:ext cx="6667500" cy="530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/>
          <a:stretch/>
        </p:blipFill>
        <p:spPr>
          <a:xfrm>
            <a:off x="0" y="860833"/>
            <a:ext cx="8470232" cy="4280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512"/>
            <a:ext cx="6667500" cy="530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035"/>
          <a:stretch/>
        </p:blipFill>
        <p:spPr>
          <a:xfrm>
            <a:off x="0" y="952499"/>
            <a:ext cx="8407400" cy="4205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512"/>
            <a:ext cx="6667500" cy="530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058"/>
            <a:ext cx="9144000" cy="2681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512"/>
            <a:ext cx="6667500" cy="530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6225"/>
            <a:ext cx="9144000" cy="2610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37" y="1344612"/>
            <a:ext cx="6334125" cy="1819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210_EV_SB3_U11_L2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07889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29" y="682581"/>
            <a:ext cx="7562850" cy="149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65" y="2178006"/>
            <a:ext cx="4718650" cy="262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1628775"/>
            <a:ext cx="8161704" cy="1711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5" r="2679"/>
          <a:stretch/>
        </p:blipFill>
        <p:spPr>
          <a:xfrm>
            <a:off x="1003300" y="968375"/>
            <a:ext cx="7317033" cy="3120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5" r="2679"/>
          <a:stretch/>
        </p:blipFill>
        <p:spPr>
          <a:xfrm>
            <a:off x="1003300" y="968375"/>
            <a:ext cx="7317033" cy="3120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4114430"/>
            <a:ext cx="475297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7937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966787"/>
            <a:ext cx="8478838" cy="49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6" y="1522803"/>
            <a:ext cx="7286624" cy="2772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064" y="3754580"/>
            <a:ext cx="3411537" cy="136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4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966787"/>
            <a:ext cx="8478838" cy="49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8135"/>
            <a:ext cx="9144000" cy="329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92700" y="1459302"/>
            <a:ext cx="4330700" cy="2071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2633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966787"/>
            <a:ext cx="8478838" cy="49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3602"/>
            <a:ext cx="9010650" cy="3382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2700" y="1459302"/>
            <a:ext cx="4330700" cy="2071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2633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5825"/>
          <a:stretch/>
        </p:blipFill>
        <p:spPr>
          <a:xfrm>
            <a:off x="0" y="1288738"/>
            <a:ext cx="7106889" cy="2832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640"/>
          <a:stretch/>
        </p:blipFill>
        <p:spPr>
          <a:xfrm>
            <a:off x="6179624" y="0"/>
            <a:ext cx="2964376" cy="2065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5825"/>
          <a:stretch/>
        </p:blipFill>
        <p:spPr>
          <a:xfrm>
            <a:off x="0" y="1288738"/>
            <a:ext cx="7106889" cy="2832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640"/>
          <a:stretch/>
        </p:blipFill>
        <p:spPr>
          <a:xfrm>
            <a:off x="6179624" y="0"/>
            <a:ext cx="2964376" cy="2065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965"/>
          <a:stretch/>
        </p:blipFill>
        <p:spPr>
          <a:xfrm>
            <a:off x="566737" y="4083360"/>
            <a:ext cx="5491163" cy="986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7F4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" y="1573212"/>
            <a:ext cx="78581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5ED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12" y="1431924"/>
            <a:ext cx="6491288" cy="214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4037"/>
            <a:ext cx="9144000" cy="1443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2E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148"/>
          <a:stretch/>
        </p:blipFill>
        <p:spPr>
          <a:xfrm>
            <a:off x="1411287" y="1600200"/>
            <a:ext cx="6673927" cy="78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BE8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847724"/>
            <a:ext cx="6877050" cy="322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BE8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24037"/>
            <a:ext cx="9144000" cy="1443789"/>
          </a:xfrm>
          <a:prstGeom prst="rect">
            <a:avLst/>
          </a:prstGeom>
        </p:spPr>
      </p:pic>
      <p:pic>
        <p:nvPicPr>
          <p:cNvPr id="3" name="EV_SB3_U11_p11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72984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1171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8332" y="-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9500" y="359433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0281" y="109699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6991"/>
            <a:ext cx="9160534" cy="396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429500" cy="1171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8332" y="-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9500" y="359433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0281" y="109699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96991"/>
            <a:ext cx="9160534" cy="3967859"/>
          </a:xfrm>
          <a:prstGeom prst="rect">
            <a:avLst/>
          </a:prstGeom>
        </p:spPr>
      </p:pic>
      <p:pic>
        <p:nvPicPr>
          <p:cNvPr id="7" name="EV_SB3_U11_p11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7859" y="280987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29500" cy="1171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8332" y="-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9500" y="359433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0281" y="109699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6991"/>
            <a:ext cx="7429500" cy="3218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5332" b="6989"/>
          <a:stretch/>
        </p:blipFill>
        <p:spPr>
          <a:xfrm>
            <a:off x="3606800" y="4290742"/>
            <a:ext cx="5397500" cy="79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8100" y="-1"/>
            <a:ext cx="3152715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9500" y="359433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0281" y="109699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991"/>
            <a:ext cx="9160534" cy="396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4918"/>
            <a:ext cx="8698229" cy="1111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8100" y="-1"/>
            <a:ext cx="3152715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9500" y="359433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0281" y="1096991"/>
            <a:ext cx="2182483" cy="1475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6991"/>
            <a:ext cx="9160534" cy="396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14918"/>
            <a:ext cx="8698229" cy="1111909"/>
          </a:xfrm>
          <a:prstGeom prst="rect">
            <a:avLst/>
          </a:prstGeom>
        </p:spPr>
      </p:pic>
      <p:pic>
        <p:nvPicPr>
          <p:cNvPr id="2" name="EV_SB3_U11_p110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5045" y="4311049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</Words>
  <Application>Microsoft Office PowerPoint</Application>
  <PresentationFormat>On-screen Show (16:9)</PresentationFormat>
  <Paragraphs>1</Paragraphs>
  <Slides>32</Slides>
  <Notes>32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Open Sans</vt:lpstr>
      <vt:lpstr>Josefin Sans</vt:lpstr>
      <vt:lpstr>Arial</vt:lpstr>
      <vt:lpstr>Aquatic and Physical Therapy Center by Slidesgo</vt:lpstr>
      <vt:lpstr>Evolve 3C 11.2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17</cp:revision>
  <dcterms:modified xsi:type="dcterms:W3CDTF">2023-07-23T08:00:04Z</dcterms:modified>
</cp:coreProperties>
</file>