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0"/>
  </p:notesMasterIdLst>
  <p:sldIdLst>
    <p:sldId id="259" r:id="rId2"/>
    <p:sldId id="261" r:id="rId3"/>
    <p:sldId id="301" r:id="rId4"/>
    <p:sldId id="260" r:id="rId5"/>
    <p:sldId id="289" r:id="rId6"/>
    <p:sldId id="288" r:id="rId7"/>
    <p:sldId id="258" r:id="rId8"/>
    <p:sldId id="291" r:id="rId9"/>
    <p:sldId id="257" r:id="rId10"/>
    <p:sldId id="290" r:id="rId11"/>
    <p:sldId id="292" r:id="rId12"/>
    <p:sldId id="293" r:id="rId13"/>
    <p:sldId id="296" r:id="rId14"/>
    <p:sldId id="297" r:id="rId15"/>
    <p:sldId id="263" r:id="rId16"/>
    <p:sldId id="298" r:id="rId17"/>
    <p:sldId id="294" r:id="rId18"/>
    <p:sldId id="265" r:id="rId19"/>
    <p:sldId id="266" r:id="rId20"/>
    <p:sldId id="295" r:id="rId21"/>
    <p:sldId id="268" r:id="rId22"/>
    <p:sldId id="299" r:id="rId23"/>
    <p:sldId id="300" r:id="rId24"/>
    <p:sldId id="302" r:id="rId25"/>
    <p:sldId id="264" r:id="rId26"/>
    <p:sldId id="275" r:id="rId27"/>
    <p:sldId id="270" r:id="rId28"/>
    <p:sldId id="303" r:id="rId29"/>
  </p:sldIdLst>
  <p:sldSz cx="9144000" cy="5143500" type="screen16x9"/>
  <p:notesSz cx="6858000" cy="9144000"/>
  <p:embeddedFontLs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Open Sans SemiBold" panose="020B0604020202020204" charset="0"/>
      <p:regular r:id="rId35"/>
      <p:bold r:id="rId36"/>
      <p:italic r:id="rId37"/>
      <p:boldItalic r:id="rId38"/>
    </p:embeddedFont>
    <p:embeddedFont>
      <p:font typeface="Josefin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009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516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328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097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853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681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509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944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913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986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189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b8d1ca927_3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ab8d1ca927_3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69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79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71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98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-10667561">
            <a:off x="305871" y="43938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0800000">
            <a:off x="402459" y="43010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-272112" y="41566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11.3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50974"/>
            <a:ext cx="9141739" cy="1965325"/>
          </a:xfrm>
          <a:prstGeom prst="rect">
            <a:avLst/>
          </a:prstGeom>
        </p:spPr>
      </p:pic>
      <p:pic>
        <p:nvPicPr>
          <p:cNvPr id="3" name="EV_SB3_U11_p112_Ex1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125" y="36798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974"/>
            <a:ext cx="9141739" cy="1965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62" y="3530599"/>
            <a:ext cx="2809875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475"/>
            <a:ext cx="9144000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3475"/>
            <a:ext cx="9144000" cy="1428750"/>
          </a:xfrm>
          <a:prstGeom prst="rect">
            <a:avLst/>
          </a:prstGeom>
        </p:spPr>
      </p:pic>
      <p:pic>
        <p:nvPicPr>
          <p:cNvPr id="3" name="EV_SB3_U11_p113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925" y="27400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475"/>
            <a:ext cx="9144000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452"/>
          <a:stretch/>
        </p:blipFill>
        <p:spPr>
          <a:xfrm>
            <a:off x="341312" y="2743200"/>
            <a:ext cx="6581775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4625"/>
            <a:ext cx="9144000" cy="225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4625"/>
            <a:ext cx="9144000" cy="2251075"/>
          </a:xfrm>
          <a:prstGeom prst="rect">
            <a:avLst/>
          </a:prstGeom>
        </p:spPr>
      </p:pic>
      <p:pic>
        <p:nvPicPr>
          <p:cNvPr id="3" name="EV_SB3_U11_p113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625" y="38703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4625"/>
            <a:ext cx="9144000" cy="225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195"/>
          <a:stretch/>
        </p:blipFill>
        <p:spPr>
          <a:xfrm>
            <a:off x="180975" y="3695700"/>
            <a:ext cx="5800725" cy="1328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43100"/>
            <a:ext cx="9144000" cy="135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912"/>
            <a:ext cx="9188176" cy="152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5562"/>
            <a:ext cx="9144000" cy="2477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3848"/>
            <a:ext cx="9092080" cy="14566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9577" y="2665562"/>
            <a:ext cx="5624423" cy="33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04845" y="2665562"/>
            <a:ext cx="3890513" cy="33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1912"/>
            <a:ext cx="9188176" cy="1525588"/>
          </a:xfrm>
          <a:prstGeom prst="rect">
            <a:avLst/>
          </a:prstGeom>
        </p:spPr>
      </p:pic>
      <p:pic>
        <p:nvPicPr>
          <p:cNvPr id="3" name="EV_SB3_U11_p113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525" y="31845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06538"/>
            <a:ext cx="9144000" cy="19506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959100"/>
            <a:ext cx="3886199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506538"/>
            <a:ext cx="9144000" cy="19506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959100"/>
            <a:ext cx="3886199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V_SB3_U11_p113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1825" y="339725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06538"/>
            <a:ext cx="9144000" cy="19506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959100"/>
            <a:ext cx="3886199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546"/>
          <a:stretch/>
        </p:blipFill>
        <p:spPr>
          <a:xfrm>
            <a:off x="533400" y="3327400"/>
            <a:ext cx="3073400" cy="1378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959100"/>
            <a:ext cx="3886199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7763"/>
            <a:ext cx="9144000" cy="1504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1147763"/>
            <a:ext cx="2209800" cy="7191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82283"/>
            <a:ext cx="9144000" cy="308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00" y="3302000"/>
            <a:ext cx="482917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0675"/>
            <a:ext cx="9144000" cy="2957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500" y="1257300"/>
            <a:ext cx="45212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6945" b="45027"/>
          <a:stretch/>
        </p:blipFill>
        <p:spPr>
          <a:xfrm>
            <a:off x="0" y="1523858"/>
            <a:ext cx="8996272" cy="606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0704" r="79184" b="987"/>
          <a:stretch/>
        </p:blipFill>
        <p:spPr>
          <a:xfrm>
            <a:off x="68929" y="2859229"/>
            <a:ext cx="3529677" cy="53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056" t="-534" b="42891"/>
          <a:stretch/>
        </p:blipFill>
        <p:spPr>
          <a:xfrm>
            <a:off x="909475" y="2087494"/>
            <a:ext cx="7960050" cy="63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" y="1795463"/>
            <a:ext cx="9026525" cy="1761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6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5562"/>
            <a:ext cx="9144000" cy="2477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03848"/>
            <a:ext cx="9092080" cy="14566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9577" y="2665562"/>
            <a:ext cx="5624423" cy="33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04845" y="2665562"/>
            <a:ext cx="3890513" cy="33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V_SB3_U11_p112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1788" y="815708"/>
            <a:ext cx="488140" cy="488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4" name="EV_SB3_U11_p112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8660" y="171451"/>
            <a:ext cx="488140" cy="48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100" y="1361714"/>
            <a:ext cx="9144000" cy="2477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100" y="0"/>
            <a:ext cx="9092080" cy="14566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4477" y="1361714"/>
            <a:ext cx="5624423" cy="33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295825" y="1361714"/>
            <a:ext cx="3890513" cy="33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2631"/>
          <a:stretch/>
        </p:blipFill>
        <p:spPr>
          <a:xfrm>
            <a:off x="165100" y="3861643"/>
            <a:ext cx="5181600" cy="1281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7" y="635000"/>
            <a:ext cx="7783513" cy="2472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7" y="635000"/>
            <a:ext cx="7783513" cy="2472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195"/>
          <a:stretch/>
        </p:blipFill>
        <p:spPr>
          <a:xfrm>
            <a:off x="1116805" y="3340100"/>
            <a:ext cx="6619875" cy="1341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974"/>
            <a:ext cx="9141739" cy="1965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On-screen Show (16:9)</PresentationFormat>
  <Paragraphs>1</Paragraphs>
  <Slides>28</Slides>
  <Notes>28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Open Sans</vt:lpstr>
      <vt:lpstr>Open Sans SemiBold</vt:lpstr>
      <vt:lpstr>Josefin Sans</vt:lpstr>
      <vt:lpstr>Arial</vt:lpstr>
      <vt:lpstr>Aquatic and Physical Therapy Center by Slidesgo</vt:lpstr>
      <vt:lpstr>Evolve 3C 11.3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12</cp:revision>
  <dcterms:modified xsi:type="dcterms:W3CDTF">2023-07-23T08:00:25Z</dcterms:modified>
</cp:coreProperties>
</file>