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8"/>
  </p:notesMasterIdLst>
  <p:sldIdLst>
    <p:sldId id="259" r:id="rId2"/>
    <p:sldId id="264" r:id="rId3"/>
    <p:sldId id="257" r:id="rId4"/>
    <p:sldId id="290" r:id="rId5"/>
    <p:sldId id="292" r:id="rId6"/>
    <p:sldId id="288" r:id="rId7"/>
    <p:sldId id="291" r:id="rId8"/>
    <p:sldId id="262" r:id="rId9"/>
    <p:sldId id="263" r:id="rId10"/>
    <p:sldId id="258" r:id="rId11"/>
    <p:sldId id="293" r:id="rId12"/>
    <p:sldId id="265" r:id="rId13"/>
    <p:sldId id="296" r:id="rId14"/>
    <p:sldId id="268" r:id="rId15"/>
    <p:sldId id="274" r:id="rId16"/>
    <p:sldId id="287" r:id="rId17"/>
  </p:sldIdLst>
  <p:sldSz cx="9144000" cy="5143500" type="screen16x9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Josefin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718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30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ab8d1ca927_3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ab8d1ca927_3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ab8d1ca927_3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ab8d1ca927_3_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26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16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527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1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subTitle" idx="1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1" name="Google Shape;311;p20"/>
          <p:cNvSpPr txBox="1">
            <a:spLocks noGrp="1"/>
          </p:cNvSpPr>
          <p:nvPr>
            <p:ph type="subTitle" idx="2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subTitle" idx="3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subTitle" idx="4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0"/>
          <p:cNvSpPr txBox="1">
            <a:spLocks noGrp="1"/>
          </p:cNvSpPr>
          <p:nvPr>
            <p:ph type="subTitle" idx="5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subTitle" idx="6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subTitle" idx="7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ubTitle" idx="8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0"/>
          <p:cNvSpPr/>
          <p:nvPr/>
        </p:nvSpPr>
        <p:spPr>
          <a:xfrm rot="-5400000" flipH="1">
            <a:off x="-3096997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0"/>
          <p:cNvSpPr/>
          <p:nvPr/>
        </p:nvSpPr>
        <p:spPr>
          <a:xfrm rot="5400000">
            <a:off x="-1921300" y="309843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"/>
          <p:cNvSpPr/>
          <p:nvPr/>
        </p:nvSpPr>
        <p:spPr>
          <a:xfrm rot="147" flipH="1">
            <a:off x="-401896" y="3180097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"/>
          <p:cNvSpPr/>
          <p:nvPr/>
        </p:nvSpPr>
        <p:spPr>
          <a:xfrm rot="-5400000" flipH="1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0"/>
          <p:cNvSpPr/>
          <p:nvPr/>
        </p:nvSpPr>
        <p:spPr>
          <a:xfrm rot="-5400000" flipH="1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"/>
          <p:cNvSpPr/>
          <p:nvPr/>
        </p:nvSpPr>
        <p:spPr>
          <a:xfrm rot="-5400000" flipH="1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"/>
          <p:cNvSpPr/>
          <p:nvPr/>
        </p:nvSpPr>
        <p:spPr>
          <a:xfrm rot="5400000" flipH="1">
            <a:off x="5330692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"/>
          <p:cNvSpPr/>
          <p:nvPr/>
        </p:nvSpPr>
        <p:spPr>
          <a:xfrm rot="-5400000">
            <a:off x="6773240" y="98835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"/>
          <p:cNvSpPr/>
          <p:nvPr/>
        </p:nvSpPr>
        <p:spPr>
          <a:xfrm rot="-10799853" flipH="1">
            <a:off x="8120822" y="-9700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"/>
          <p:cNvSpPr/>
          <p:nvPr/>
        </p:nvSpPr>
        <p:spPr>
          <a:xfrm rot="5400000" flipH="1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0"/>
          <p:cNvSpPr/>
          <p:nvPr/>
        </p:nvSpPr>
        <p:spPr>
          <a:xfrm rot="5400000" flipH="1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/>
          <p:nvPr/>
        </p:nvSpPr>
        <p:spPr>
          <a:xfrm rot="5400000" flipH="1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/>
          <p:nvPr/>
        </p:nvSpPr>
        <p:spPr>
          <a:xfrm rot="5400000" flipH="1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"/>
          <p:cNvSpPr/>
          <p:nvPr/>
        </p:nvSpPr>
        <p:spPr>
          <a:xfrm rot="-5400000" flipH="1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7"/>
          <p:cNvSpPr txBox="1">
            <a:spLocks noGrp="1"/>
          </p:cNvSpPr>
          <p:nvPr>
            <p:ph type="title"/>
          </p:nvPr>
        </p:nvSpPr>
        <p:spPr>
          <a:xfrm>
            <a:off x="3105950" y="363275"/>
            <a:ext cx="293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4" name="Google Shape;444;p27"/>
          <p:cNvSpPr txBox="1">
            <a:spLocks noGrp="1"/>
          </p:cNvSpPr>
          <p:nvPr>
            <p:ph type="subTitle" idx="1"/>
          </p:nvPr>
        </p:nvSpPr>
        <p:spPr>
          <a:xfrm>
            <a:off x="760275" y="1535450"/>
            <a:ext cx="2007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45" name="Google Shape;445;p27"/>
          <p:cNvSpPr txBox="1">
            <a:spLocks noGrp="1"/>
          </p:cNvSpPr>
          <p:nvPr>
            <p:ph type="subTitle" idx="2"/>
          </p:nvPr>
        </p:nvSpPr>
        <p:spPr>
          <a:xfrm>
            <a:off x="540000" y="2145400"/>
            <a:ext cx="3834000" cy="17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27"/>
          <p:cNvSpPr txBox="1">
            <a:spLocks noGrp="1"/>
          </p:cNvSpPr>
          <p:nvPr>
            <p:ph type="subTitle" idx="3"/>
          </p:nvPr>
        </p:nvSpPr>
        <p:spPr>
          <a:xfrm>
            <a:off x="4564200" y="1535450"/>
            <a:ext cx="2007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47" name="Google Shape;447;p27"/>
          <p:cNvSpPr txBox="1">
            <a:spLocks noGrp="1"/>
          </p:cNvSpPr>
          <p:nvPr>
            <p:ph type="subTitle" idx="4"/>
          </p:nvPr>
        </p:nvSpPr>
        <p:spPr>
          <a:xfrm>
            <a:off x="4440600" y="2145400"/>
            <a:ext cx="3834000" cy="17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27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7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7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7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7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7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6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11.4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1776"/>
          <a:stretch/>
        </p:blipFill>
        <p:spPr>
          <a:xfrm>
            <a:off x="-174173" y="2096969"/>
            <a:ext cx="9463316" cy="3046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4173" y="0"/>
            <a:ext cx="1640116" cy="2096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7801"/>
          <a:stretch/>
        </p:blipFill>
        <p:spPr>
          <a:xfrm>
            <a:off x="1124858" y="0"/>
            <a:ext cx="7141029" cy="20969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4572" y="0"/>
            <a:ext cx="834571" cy="225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1776" b="43738"/>
          <a:stretch/>
        </p:blipFill>
        <p:spPr>
          <a:xfrm>
            <a:off x="-174173" y="2096968"/>
            <a:ext cx="9463316" cy="707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51543" y="-391886"/>
            <a:ext cx="2017486" cy="248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7801"/>
          <a:stretch/>
        </p:blipFill>
        <p:spPr>
          <a:xfrm>
            <a:off x="1124858" y="0"/>
            <a:ext cx="7141029" cy="20969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4572" y="-236030"/>
            <a:ext cx="2017486" cy="248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470"/>
          <a:stretch/>
        </p:blipFill>
        <p:spPr>
          <a:xfrm>
            <a:off x="696458" y="2714171"/>
            <a:ext cx="7722054" cy="18296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65887" y="2648402"/>
            <a:ext cx="2206171" cy="248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654629" y="2726331"/>
            <a:ext cx="2351087" cy="248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7" y="1304017"/>
            <a:ext cx="7642453" cy="2542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7" y="1304017"/>
            <a:ext cx="7642453" cy="2542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" r="1600"/>
          <a:stretch/>
        </p:blipFill>
        <p:spPr>
          <a:xfrm>
            <a:off x="159656" y="3846285"/>
            <a:ext cx="5675087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39" y="0"/>
            <a:ext cx="8987861" cy="2017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540"/>
          <a:stretch/>
        </p:blipFill>
        <p:spPr>
          <a:xfrm>
            <a:off x="5254171" y="1681843"/>
            <a:ext cx="3773715" cy="3461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536"/>
          <a:stretch/>
        </p:blipFill>
        <p:spPr>
          <a:xfrm>
            <a:off x="889907" y="1683656"/>
            <a:ext cx="7252607" cy="1076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692" r="1624"/>
          <a:stretch/>
        </p:blipFill>
        <p:spPr>
          <a:xfrm>
            <a:off x="22604" y="1529150"/>
            <a:ext cx="9121396" cy="1896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692" r="1624"/>
          <a:stretch/>
        </p:blipFill>
        <p:spPr>
          <a:xfrm>
            <a:off x="22604" y="1529150"/>
            <a:ext cx="9121396" cy="1896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78" y="3512456"/>
            <a:ext cx="5720822" cy="1526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43125"/>
            <a:ext cx="9144000" cy="630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1155"/>
            <a:ext cx="9144000" cy="1119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30402" y="2409370"/>
            <a:ext cx="5617255" cy="1853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8599"/>
            <a:ext cx="8953500" cy="1201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8" y="1773690"/>
            <a:ext cx="8810625" cy="954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On-screen Show (16:9)</PresentationFormat>
  <Paragraphs>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Open Sans</vt:lpstr>
      <vt:lpstr>Josefin Sans</vt:lpstr>
      <vt:lpstr>Arial</vt:lpstr>
      <vt:lpstr>Aquatic and Physical Therapy Center by Slidesgo</vt:lpstr>
      <vt:lpstr>Evolve 3C 11.4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15</cp:revision>
  <dcterms:modified xsi:type="dcterms:W3CDTF">2023-07-23T08:00:43Z</dcterms:modified>
</cp:coreProperties>
</file>