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2"/>
  </p:notesMasterIdLst>
  <p:sldIdLst>
    <p:sldId id="259" r:id="rId2"/>
    <p:sldId id="257" r:id="rId3"/>
    <p:sldId id="261" r:id="rId4"/>
    <p:sldId id="262" r:id="rId5"/>
    <p:sldId id="260" r:id="rId6"/>
    <p:sldId id="258" r:id="rId7"/>
    <p:sldId id="256" r:id="rId8"/>
    <p:sldId id="264" r:id="rId9"/>
    <p:sldId id="268" r:id="rId10"/>
    <p:sldId id="269" r:id="rId11"/>
  </p:sldIdLst>
  <p:sldSz cx="9144000" cy="5143500" type="screen16x9"/>
  <p:notesSz cx="6858000" cy="9144000"/>
  <p:embeddedFontLst>
    <p:embeddedFont>
      <p:font typeface="Open Sans" panose="020B0604020202020204" charset="0"/>
      <p:regular r:id="rId13"/>
      <p:bold r:id="rId14"/>
      <p:italic r:id="rId15"/>
      <p:boldItalic r:id="rId16"/>
    </p:embeddedFont>
    <p:embeddedFont>
      <p:font typeface="Josefin Sans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7E5"/>
    <a:srgbClr val="FDF2EF"/>
    <a:srgbClr val="FF4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55BA8F-05EF-4373-9203-2003B143B622}">
  <a:tblStyle styleId="{4855BA8F-05EF-4373-9203-2003B143B6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ab8d1ca927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ab8d1ca927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ab8d1ca927_3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ab8d1ca927_3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389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ab8d1ca92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ab8d1ca927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ab8d1ca927_3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ab8d1ca927_3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ab8d1ca927_3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ab8d1ca927_3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b347e33a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b347e33a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b347e33a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b347e33a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ab8d1ca927_3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ab8d1ca927_3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ab8d1ca927_3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ab8d1ca927_3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78600" y="1484550"/>
            <a:ext cx="7787100" cy="20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547575" y="3466725"/>
            <a:ext cx="4048800" cy="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-1867025" y="1013175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-229260" y="3396805"/>
            <a:ext cx="3675485" cy="189381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315040" flipH="1">
            <a:off x="-236345" y="4475012"/>
            <a:ext cx="2114446" cy="9970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282713" y="47691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927300" y="42102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5488" y="29082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257175" y="4901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559288" y="39105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>
            <a:off x="6110254" y="2527892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5744675" y="-169359"/>
            <a:ext cx="3627772" cy="1869298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10484934" flipH="1">
            <a:off x="7292455" y="-348495"/>
            <a:ext cx="2087045" cy="98416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10800000">
            <a:off x="5634813" y="20792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10800000">
            <a:off x="7750600" y="102480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10800000">
            <a:off x="8980488" y="193977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0800000">
            <a:off x="4725450" y="13999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4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7"/>
          <p:cNvSpPr txBox="1">
            <a:spLocks noGrp="1"/>
          </p:cNvSpPr>
          <p:nvPr>
            <p:ph type="title"/>
          </p:nvPr>
        </p:nvSpPr>
        <p:spPr>
          <a:xfrm>
            <a:off x="2846475" y="363275"/>
            <a:ext cx="345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45" name="Google Shape;245;p17"/>
          <p:cNvSpPr txBox="1">
            <a:spLocks noGrp="1"/>
          </p:cNvSpPr>
          <p:nvPr>
            <p:ph type="subTitle" idx="1"/>
          </p:nvPr>
        </p:nvSpPr>
        <p:spPr>
          <a:xfrm>
            <a:off x="788350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46" name="Google Shape;246;p17"/>
          <p:cNvSpPr txBox="1">
            <a:spLocks noGrp="1"/>
          </p:cNvSpPr>
          <p:nvPr>
            <p:ph type="subTitle" idx="2"/>
          </p:nvPr>
        </p:nvSpPr>
        <p:spPr>
          <a:xfrm>
            <a:off x="53817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7" name="Google Shape;247;p17"/>
          <p:cNvSpPr txBox="1">
            <a:spLocks noGrp="1"/>
          </p:cNvSpPr>
          <p:nvPr>
            <p:ph type="subTitle" idx="3"/>
          </p:nvPr>
        </p:nvSpPr>
        <p:spPr>
          <a:xfrm>
            <a:off x="5158975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48" name="Google Shape;248;p17"/>
          <p:cNvSpPr txBox="1">
            <a:spLocks noGrp="1"/>
          </p:cNvSpPr>
          <p:nvPr>
            <p:ph type="subTitle" idx="4"/>
          </p:nvPr>
        </p:nvSpPr>
        <p:spPr>
          <a:xfrm>
            <a:off x="477182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9" name="Google Shape;249;p17"/>
          <p:cNvSpPr/>
          <p:nvPr/>
        </p:nvSpPr>
        <p:spPr>
          <a:xfrm rot="-10350985" flipH="1">
            <a:off x="6450155" y="-124771"/>
            <a:ext cx="3444934" cy="11674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"/>
          <p:cNvSpPr/>
          <p:nvPr/>
        </p:nvSpPr>
        <p:spPr>
          <a:xfrm flipH="1">
            <a:off x="8345826" y="98462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"/>
          <p:cNvSpPr/>
          <p:nvPr/>
        </p:nvSpPr>
        <p:spPr>
          <a:xfrm flipH="1">
            <a:off x="8977776" y="13254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7"/>
          <p:cNvSpPr/>
          <p:nvPr/>
        </p:nvSpPr>
        <p:spPr>
          <a:xfrm flipH="1">
            <a:off x="6236651" y="1883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"/>
          <p:cNvSpPr/>
          <p:nvPr/>
        </p:nvSpPr>
        <p:spPr>
          <a:xfrm flipH="1">
            <a:off x="7070376" y="539299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7"/>
          <p:cNvSpPr/>
          <p:nvPr/>
        </p:nvSpPr>
        <p:spPr>
          <a:xfrm>
            <a:off x="7168769" y="-99365"/>
            <a:ext cx="2517610" cy="104157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7"/>
          <p:cNvSpPr/>
          <p:nvPr/>
        </p:nvSpPr>
        <p:spPr>
          <a:xfrm rot="10800000" flipH="1">
            <a:off x="7678176" y="-210266"/>
            <a:ext cx="2057229" cy="77897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7"/>
          <p:cNvSpPr/>
          <p:nvPr/>
        </p:nvSpPr>
        <p:spPr>
          <a:xfrm rot="10350985">
            <a:off x="-562292" y="-173408"/>
            <a:ext cx="3444934" cy="11674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7"/>
          <p:cNvSpPr/>
          <p:nvPr/>
        </p:nvSpPr>
        <p:spPr>
          <a:xfrm>
            <a:off x="823471" y="935986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7"/>
          <p:cNvSpPr/>
          <p:nvPr/>
        </p:nvSpPr>
        <p:spPr>
          <a:xfrm>
            <a:off x="256621" y="1276811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7"/>
          <p:cNvSpPr/>
          <p:nvPr/>
        </p:nvSpPr>
        <p:spPr>
          <a:xfrm>
            <a:off x="2997746" y="13973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7"/>
          <p:cNvSpPr/>
          <p:nvPr/>
        </p:nvSpPr>
        <p:spPr>
          <a:xfrm>
            <a:off x="2164021" y="490661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7"/>
          <p:cNvSpPr/>
          <p:nvPr/>
        </p:nvSpPr>
        <p:spPr>
          <a:xfrm flipH="1">
            <a:off x="-353582" y="-148002"/>
            <a:ext cx="2517610" cy="104157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"/>
          <p:cNvSpPr/>
          <p:nvPr/>
        </p:nvSpPr>
        <p:spPr>
          <a:xfrm rot="10800000">
            <a:off x="-402608" y="-258904"/>
            <a:ext cx="2057229" cy="77897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912475" y="2261338"/>
            <a:ext cx="5319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3105600" y="1164675"/>
            <a:ext cx="29328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2815400" y="3123913"/>
            <a:ext cx="35133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10800000">
            <a:off x="-260192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10800000">
            <a:off x="158481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69972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1811013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332175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123202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108888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5365175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4874550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 rot="10800000">
            <a:off x="536517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 rot="10800000">
            <a:off x="7188788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 rot="10800000">
            <a:off x="6621274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 rot="10800000">
            <a:off x="783287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 rot="10800000">
            <a:off x="8890913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47" name="Google Shape;47;p4"/>
          <p:cNvGrpSpPr/>
          <p:nvPr/>
        </p:nvGrpSpPr>
        <p:grpSpPr>
          <a:xfrm flipH="1">
            <a:off x="-129749" y="-116300"/>
            <a:ext cx="2684034" cy="1738163"/>
            <a:chOff x="6654501" y="-116300"/>
            <a:chExt cx="2684034" cy="1738163"/>
          </a:xfrm>
        </p:grpSpPr>
        <p:sp>
          <p:nvSpPr>
            <p:cNvPr id="48" name="Google Shape;48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4"/>
          <p:cNvGrpSpPr/>
          <p:nvPr/>
        </p:nvGrpSpPr>
        <p:grpSpPr>
          <a:xfrm>
            <a:off x="6806901" y="-116300"/>
            <a:ext cx="2684034" cy="1738163"/>
            <a:chOff x="6654501" y="-116300"/>
            <a:chExt cx="2684034" cy="1738163"/>
          </a:xfrm>
        </p:grpSpPr>
        <p:sp>
          <p:nvSpPr>
            <p:cNvPr id="55" name="Google Shape;55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>
            <a:spLocks noGrp="1"/>
          </p:cNvSpPr>
          <p:nvPr>
            <p:ph type="subTitle" idx="1"/>
          </p:nvPr>
        </p:nvSpPr>
        <p:spPr>
          <a:xfrm>
            <a:off x="5069450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2"/>
          </p:nvPr>
        </p:nvSpPr>
        <p:spPr>
          <a:xfrm>
            <a:off x="50694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3"/>
          </p:nvPr>
        </p:nvSpPr>
        <p:spPr>
          <a:xfrm>
            <a:off x="1189788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4"/>
          </p:nvPr>
        </p:nvSpPr>
        <p:spPr>
          <a:xfrm>
            <a:off x="11898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/>
          <p:nvPr/>
        </p:nvSpPr>
        <p:spPr>
          <a:xfrm rot="10376871">
            <a:off x="-495921" y="-203555"/>
            <a:ext cx="4143688" cy="141169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3812651" y="34897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593226" y="8386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4418776" y="6334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981851" y="2502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 flipH="1">
            <a:off x="-201027" y="-164602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 rot="10800000">
            <a:off x="-259611" y="-297078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 rot="-448972">
            <a:off x="5418223" y="3906226"/>
            <a:ext cx="4114989" cy="1394558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 rot="10800000">
            <a:off x="4710711" y="472444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 rot="10800000">
            <a:off x="8391336" y="416847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 rot="10800000">
            <a:off x="5390761" y="416847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 rot="10800000">
            <a:off x="6002711" y="475684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 rot="10800000" flipH="1">
            <a:off x="6276637" y="4026301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6885137" y="4472397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82" name="Google Shape;82;p6"/>
          <p:cNvSpPr/>
          <p:nvPr/>
        </p:nvSpPr>
        <p:spPr>
          <a:xfrm>
            <a:off x="6082076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6"/>
          <p:cNvSpPr/>
          <p:nvPr/>
        </p:nvSpPr>
        <p:spPr>
          <a:xfrm rot="10800000">
            <a:off x="6965676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6"/>
          <p:cNvSpPr/>
          <p:nvPr/>
        </p:nvSpPr>
        <p:spPr>
          <a:xfrm rot="10484947" flipH="1">
            <a:off x="799938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6"/>
          <p:cNvSpPr/>
          <p:nvPr/>
        </p:nvSpPr>
        <p:spPr>
          <a:xfrm rot="10800000">
            <a:off x="72221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6"/>
          <p:cNvSpPr/>
          <p:nvPr/>
        </p:nvSpPr>
        <p:spPr>
          <a:xfrm rot="10800000">
            <a:off x="8177150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6"/>
          <p:cNvSpPr/>
          <p:nvPr/>
        </p:nvSpPr>
        <p:spPr>
          <a:xfrm rot="10800000">
            <a:off x="8947925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"/>
          <p:cNvSpPr txBox="1">
            <a:spLocks noGrp="1"/>
          </p:cNvSpPr>
          <p:nvPr>
            <p:ph type="title"/>
          </p:nvPr>
        </p:nvSpPr>
        <p:spPr>
          <a:xfrm>
            <a:off x="478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subTitle" idx="1"/>
          </p:nvPr>
        </p:nvSpPr>
        <p:spPr>
          <a:xfrm>
            <a:off x="479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/>
          <p:nvPr/>
        </p:nvSpPr>
        <p:spPr>
          <a:xfrm rot="-10667561">
            <a:off x="305871" y="4396335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 rot="10800000">
            <a:off x="402459" y="4303597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7"/>
          <p:cNvSpPr/>
          <p:nvPr/>
        </p:nvSpPr>
        <p:spPr>
          <a:xfrm>
            <a:off x="-272112" y="4159112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7"/>
          <p:cNvSpPr/>
          <p:nvPr/>
        </p:nvSpPr>
        <p:spPr>
          <a:xfrm>
            <a:off x="5246676" y="482077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7"/>
          <p:cNvSpPr/>
          <p:nvPr/>
        </p:nvSpPr>
        <p:spPr>
          <a:xfrm>
            <a:off x="402451" y="395219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7"/>
          <p:cNvSpPr/>
          <p:nvPr/>
        </p:nvSpPr>
        <p:spPr>
          <a:xfrm>
            <a:off x="1153051" y="43906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7"/>
          <p:cNvSpPr/>
          <p:nvPr/>
        </p:nvSpPr>
        <p:spPr>
          <a:xfrm>
            <a:off x="2859751" y="47374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7"/>
          <p:cNvSpPr/>
          <p:nvPr/>
        </p:nvSpPr>
        <p:spPr>
          <a:xfrm rot="-132439" flipH="1">
            <a:off x="305871" y="-3991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7"/>
          <p:cNvSpPr/>
          <p:nvPr/>
        </p:nvSpPr>
        <p:spPr>
          <a:xfrm flipH="1">
            <a:off x="402459" y="-132676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"/>
          <p:cNvSpPr/>
          <p:nvPr/>
        </p:nvSpPr>
        <p:spPr>
          <a:xfrm rot="10800000" flipH="1">
            <a:off x="-272112" y="-1087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"/>
          <p:cNvSpPr/>
          <p:nvPr/>
        </p:nvSpPr>
        <p:spPr>
          <a:xfrm rot="10800000" flipH="1">
            <a:off x="402451" y="108648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 rot="10800000" flipH="1">
            <a:off x="1153051" y="64806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/>
          <p:nvPr/>
        </p:nvSpPr>
        <p:spPr>
          <a:xfrm rot="10800000" flipH="1">
            <a:off x="2859751" y="301212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 rot="10800000" flipH="1">
            <a:off x="5246676" y="1531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tents">
  <p:cSld name="CUSTOM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 txBox="1">
            <a:spLocks noGrp="1"/>
          </p:cNvSpPr>
          <p:nvPr>
            <p:ph type="title"/>
          </p:nvPr>
        </p:nvSpPr>
        <p:spPr>
          <a:xfrm>
            <a:off x="2727000" y="363275"/>
            <a:ext cx="369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subTitle" idx="1"/>
          </p:nvPr>
        </p:nvSpPr>
        <p:spPr>
          <a:xfrm>
            <a:off x="4379650" y="1868975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2"/>
          </p:nvPr>
        </p:nvSpPr>
        <p:spPr>
          <a:xfrm>
            <a:off x="50515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subTitle" idx="3"/>
          </p:nvPr>
        </p:nvSpPr>
        <p:spPr>
          <a:xfrm>
            <a:off x="934238" y="1868975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subTitle" idx="4"/>
          </p:nvPr>
        </p:nvSpPr>
        <p:spPr>
          <a:xfrm>
            <a:off x="15361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5"/>
          </p:nvPr>
        </p:nvSpPr>
        <p:spPr>
          <a:xfrm>
            <a:off x="4379600" y="3770850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subTitle" idx="6"/>
          </p:nvPr>
        </p:nvSpPr>
        <p:spPr>
          <a:xfrm>
            <a:off x="50515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subTitle" idx="7"/>
          </p:nvPr>
        </p:nvSpPr>
        <p:spPr>
          <a:xfrm>
            <a:off x="934238" y="3770850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subTitle" idx="8"/>
          </p:nvPr>
        </p:nvSpPr>
        <p:spPr>
          <a:xfrm>
            <a:off x="15361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3"/>
          <p:cNvSpPr txBox="1">
            <a:spLocks noGrp="1"/>
          </p:cNvSpPr>
          <p:nvPr>
            <p:ph type="title" idx="9" hasCustomPrompt="1"/>
          </p:nvPr>
        </p:nvSpPr>
        <p:spPr>
          <a:xfrm>
            <a:off x="2259638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7" name="Google Shape;177;p13"/>
          <p:cNvSpPr txBox="1">
            <a:spLocks noGrp="1"/>
          </p:cNvSpPr>
          <p:nvPr>
            <p:ph type="title" idx="13" hasCustomPrompt="1"/>
          </p:nvPr>
        </p:nvSpPr>
        <p:spPr>
          <a:xfrm>
            <a:off x="5775063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8" name="Google Shape;178;p13"/>
          <p:cNvSpPr txBox="1">
            <a:spLocks noGrp="1"/>
          </p:cNvSpPr>
          <p:nvPr>
            <p:ph type="title" idx="14" hasCustomPrompt="1"/>
          </p:nvPr>
        </p:nvSpPr>
        <p:spPr>
          <a:xfrm>
            <a:off x="2259638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idx="15" hasCustomPrompt="1"/>
          </p:nvPr>
        </p:nvSpPr>
        <p:spPr>
          <a:xfrm>
            <a:off x="5775063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/>
          <p:nvPr/>
        </p:nvSpPr>
        <p:spPr>
          <a:xfrm rot="-5267561">
            <a:off x="-2166865" y="2462282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3"/>
          <p:cNvSpPr/>
          <p:nvPr/>
        </p:nvSpPr>
        <p:spPr>
          <a:xfrm rot="-5400000">
            <a:off x="-954332" y="1253578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3"/>
          <p:cNvSpPr/>
          <p:nvPr/>
        </p:nvSpPr>
        <p:spPr>
          <a:xfrm rot="5400000">
            <a:off x="-672825" y="41929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3"/>
          <p:cNvSpPr/>
          <p:nvPr/>
        </p:nvSpPr>
        <p:spPr>
          <a:xfrm rot="5400000">
            <a:off x="121363" y="31329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3"/>
          <p:cNvSpPr/>
          <p:nvPr/>
        </p:nvSpPr>
        <p:spPr>
          <a:xfrm rot="5400000">
            <a:off x="993813" y="26471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3"/>
          <p:cNvSpPr/>
          <p:nvPr/>
        </p:nvSpPr>
        <p:spPr>
          <a:xfrm rot="5400000">
            <a:off x="540138" y="12904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3"/>
          <p:cNvSpPr/>
          <p:nvPr/>
        </p:nvSpPr>
        <p:spPr>
          <a:xfrm rot="5400000">
            <a:off x="441438" y="27005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3"/>
          <p:cNvSpPr/>
          <p:nvPr/>
        </p:nvSpPr>
        <p:spPr>
          <a:xfrm rot="5532439">
            <a:off x="6598811" y="189753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3"/>
          <p:cNvSpPr/>
          <p:nvPr/>
        </p:nvSpPr>
        <p:spPr>
          <a:xfrm rot="5400000">
            <a:off x="7811366" y="2920743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3"/>
          <p:cNvSpPr/>
          <p:nvPr/>
        </p:nvSpPr>
        <p:spPr>
          <a:xfrm rot="-5400000">
            <a:off x="7826590" y="3732336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3"/>
          <p:cNvSpPr/>
          <p:nvPr/>
        </p:nvSpPr>
        <p:spPr>
          <a:xfrm rot="-5400000">
            <a:off x="8965800" y="184432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"/>
          <p:cNvSpPr/>
          <p:nvPr/>
        </p:nvSpPr>
        <p:spPr>
          <a:xfrm rot="-5400000">
            <a:off x="8612125" y="375164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3"/>
          <p:cNvSpPr/>
          <p:nvPr/>
        </p:nvSpPr>
        <p:spPr>
          <a:xfrm rot="-5400000">
            <a:off x="8710825" y="23415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3"/>
          <p:cNvSpPr/>
          <p:nvPr/>
        </p:nvSpPr>
        <p:spPr>
          <a:xfrm rot="-5400000">
            <a:off x="8158450" y="4777374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4"/>
          <p:cNvSpPr txBox="1">
            <a:spLocks noGrp="1"/>
          </p:cNvSpPr>
          <p:nvPr>
            <p:ph type="title"/>
          </p:nvPr>
        </p:nvSpPr>
        <p:spPr>
          <a:xfrm>
            <a:off x="3373350" y="2938325"/>
            <a:ext cx="4044000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100"/>
              <a:buNone/>
              <a:defRPr sz="3000"/>
            </a:lvl1pPr>
            <a:lvl2pPr lvl="1" rtl="0">
              <a:spcBef>
                <a:spcPts val="160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6" name="Google Shape;196;p14"/>
          <p:cNvSpPr txBox="1">
            <a:spLocks noGrp="1"/>
          </p:cNvSpPr>
          <p:nvPr>
            <p:ph type="subTitle" idx="1"/>
          </p:nvPr>
        </p:nvSpPr>
        <p:spPr>
          <a:xfrm>
            <a:off x="1726650" y="1707450"/>
            <a:ext cx="5690700" cy="9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  <a:defRPr sz="20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14"/>
          <p:cNvSpPr/>
          <p:nvPr/>
        </p:nvSpPr>
        <p:spPr>
          <a:xfrm>
            <a:off x="2301825" y="-81050"/>
            <a:ext cx="5472801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4"/>
          <p:cNvSpPr/>
          <p:nvPr/>
        </p:nvSpPr>
        <p:spPr>
          <a:xfrm rot="10800000">
            <a:off x="3105740" y="-321877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4"/>
          <p:cNvSpPr/>
          <p:nvPr/>
        </p:nvSpPr>
        <p:spPr>
          <a:xfrm rot="-5400000">
            <a:off x="5094113" y="-67676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"/>
          <p:cNvSpPr/>
          <p:nvPr/>
        </p:nvSpPr>
        <p:spPr>
          <a:xfrm rot="5400000">
            <a:off x="6553938" y="4582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4"/>
          <p:cNvSpPr/>
          <p:nvPr/>
        </p:nvSpPr>
        <p:spPr>
          <a:xfrm rot="5400000">
            <a:off x="4522788" y="64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4"/>
          <p:cNvSpPr/>
          <p:nvPr/>
        </p:nvSpPr>
        <p:spPr>
          <a:xfrm rot="5400000">
            <a:off x="8054788" y="93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"/>
          <p:cNvSpPr/>
          <p:nvPr/>
        </p:nvSpPr>
        <p:spPr>
          <a:xfrm rot="5400000">
            <a:off x="2853363" y="30173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4"/>
          <p:cNvSpPr/>
          <p:nvPr/>
        </p:nvSpPr>
        <p:spPr>
          <a:xfrm rot="5400000">
            <a:off x="2401288" y="5398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"/>
          <p:cNvSpPr/>
          <p:nvPr/>
        </p:nvSpPr>
        <p:spPr>
          <a:xfrm rot="10800000">
            <a:off x="1820973" y="3982367"/>
            <a:ext cx="5577954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4"/>
          <p:cNvSpPr/>
          <p:nvPr/>
        </p:nvSpPr>
        <p:spPr>
          <a:xfrm>
            <a:off x="4175688" y="4603443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4"/>
          <p:cNvSpPr/>
          <p:nvPr/>
        </p:nvSpPr>
        <p:spPr>
          <a:xfrm rot="5400000">
            <a:off x="3798057" y="394070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4"/>
          <p:cNvSpPr/>
          <p:nvPr/>
        </p:nvSpPr>
        <p:spPr>
          <a:xfrm rot="-5400000">
            <a:off x="2853375" y="436303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4"/>
          <p:cNvSpPr/>
          <p:nvPr/>
        </p:nvSpPr>
        <p:spPr>
          <a:xfrm rot="-5400000">
            <a:off x="5079550" y="439543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4"/>
          <p:cNvSpPr/>
          <p:nvPr/>
        </p:nvSpPr>
        <p:spPr>
          <a:xfrm rot="-5400000">
            <a:off x="1555000" y="484155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4"/>
          <p:cNvSpPr/>
          <p:nvPr/>
        </p:nvSpPr>
        <p:spPr>
          <a:xfrm rot="-5400000">
            <a:off x="6683875" y="4678206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4"/>
          <p:cNvSpPr/>
          <p:nvPr/>
        </p:nvSpPr>
        <p:spPr>
          <a:xfrm rot="-5400000">
            <a:off x="7201050" y="4504906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DF2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40000" y="1152475"/>
            <a:ext cx="806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8" r:id="rId7"/>
    <p:sldLayoutId id="2147483659" r:id="rId8"/>
    <p:sldLayoutId id="2147483660" r:id="rId9"/>
    <p:sldLayoutId id="214748366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6656"/>
            <a:ext cx="1352138" cy="1314579"/>
          </a:xfrm>
          <a:prstGeom prst="rect">
            <a:avLst/>
          </a:prstGeom>
        </p:spPr>
      </p:pic>
      <p:sp>
        <p:nvSpPr>
          <p:cNvPr id="6" name="Google Shape;491;p33"/>
          <p:cNvSpPr txBox="1">
            <a:spLocks noGrp="1"/>
          </p:cNvSpPr>
          <p:nvPr>
            <p:ph type="title"/>
          </p:nvPr>
        </p:nvSpPr>
        <p:spPr>
          <a:xfrm>
            <a:off x="2249971" y="2548434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FF4462"/>
                </a:solidFill>
              </a:rPr>
              <a:t>Evolve 3C</a:t>
            </a:r>
            <a:br>
              <a:rPr lang="en" dirty="0" smtClean="0">
                <a:solidFill>
                  <a:srgbClr val="FF4462"/>
                </a:solidFill>
              </a:rPr>
            </a:br>
            <a:r>
              <a:rPr lang="en" dirty="0" smtClean="0">
                <a:solidFill>
                  <a:srgbClr val="FF4462"/>
                </a:solidFill>
              </a:rPr>
              <a:t>11.5</a:t>
            </a:r>
            <a:endParaRPr sz="19900" dirty="0">
              <a:solidFill>
                <a:srgbClr val="FF446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7E5"/>
        </a:solidFill>
        <a:effectLst/>
      </p:bgPr>
    </p:bg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83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404"/>
          <a:stretch/>
        </p:blipFill>
        <p:spPr>
          <a:xfrm>
            <a:off x="106619" y="1366683"/>
            <a:ext cx="9027549" cy="35398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642" y="88313"/>
            <a:ext cx="824526" cy="801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538"/>
          <a:stretch/>
        </p:blipFill>
        <p:spPr>
          <a:xfrm>
            <a:off x="49161" y="1349173"/>
            <a:ext cx="9094839" cy="20921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642" y="88313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5651"/>
          <a:stretch/>
        </p:blipFill>
        <p:spPr>
          <a:xfrm>
            <a:off x="111760" y="1386347"/>
            <a:ext cx="9032240" cy="143127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390968" y="2576052"/>
            <a:ext cx="2507226" cy="530942"/>
          </a:xfrm>
          <a:prstGeom prst="rect">
            <a:avLst/>
          </a:prstGeom>
          <a:solidFill>
            <a:srgbClr val="FDF2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642" y="88313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9847"/>
          <a:stretch/>
        </p:blipFill>
        <p:spPr>
          <a:xfrm>
            <a:off x="138265" y="1376515"/>
            <a:ext cx="8229603" cy="7964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3440" y="2241754"/>
            <a:ext cx="2349054" cy="26834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491" y="1712348"/>
            <a:ext cx="7659804" cy="11193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474" y="0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4191"/>
          <a:stretch/>
        </p:blipFill>
        <p:spPr>
          <a:xfrm>
            <a:off x="400336" y="1898936"/>
            <a:ext cx="8232388" cy="6847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2453" y="774444"/>
            <a:ext cx="4362450" cy="638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20774"/>
            <a:ext cx="9144000" cy="3419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7E5"/>
        </a:solidFill>
        <a:effectLst/>
      </p:bgPr>
    </p:bg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518920"/>
            <a:ext cx="9144000" cy="19962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quatic and Physical Therapy Center by Slidesgo">
  <a:themeElements>
    <a:clrScheme name="Custom 2">
      <a:dk1>
        <a:srgbClr val="D14848"/>
      </a:dk1>
      <a:lt1>
        <a:srgbClr val="FFFFFF"/>
      </a:lt1>
      <a:dk2>
        <a:srgbClr val="D14848"/>
      </a:dk2>
      <a:lt2>
        <a:srgbClr val="DD8080"/>
      </a:lt2>
      <a:accent1>
        <a:srgbClr val="D14848"/>
      </a:accent1>
      <a:accent2>
        <a:srgbClr val="DF9D9D"/>
      </a:accent2>
      <a:accent3>
        <a:srgbClr val="F1E4E4"/>
      </a:accent3>
      <a:accent4>
        <a:srgbClr val="BB6666"/>
      </a:accent4>
      <a:accent5>
        <a:srgbClr val="F1E4E4"/>
      </a:accent5>
      <a:accent6>
        <a:srgbClr val="681A1A"/>
      </a:accent6>
      <a:hlink>
        <a:srgbClr val="D1484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On-screen Show (16:9)</PresentationFormat>
  <Paragraphs>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Open Sans</vt:lpstr>
      <vt:lpstr>Josefin Sans</vt:lpstr>
      <vt:lpstr>Arial</vt:lpstr>
      <vt:lpstr>Aquatic and Physical Therapy Center by Slidesgo</vt:lpstr>
      <vt:lpstr>Evolve 3C 11.5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cp:lastModifiedBy>Admin</cp:lastModifiedBy>
  <cp:revision>14</cp:revision>
  <dcterms:modified xsi:type="dcterms:W3CDTF">2023-07-23T08:00:59Z</dcterms:modified>
</cp:coreProperties>
</file>