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9"/>
  </p:notesMasterIdLst>
  <p:sldIdLst>
    <p:sldId id="259" r:id="rId2"/>
    <p:sldId id="258" r:id="rId3"/>
    <p:sldId id="260" r:id="rId4"/>
    <p:sldId id="256" r:id="rId5"/>
    <p:sldId id="257" r:id="rId6"/>
    <p:sldId id="261" r:id="rId7"/>
    <p:sldId id="264" r:id="rId8"/>
    <p:sldId id="303" r:id="rId9"/>
    <p:sldId id="265" r:id="rId10"/>
    <p:sldId id="288" r:id="rId11"/>
    <p:sldId id="295" r:id="rId12"/>
    <p:sldId id="266" r:id="rId13"/>
    <p:sldId id="304" r:id="rId14"/>
    <p:sldId id="289" r:id="rId15"/>
    <p:sldId id="297" r:id="rId16"/>
    <p:sldId id="296" r:id="rId17"/>
    <p:sldId id="263" r:id="rId18"/>
    <p:sldId id="290" r:id="rId19"/>
    <p:sldId id="298" r:id="rId20"/>
    <p:sldId id="267" r:id="rId21"/>
    <p:sldId id="291" r:id="rId22"/>
    <p:sldId id="292" r:id="rId23"/>
    <p:sldId id="293" r:id="rId24"/>
    <p:sldId id="274" r:id="rId25"/>
    <p:sldId id="294" r:id="rId26"/>
    <p:sldId id="275" r:id="rId27"/>
    <p:sldId id="268" r:id="rId28"/>
    <p:sldId id="301" r:id="rId29"/>
    <p:sldId id="272" r:id="rId30"/>
    <p:sldId id="299" r:id="rId31"/>
    <p:sldId id="300" r:id="rId32"/>
    <p:sldId id="273" r:id="rId33"/>
    <p:sldId id="302" r:id="rId34"/>
    <p:sldId id="262" r:id="rId35"/>
    <p:sldId id="279" r:id="rId36"/>
    <p:sldId id="270" r:id="rId37"/>
    <p:sldId id="305" r:id="rId38"/>
  </p:sldIdLst>
  <p:sldSz cx="9144000" cy="5143500" type="screen16x9"/>
  <p:notesSz cx="6858000" cy="9144000"/>
  <p:embeddedFontLs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Open Sans SemiBold" panose="020B0604020202020204" charset="0"/>
      <p:regular r:id="rId44"/>
      <p:bold r:id="rId45"/>
      <p:italic r:id="rId46"/>
      <p:boldItalic r:id="rId47"/>
    </p:embeddedFont>
    <p:embeddedFont>
      <p:font typeface="Josefin Sans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586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84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99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269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879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0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522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24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437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449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75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b8d1ca927_3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b8d1ca927_3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b8d1ca927_3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b8d1ca927_3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576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b8d1ca927_3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b8d1ca927_3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133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b8d1ca927_3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b8d1ca927_3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b8d1ca927_3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b8d1ca927_3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988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b8d1ca927_3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b8d1ca927_3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89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ab8d1ca927_3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ab8d1ca927_3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ab8d1ca927_3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ab8d1ca927_3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386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ab8d1ca927_3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ab8d1ca927_3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44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57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rot="147" flipH="1">
            <a:off x="-401896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-10799853" flipH="1">
            <a:off x="8120822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-5400147">
            <a:off x="232464" y="-691625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2631095" y="4430364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6302893" y="4618767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5399853">
            <a:off x="7457460" y="3823444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12.1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707086" cy="4335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6971" y="-283030"/>
            <a:ext cx="5036457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V_SB3_U12_p118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484" y="4453392"/>
            <a:ext cx="642030" cy="642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9771" y="4453391"/>
            <a:ext cx="6008915" cy="93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87657" y="2639132"/>
            <a:ext cx="1357086" cy="181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944" y="3844449"/>
            <a:ext cx="3360056" cy="1364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10" y="6075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241" b="5319"/>
          <a:stretch/>
        </p:blipFill>
        <p:spPr>
          <a:xfrm>
            <a:off x="0" y="0"/>
            <a:ext cx="5936343" cy="2613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36343" y="2133600"/>
            <a:ext cx="2946400" cy="47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443"/>
          <a:stretch/>
        </p:blipFill>
        <p:spPr>
          <a:xfrm>
            <a:off x="311376" y="3817257"/>
            <a:ext cx="7387841" cy="1222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257" y="2366283"/>
            <a:ext cx="3120572" cy="1814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8500" y="2133601"/>
            <a:ext cx="20955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8" y="1339169"/>
            <a:ext cx="8743550" cy="1926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98" y="1339169"/>
            <a:ext cx="8743550" cy="1926545"/>
          </a:xfrm>
          <a:prstGeom prst="rect">
            <a:avLst/>
          </a:prstGeom>
        </p:spPr>
      </p:pic>
      <p:pic>
        <p:nvPicPr>
          <p:cNvPr id="3" name="EV_SB3_U12_p118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4147" y="3682094"/>
            <a:ext cx="606452" cy="606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771" y="4453391"/>
            <a:ext cx="6008915" cy="93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87657" y="2639132"/>
            <a:ext cx="1357086" cy="181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1086" y="0"/>
            <a:ext cx="5036457" cy="412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771" y="4453391"/>
            <a:ext cx="6008915" cy="933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87657" y="2639132"/>
            <a:ext cx="1357086" cy="1814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EV_SB3_U12_p118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9029" y="4634594"/>
            <a:ext cx="387350" cy="387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1086" y="-211679"/>
            <a:ext cx="5036457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8" y="1339169"/>
            <a:ext cx="8743550" cy="1926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5829" y="3773714"/>
            <a:ext cx="7344228" cy="136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05"/>
          <a:stretch/>
        </p:blipFill>
        <p:spPr>
          <a:xfrm>
            <a:off x="486855" y="3454401"/>
            <a:ext cx="6751274" cy="1631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80"/>
          <a:stretch/>
        </p:blipFill>
        <p:spPr>
          <a:xfrm>
            <a:off x="0" y="1307646"/>
            <a:ext cx="9144000" cy="2335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880"/>
          <a:stretch/>
        </p:blipFill>
        <p:spPr>
          <a:xfrm>
            <a:off x="0" y="1307646"/>
            <a:ext cx="9144000" cy="2335439"/>
          </a:xfrm>
          <a:prstGeom prst="rect">
            <a:avLst/>
          </a:prstGeom>
        </p:spPr>
      </p:pic>
      <p:pic>
        <p:nvPicPr>
          <p:cNvPr id="3" name="EV_SB3_U12_p11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40894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80"/>
          <a:stretch/>
        </p:blipFill>
        <p:spPr>
          <a:xfrm>
            <a:off x="0" y="1307646"/>
            <a:ext cx="9144000" cy="2335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511"/>
          <a:stretch/>
        </p:blipFill>
        <p:spPr>
          <a:xfrm>
            <a:off x="247198" y="3643085"/>
            <a:ext cx="6182632" cy="1255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429"/>
          <a:stretch/>
        </p:blipFill>
        <p:spPr>
          <a:xfrm>
            <a:off x="974929" y="109845"/>
            <a:ext cx="7441484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413" y="1395720"/>
            <a:ext cx="4896466" cy="359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68" y="112940"/>
            <a:ext cx="6305550" cy="476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" y="1167553"/>
            <a:ext cx="8418175" cy="3719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68" y="112940"/>
            <a:ext cx="6305550" cy="47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88" y="1026884"/>
            <a:ext cx="8415111" cy="3781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68" y="112940"/>
            <a:ext cx="6305550" cy="476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/>
          <a:stretch/>
        </p:blipFill>
        <p:spPr>
          <a:xfrm>
            <a:off x="598460" y="1127051"/>
            <a:ext cx="8545540" cy="3098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1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68" y="112940"/>
            <a:ext cx="6305550" cy="476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81"/>
          <a:stretch/>
        </p:blipFill>
        <p:spPr>
          <a:xfrm>
            <a:off x="563527" y="1085169"/>
            <a:ext cx="8580474" cy="2886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1" y="1215344"/>
            <a:ext cx="6431635" cy="2122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88209_EV_SB3_U12_L1_Celes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7157" y="0"/>
            <a:ext cx="288607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1443490"/>
            <a:ext cx="8025039" cy="1741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2" y="928914"/>
            <a:ext cx="8055428" cy="3188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2" y="928914"/>
            <a:ext cx="8055428" cy="3188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061" b="9070"/>
          <a:stretch/>
        </p:blipFill>
        <p:spPr>
          <a:xfrm>
            <a:off x="1228543" y="4191001"/>
            <a:ext cx="3529240" cy="75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6" y="1036864"/>
            <a:ext cx="8374743" cy="443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0" y="1594303"/>
            <a:ext cx="9012009" cy="3534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990" y="4368800"/>
            <a:ext cx="5557610" cy="77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937657"/>
            <a:ext cx="9042400" cy="469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6" y="1036864"/>
            <a:ext cx="8374743" cy="443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3770" y="1480559"/>
            <a:ext cx="555761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"/>
          <a:stretch/>
        </p:blipFill>
        <p:spPr>
          <a:xfrm>
            <a:off x="-1" y="1830601"/>
            <a:ext cx="9144000" cy="2422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4663" y="1611694"/>
            <a:ext cx="555761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6" y="1036864"/>
            <a:ext cx="8374743" cy="443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9900"/>
            <a:ext cx="9143999" cy="250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3770" y="1480559"/>
            <a:ext cx="555761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7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3" name="Google Shape;763;p47"/>
          <p:cNvSpPr/>
          <p:nvPr/>
        </p:nvSpPr>
        <p:spPr>
          <a:xfrm flipH="1">
            <a:off x="4622289" y="48167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2989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7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3" name="Google Shape;763;p47"/>
          <p:cNvSpPr/>
          <p:nvPr/>
        </p:nvSpPr>
        <p:spPr>
          <a:xfrm flipH="1">
            <a:off x="4622289" y="48167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2989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920"/>
          <a:stretch/>
        </p:blipFill>
        <p:spPr>
          <a:xfrm>
            <a:off x="187050" y="3124200"/>
            <a:ext cx="6175650" cy="103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04005"/>
            <a:ext cx="9144000" cy="159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880"/>
          <a:stretch/>
        </p:blipFill>
        <p:spPr>
          <a:xfrm>
            <a:off x="1" y="1611766"/>
            <a:ext cx="9085942" cy="1093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543"/>
            <a:ext cx="9144000" cy="3575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018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1604962"/>
            <a:ext cx="6762750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211_EV_SB3_U12_UO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9" y="1551666"/>
            <a:ext cx="7672111" cy="164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241" b="5319"/>
          <a:stretch/>
        </p:blipFill>
        <p:spPr>
          <a:xfrm>
            <a:off x="0" y="0"/>
            <a:ext cx="5936343" cy="2613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514" y="2274435"/>
            <a:ext cx="4804229" cy="2792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36343" y="2133600"/>
            <a:ext cx="2946400" cy="47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3241" b="5319"/>
          <a:stretch/>
        </p:blipFill>
        <p:spPr>
          <a:xfrm>
            <a:off x="0" y="0"/>
            <a:ext cx="5936343" cy="2613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514" y="2274435"/>
            <a:ext cx="4804229" cy="2792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36343" y="2133600"/>
            <a:ext cx="2946400" cy="47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V_SB3_U12_p118_Ex1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8242" y="3670896"/>
            <a:ext cx="642030" cy="642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4629" y="-232229"/>
            <a:ext cx="5036457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</Words>
  <Application>Microsoft Office PowerPoint</Application>
  <PresentationFormat>On-screen Show (16:9)</PresentationFormat>
  <Paragraphs>3</Paragraphs>
  <Slides>37</Slides>
  <Notes>37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Open Sans</vt:lpstr>
      <vt:lpstr>Open Sans SemiBold</vt:lpstr>
      <vt:lpstr>Josefin Sans</vt:lpstr>
      <vt:lpstr>Arial</vt:lpstr>
      <vt:lpstr>Aquatic and Physical Therapy Center by Slidesgo</vt:lpstr>
      <vt:lpstr>Evolve 3C 12.1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20</cp:revision>
  <dcterms:modified xsi:type="dcterms:W3CDTF">2023-07-23T08:01:28Z</dcterms:modified>
</cp:coreProperties>
</file>