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9" r:id="rId2"/>
    <p:sldId id="256" r:id="rId3"/>
    <p:sldId id="257" r:id="rId4"/>
    <p:sldId id="293" r:id="rId5"/>
    <p:sldId id="288" r:id="rId6"/>
    <p:sldId id="294" r:id="rId7"/>
    <p:sldId id="258" r:id="rId8"/>
    <p:sldId id="289" r:id="rId9"/>
    <p:sldId id="295" r:id="rId10"/>
    <p:sldId id="263" r:id="rId11"/>
    <p:sldId id="291" r:id="rId12"/>
    <p:sldId id="290" r:id="rId13"/>
    <p:sldId id="292" r:id="rId14"/>
    <p:sldId id="260" r:id="rId15"/>
    <p:sldId id="298" r:id="rId16"/>
    <p:sldId id="301" r:id="rId17"/>
    <p:sldId id="300" r:id="rId18"/>
    <p:sldId id="264" r:id="rId19"/>
    <p:sldId id="267" r:id="rId20"/>
    <p:sldId id="296" r:id="rId21"/>
    <p:sldId id="297" r:id="rId22"/>
    <p:sldId id="261" r:id="rId23"/>
    <p:sldId id="262" r:id="rId24"/>
    <p:sldId id="266" r:id="rId25"/>
    <p:sldId id="302" r:id="rId26"/>
  </p:sldIdLst>
  <p:sldSz cx="9144000" cy="5143500" type="screen16x9"/>
  <p:notesSz cx="6858000" cy="9144000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Josefi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87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802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2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77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148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775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964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469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11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3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17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82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94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37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12.2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36" y="430621"/>
            <a:ext cx="7143664" cy="532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620"/>
            <a:ext cx="9144000" cy="3884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36" y="430621"/>
            <a:ext cx="7143664" cy="532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33"/>
          <a:stretch/>
        </p:blipFill>
        <p:spPr>
          <a:xfrm>
            <a:off x="0" y="1259450"/>
            <a:ext cx="9144000" cy="38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36" y="430621"/>
            <a:ext cx="7143664" cy="532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" b="4957"/>
          <a:stretch/>
        </p:blipFill>
        <p:spPr>
          <a:xfrm>
            <a:off x="0" y="1281404"/>
            <a:ext cx="9144000" cy="2550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8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36" y="430621"/>
            <a:ext cx="7143664" cy="53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" r="1613" b="3822"/>
          <a:stretch/>
        </p:blipFill>
        <p:spPr>
          <a:xfrm>
            <a:off x="0" y="1249466"/>
            <a:ext cx="9144000" cy="259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6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249" b="5996"/>
          <a:stretch/>
        </p:blipFill>
        <p:spPr>
          <a:xfrm>
            <a:off x="0" y="1547966"/>
            <a:ext cx="8563897" cy="1674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524"/>
          <a:stretch/>
        </p:blipFill>
        <p:spPr>
          <a:xfrm>
            <a:off x="0" y="0"/>
            <a:ext cx="9144000" cy="3560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524"/>
          <a:stretch/>
        </p:blipFill>
        <p:spPr>
          <a:xfrm>
            <a:off x="0" y="0"/>
            <a:ext cx="9144000" cy="3560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31" b="3534"/>
          <a:stretch/>
        </p:blipFill>
        <p:spPr>
          <a:xfrm>
            <a:off x="718820" y="3560419"/>
            <a:ext cx="3152140" cy="147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8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261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9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61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36" y="2711398"/>
            <a:ext cx="5104477" cy="221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58" y="234284"/>
            <a:ext cx="6626942" cy="416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930070"/>
            <a:ext cx="8277225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773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561"/>
          <a:stretch/>
        </p:blipFill>
        <p:spPr>
          <a:xfrm>
            <a:off x="1357774" y="642784"/>
            <a:ext cx="5250438" cy="1245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453" y="1887794"/>
            <a:ext cx="395287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58" y="234284"/>
            <a:ext cx="6626942" cy="416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1583607"/>
            <a:ext cx="8908869" cy="1908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77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58" y="234284"/>
            <a:ext cx="6626942" cy="416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93" y="1607574"/>
            <a:ext cx="8934673" cy="1941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77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3" y="1220664"/>
            <a:ext cx="7698658" cy="2541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773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30" y="1358450"/>
            <a:ext cx="6674716" cy="1421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6" y="296934"/>
            <a:ext cx="2209815" cy="400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" y="1726247"/>
            <a:ext cx="8141465" cy="1453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94" y="844729"/>
            <a:ext cx="6864340" cy="915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73"/>
          <a:stretch/>
        </p:blipFill>
        <p:spPr>
          <a:xfrm>
            <a:off x="39328" y="1759974"/>
            <a:ext cx="9104672" cy="3263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94" y="844729"/>
            <a:ext cx="6864340" cy="915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73"/>
          <a:stretch/>
        </p:blipFill>
        <p:spPr>
          <a:xfrm>
            <a:off x="1506048" y="1697991"/>
            <a:ext cx="6171231" cy="2212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963" y="3910140"/>
            <a:ext cx="5605408" cy="1172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73"/>
          <a:stretch/>
        </p:blipFill>
        <p:spPr>
          <a:xfrm>
            <a:off x="39328" y="1759974"/>
            <a:ext cx="9104672" cy="3263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822" y="855980"/>
            <a:ext cx="6255684" cy="810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73"/>
          <a:stretch/>
        </p:blipFill>
        <p:spPr>
          <a:xfrm>
            <a:off x="1306288" y="1666240"/>
            <a:ext cx="6570751" cy="2355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822" y="855980"/>
            <a:ext cx="6255684" cy="810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4525"/>
          <a:stretch/>
        </p:blipFill>
        <p:spPr>
          <a:xfrm>
            <a:off x="1463822" y="4021601"/>
            <a:ext cx="6700377" cy="106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4" y="88490"/>
            <a:ext cx="7606030" cy="3293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94" y="88490"/>
            <a:ext cx="7606030" cy="3293806"/>
          </a:xfrm>
          <a:prstGeom prst="rect">
            <a:avLst/>
          </a:prstGeom>
        </p:spPr>
      </p:pic>
      <p:pic>
        <p:nvPicPr>
          <p:cNvPr id="2" name="EV_SB3_U12_p12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2500" y="392271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4" y="88490"/>
            <a:ext cx="7606030" cy="3293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952" b="2941"/>
          <a:stretch/>
        </p:blipFill>
        <p:spPr>
          <a:xfrm>
            <a:off x="1415845" y="3578942"/>
            <a:ext cx="6407790" cy="1258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9312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(16:9)</PresentationFormat>
  <Paragraphs>1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Open Sans</vt:lpstr>
      <vt:lpstr>Josefin Sans</vt:lpstr>
      <vt:lpstr>Arial</vt:lpstr>
      <vt:lpstr>Aquatic and Physical Therapy Center by Slidesgo</vt:lpstr>
      <vt:lpstr>Evolve 3C 12.2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17</cp:revision>
  <dcterms:modified xsi:type="dcterms:W3CDTF">2023-07-23T08:01:51Z</dcterms:modified>
</cp:coreProperties>
</file>