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1"/>
  </p:notesMasterIdLst>
  <p:sldIdLst>
    <p:sldId id="259" r:id="rId2"/>
    <p:sldId id="256" r:id="rId3"/>
    <p:sldId id="302" r:id="rId4"/>
    <p:sldId id="257" r:id="rId5"/>
    <p:sldId id="288" r:id="rId6"/>
    <p:sldId id="289" r:id="rId7"/>
    <p:sldId id="260" r:id="rId8"/>
    <p:sldId id="290" r:id="rId9"/>
    <p:sldId id="291" r:id="rId10"/>
    <p:sldId id="258" r:id="rId11"/>
    <p:sldId id="261" r:id="rId12"/>
    <p:sldId id="292" r:id="rId13"/>
    <p:sldId id="298" r:id="rId14"/>
    <p:sldId id="262" r:id="rId15"/>
    <p:sldId id="293" r:id="rId16"/>
    <p:sldId id="299" r:id="rId17"/>
    <p:sldId id="266" r:id="rId18"/>
    <p:sldId id="294" r:id="rId19"/>
    <p:sldId id="295" r:id="rId20"/>
    <p:sldId id="265" r:id="rId21"/>
    <p:sldId id="296" r:id="rId22"/>
    <p:sldId id="267" r:id="rId23"/>
    <p:sldId id="297" r:id="rId24"/>
    <p:sldId id="300" r:id="rId25"/>
    <p:sldId id="268" r:id="rId26"/>
    <p:sldId id="301" r:id="rId27"/>
    <p:sldId id="271" r:id="rId28"/>
    <p:sldId id="270" r:id="rId29"/>
    <p:sldId id="303" r:id="rId30"/>
  </p:sldIdLst>
  <p:sldSz cx="9144000" cy="5143500" type="screen16x9"/>
  <p:notesSz cx="6858000" cy="9144000"/>
  <p:embeddedFontLs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Josefin Sans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55BA8F-05EF-4373-9203-2003B143B622}">
  <a:tblStyle styleId="{4855BA8F-05EF-4373-9203-2003B143B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437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87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194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701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043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78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963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494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3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388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b8d1ca927_3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ab8d1ca927_3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ab8d1ca927_3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ab8d1ca927_3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19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331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736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1559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83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7" name="Google Shape;237;p16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6" name="Google Shape;246;p17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17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"/>
          <p:cNvSpPr txBox="1">
            <a:spLocks noGrp="1"/>
          </p:cNvSpPr>
          <p:nvPr>
            <p:ph type="title"/>
          </p:nvPr>
        </p:nvSpPr>
        <p:spPr>
          <a:xfrm>
            <a:off x="3145775" y="363275"/>
            <a:ext cx="285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2" name="Google Shape;282;p19"/>
          <p:cNvSpPr txBox="1">
            <a:spLocks noGrp="1"/>
          </p:cNvSpPr>
          <p:nvPr>
            <p:ph type="subTitle" idx="1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3" name="Google Shape;283;p19"/>
          <p:cNvSpPr txBox="1">
            <a:spLocks noGrp="1"/>
          </p:cNvSpPr>
          <p:nvPr>
            <p:ph type="subTitle" idx="2"/>
          </p:nvPr>
        </p:nvSpPr>
        <p:spPr>
          <a:xfrm>
            <a:off x="3610941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9"/>
          <p:cNvSpPr txBox="1">
            <a:spLocks noGrp="1"/>
          </p:cNvSpPr>
          <p:nvPr>
            <p:ph type="subTitle" idx="3"/>
          </p:nvPr>
        </p:nvSpPr>
        <p:spPr>
          <a:xfrm>
            <a:off x="659663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5" name="Google Shape;285;p19"/>
          <p:cNvSpPr txBox="1">
            <a:spLocks noGrp="1"/>
          </p:cNvSpPr>
          <p:nvPr>
            <p:ph type="subTitle" idx="4"/>
          </p:nvPr>
        </p:nvSpPr>
        <p:spPr>
          <a:xfrm>
            <a:off x="941663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9"/>
          <p:cNvSpPr txBox="1">
            <a:spLocks noGrp="1"/>
          </p:cNvSpPr>
          <p:nvPr>
            <p:ph type="subTitle" idx="5"/>
          </p:nvPr>
        </p:nvSpPr>
        <p:spPr>
          <a:xfrm>
            <a:off x="3328941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7" name="Google Shape;287;p19"/>
          <p:cNvSpPr txBox="1">
            <a:spLocks noGrp="1"/>
          </p:cNvSpPr>
          <p:nvPr>
            <p:ph type="subTitle" idx="6"/>
          </p:nvPr>
        </p:nvSpPr>
        <p:spPr>
          <a:xfrm>
            <a:off x="3610941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9"/>
          <p:cNvSpPr txBox="1">
            <a:spLocks noGrp="1"/>
          </p:cNvSpPr>
          <p:nvPr>
            <p:ph type="subTitle" idx="7"/>
          </p:nvPr>
        </p:nvSpPr>
        <p:spPr>
          <a:xfrm>
            <a:off x="659663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9" name="Google Shape;289;p19"/>
          <p:cNvSpPr txBox="1">
            <a:spLocks noGrp="1"/>
          </p:cNvSpPr>
          <p:nvPr>
            <p:ph type="subTitle" idx="8"/>
          </p:nvPr>
        </p:nvSpPr>
        <p:spPr>
          <a:xfrm>
            <a:off x="941663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9"/>
          <p:cNvSpPr txBox="1">
            <a:spLocks noGrp="1"/>
          </p:cNvSpPr>
          <p:nvPr>
            <p:ph type="subTitle" idx="9"/>
          </p:nvPr>
        </p:nvSpPr>
        <p:spPr>
          <a:xfrm>
            <a:off x="5998216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91" name="Google Shape;291;p19"/>
          <p:cNvSpPr txBox="1">
            <a:spLocks noGrp="1"/>
          </p:cNvSpPr>
          <p:nvPr>
            <p:ph type="subTitle" idx="13"/>
          </p:nvPr>
        </p:nvSpPr>
        <p:spPr>
          <a:xfrm>
            <a:off x="6280216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9"/>
          <p:cNvSpPr txBox="1">
            <a:spLocks noGrp="1"/>
          </p:cNvSpPr>
          <p:nvPr>
            <p:ph type="subTitle" idx="14"/>
          </p:nvPr>
        </p:nvSpPr>
        <p:spPr>
          <a:xfrm>
            <a:off x="5998216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93" name="Google Shape;293;p19"/>
          <p:cNvSpPr txBox="1">
            <a:spLocks noGrp="1"/>
          </p:cNvSpPr>
          <p:nvPr>
            <p:ph type="subTitle" idx="15"/>
          </p:nvPr>
        </p:nvSpPr>
        <p:spPr>
          <a:xfrm>
            <a:off x="6280216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9"/>
          <p:cNvSpPr/>
          <p:nvPr/>
        </p:nvSpPr>
        <p:spPr>
          <a:xfrm>
            <a:off x="5587299" y="-20955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9"/>
          <p:cNvSpPr/>
          <p:nvPr/>
        </p:nvSpPr>
        <p:spPr>
          <a:xfrm rot="10800000" flipH="1">
            <a:off x="6906325" y="-525151"/>
            <a:ext cx="237931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9"/>
          <p:cNvSpPr/>
          <p:nvPr/>
        </p:nvSpPr>
        <p:spPr>
          <a:xfrm rot="-3279262">
            <a:off x="7901589" y="-9730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"/>
          <p:cNvSpPr/>
          <p:nvPr/>
        </p:nvSpPr>
        <p:spPr>
          <a:xfrm rot="10800000">
            <a:off x="6406991" y="1135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9"/>
          <p:cNvSpPr/>
          <p:nvPr/>
        </p:nvSpPr>
        <p:spPr>
          <a:xfrm rot="10800000">
            <a:off x="8154416" y="3498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9"/>
          <p:cNvSpPr/>
          <p:nvPr/>
        </p:nvSpPr>
        <p:spPr>
          <a:xfrm rot="10800000">
            <a:off x="7681066" y="7390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9"/>
          <p:cNvSpPr/>
          <p:nvPr/>
        </p:nvSpPr>
        <p:spPr>
          <a:xfrm flipH="1">
            <a:off x="-3333926" y="-21075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9"/>
          <p:cNvSpPr/>
          <p:nvPr/>
        </p:nvSpPr>
        <p:spPr>
          <a:xfrm rot="10800000">
            <a:off x="-142195" y="-526351"/>
            <a:ext cx="237931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9"/>
          <p:cNvSpPr/>
          <p:nvPr/>
        </p:nvSpPr>
        <p:spPr>
          <a:xfrm rot="3279262" flipH="1">
            <a:off x="-162965" y="-9742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9"/>
          <p:cNvSpPr/>
          <p:nvPr/>
        </p:nvSpPr>
        <p:spPr>
          <a:xfrm rot="10800000" flipH="1">
            <a:off x="2572953" y="1123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"/>
          <p:cNvSpPr/>
          <p:nvPr/>
        </p:nvSpPr>
        <p:spPr>
          <a:xfrm rot="10800000" flipH="1">
            <a:off x="890628" y="3486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9"/>
          <p:cNvSpPr/>
          <p:nvPr/>
        </p:nvSpPr>
        <p:spPr>
          <a:xfrm rot="10800000" flipH="1">
            <a:off x="201303" y="10527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"/>
          <p:cNvSpPr/>
          <p:nvPr/>
        </p:nvSpPr>
        <p:spPr>
          <a:xfrm rot="10800000" flipH="1">
            <a:off x="1363978" y="7378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9"/>
          <p:cNvSpPr/>
          <p:nvPr/>
        </p:nvSpPr>
        <p:spPr>
          <a:xfrm rot="10800000">
            <a:off x="8843741" y="10539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656"/>
            <a:ext cx="1352138" cy="1314579"/>
          </a:xfrm>
          <a:prstGeom prst="rect">
            <a:avLst/>
          </a:prstGeom>
        </p:spPr>
      </p:pic>
      <p:sp>
        <p:nvSpPr>
          <p:cNvPr id="6" name="Google Shape;491;p33"/>
          <p:cNvSpPr txBox="1">
            <a:spLocks noGrp="1"/>
          </p:cNvSpPr>
          <p:nvPr>
            <p:ph type="title"/>
          </p:nvPr>
        </p:nvSpPr>
        <p:spPr>
          <a:xfrm>
            <a:off x="2249971" y="2548434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4462"/>
                </a:solidFill>
              </a:rPr>
              <a:t>Evolve 3C</a:t>
            </a:r>
            <a:br>
              <a:rPr lang="en" dirty="0" smtClean="0">
                <a:solidFill>
                  <a:srgbClr val="FF4462"/>
                </a:solidFill>
              </a:rPr>
            </a:br>
            <a:r>
              <a:rPr lang="en" dirty="0" smtClean="0">
                <a:solidFill>
                  <a:srgbClr val="FF4462"/>
                </a:solidFill>
              </a:rPr>
              <a:t>12.3</a:t>
            </a:r>
            <a:endParaRPr sz="19900" dirty="0">
              <a:solidFill>
                <a:srgbClr val="FF4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06" y="415566"/>
            <a:ext cx="7451317" cy="3083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4464"/>
          <a:stretch/>
        </p:blipFill>
        <p:spPr>
          <a:xfrm>
            <a:off x="1623244" y="3587756"/>
            <a:ext cx="3714750" cy="964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120"/>
          <a:stretch/>
        </p:blipFill>
        <p:spPr>
          <a:xfrm>
            <a:off x="172720" y="1449428"/>
            <a:ext cx="8971280" cy="1376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3120"/>
          <a:stretch/>
        </p:blipFill>
        <p:spPr>
          <a:xfrm>
            <a:off x="172720" y="1449428"/>
            <a:ext cx="8971280" cy="1376363"/>
          </a:xfrm>
          <a:prstGeom prst="rect">
            <a:avLst/>
          </a:prstGeom>
        </p:spPr>
      </p:pic>
      <p:pic>
        <p:nvPicPr>
          <p:cNvPr id="3" name="EV_SB3_U12_p123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825" y="370522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0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120"/>
          <a:stretch/>
        </p:blipFill>
        <p:spPr>
          <a:xfrm>
            <a:off x="172720" y="1449428"/>
            <a:ext cx="8971280" cy="1376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5570"/>
          <a:stretch/>
        </p:blipFill>
        <p:spPr>
          <a:xfrm>
            <a:off x="251379" y="2919924"/>
            <a:ext cx="5402170" cy="1385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29042"/>
            <a:ext cx="9144000" cy="2142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229042"/>
            <a:ext cx="9144000" cy="2142413"/>
          </a:xfrm>
          <a:prstGeom prst="rect">
            <a:avLst/>
          </a:prstGeom>
        </p:spPr>
      </p:pic>
      <p:pic>
        <p:nvPicPr>
          <p:cNvPr id="3" name="EV_SB3_U12_p123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1956" y="348020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29042"/>
            <a:ext cx="9144000" cy="2142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380"/>
          <a:stretch/>
        </p:blipFill>
        <p:spPr>
          <a:xfrm>
            <a:off x="509588" y="3795252"/>
            <a:ext cx="8124825" cy="1348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5" y="3623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793240"/>
            <a:ext cx="9003364" cy="756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5" y="3623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78880" cy="348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31250"/>
          <a:stretch/>
        </p:blipFill>
        <p:spPr>
          <a:xfrm>
            <a:off x="0" y="490219"/>
            <a:ext cx="5236028" cy="1486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787" y="915666"/>
            <a:ext cx="3463840" cy="196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54512"/>
          <a:stretch/>
        </p:blipFill>
        <p:spPr>
          <a:xfrm>
            <a:off x="0" y="2734272"/>
            <a:ext cx="5222606" cy="1129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9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78880" cy="348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" b="79011"/>
          <a:stretch/>
        </p:blipFill>
        <p:spPr>
          <a:xfrm>
            <a:off x="0" y="490219"/>
            <a:ext cx="5236028" cy="453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81431"/>
          <a:stretch/>
        </p:blipFill>
        <p:spPr>
          <a:xfrm>
            <a:off x="0" y="2734272"/>
            <a:ext cx="5222606" cy="461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2605" y="2831691"/>
            <a:ext cx="3292130" cy="2100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73299"/>
          <a:stretch/>
        </p:blipFill>
        <p:spPr>
          <a:xfrm>
            <a:off x="0" y="1085257"/>
            <a:ext cx="5236028" cy="577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43904" b="10166"/>
          <a:stretch/>
        </p:blipFill>
        <p:spPr>
          <a:xfrm>
            <a:off x="-1" y="3231227"/>
            <a:ext cx="5222606" cy="1140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2990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7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822"/>
          <a:stretch/>
        </p:blipFill>
        <p:spPr>
          <a:xfrm>
            <a:off x="1430439" y="680883"/>
            <a:ext cx="5245664" cy="1816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832" y="2497829"/>
            <a:ext cx="4502097" cy="253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775142"/>
            <a:ext cx="8331200" cy="1496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29907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1775142"/>
            <a:ext cx="8331200" cy="1496378"/>
          </a:xfrm>
          <a:prstGeom prst="rect">
            <a:avLst/>
          </a:prstGeom>
        </p:spPr>
      </p:pic>
      <p:pic>
        <p:nvPicPr>
          <p:cNvPr id="3" name="EV_SB3_U12_p123_Ex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47788" y="38354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2990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8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6" y="1611875"/>
            <a:ext cx="9075174" cy="1406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29907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6" y="1611875"/>
            <a:ext cx="9075174" cy="1406143"/>
          </a:xfrm>
          <a:prstGeom prst="rect">
            <a:avLst/>
          </a:prstGeom>
        </p:spPr>
      </p:pic>
      <p:pic>
        <p:nvPicPr>
          <p:cNvPr id="2" name="EV_SB3_U12_p123_Ex3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188" y="362743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2990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4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6" y="1611875"/>
            <a:ext cx="9075174" cy="1406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992"/>
          <a:stretch/>
        </p:blipFill>
        <p:spPr>
          <a:xfrm>
            <a:off x="567044" y="3165987"/>
            <a:ext cx="5591175" cy="1673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536700"/>
            <a:ext cx="8982075" cy="186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536700"/>
            <a:ext cx="8982075" cy="186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5" y="3552190"/>
            <a:ext cx="600075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23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0" y="1438890"/>
            <a:ext cx="8979845" cy="17411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54800" y="2540000"/>
            <a:ext cx="2489200" cy="74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28080" y="2860040"/>
            <a:ext cx="2489200" cy="74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0365"/>
          <a:stretch/>
        </p:blipFill>
        <p:spPr>
          <a:xfrm>
            <a:off x="0" y="1717039"/>
            <a:ext cx="9143999" cy="34264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600" y="1442720"/>
            <a:ext cx="5374640" cy="83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1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2822"/>
          <a:stretch/>
        </p:blipFill>
        <p:spPr>
          <a:xfrm>
            <a:off x="1430439" y="680883"/>
            <a:ext cx="5245664" cy="1816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7832" y="2497829"/>
            <a:ext cx="4502097" cy="253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EV_SB3_U12_p122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34536" y="295025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0323" y="0"/>
            <a:ext cx="4729316" cy="1071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0323" y="0"/>
            <a:ext cx="4729316" cy="1071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V_SB3_U12_p122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0181" y="118601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822"/>
          <a:stretch/>
        </p:blipFill>
        <p:spPr>
          <a:xfrm>
            <a:off x="1430439" y="680883"/>
            <a:ext cx="5245664" cy="1816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484" y="2281758"/>
            <a:ext cx="2899104" cy="1634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88" y="2395998"/>
            <a:ext cx="5314396" cy="1642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04309"/>
            <a:ext cx="8495071" cy="1946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04309"/>
            <a:ext cx="8495071" cy="1946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655" y="3372003"/>
            <a:ext cx="5433179" cy="1160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2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06" y="415566"/>
            <a:ext cx="7451317" cy="3083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by Slidesgo">
  <a:themeElements>
    <a:clrScheme name="Custom 2">
      <a:dk1>
        <a:srgbClr val="D14848"/>
      </a:dk1>
      <a:lt1>
        <a:srgbClr val="FFFFFF"/>
      </a:lt1>
      <a:dk2>
        <a:srgbClr val="D14848"/>
      </a:dk2>
      <a:lt2>
        <a:srgbClr val="DD8080"/>
      </a:lt2>
      <a:accent1>
        <a:srgbClr val="D14848"/>
      </a:accent1>
      <a:accent2>
        <a:srgbClr val="DF9D9D"/>
      </a:accent2>
      <a:accent3>
        <a:srgbClr val="F1E4E4"/>
      </a:accent3>
      <a:accent4>
        <a:srgbClr val="BB6666"/>
      </a:accent4>
      <a:accent5>
        <a:srgbClr val="F1E4E4"/>
      </a:accent5>
      <a:accent6>
        <a:srgbClr val="681A1A"/>
      </a:accent6>
      <a:hlink>
        <a:srgbClr val="D148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</Words>
  <Application>Microsoft Office PowerPoint</Application>
  <PresentationFormat>On-screen Show (16:9)</PresentationFormat>
  <Paragraphs>1</Paragraphs>
  <Slides>29</Slides>
  <Notes>28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Open Sans</vt:lpstr>
      <vt:lpstr>Josefin Sans</vt:lpstr>
      <vt:lpstr>Arial</vt:lpstr>
      <vt:lpstr>Aquatic and Physical Therapy Center by Slidesgo</vt:lpstr>
      <vt:lpstr>Evolve 3C 12.3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Admin</cp:lastModifiedBy>
  <cp:revision>15</cp:revision>
  <dcterms:modified xsi:type="dcterms:W3CDTF">2023-07-23T08:02:11Z</dcterms:modified>
</cp:coreProperties>
</file>