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5"/>
  </p:notesMasterIdLst>
  <p:sldIdLst>
    <p:sldId id="259" r:id="rId2"/>
    <p:sldId id="257" r:id="rId3"/>
    <p:sldId id="260" r:id="rId4"/>
    <p:sldId id="288" r:id="rId5"/>
    <p:sldId id="291" r:id="rId6"/>
    <p:sldId id="261" r:id="rId7"/>
    <p:sldId id="293" r:id="rId8"/>
    <p:sldId id="292" r:id="rId9"/>
    <p:sldId id="262" r:id="rId10"/>
    <p:sldId id="256" r:id="rId11"/>
    <p:sldId id="289" r:id="rId12"/>
    <p:sldId id="263" r:id="rId13"/>
    <p:sldId id="294" r:id="rId14"/>
    <p:sldId id="290" r:id="rId15"/>
    <p:sldId id="266" r:id="rId16"/>
    <p:sldId id="295" r:id="rId17"/>
    <p:sldId id="296" r:id="rId18"/>
    <p:sldId id="258" r:id="rId19"/>
    <p:sldId id="264" r:id="rId20"/>
    <p:sldId id="297" r:id="rId21"/>
    <p:sldId id="269" r:id="rId22"/>
    <p:sldId id="275" r:id="rId23"/>
    <p:sldId id="298" r:id="rId24"/>
  </p:sldIdLst>
  <p:sldSz cx="9144000" cy="5143500" type="screen16x9"/>
  <p:notesSz cx="6858000" cy="9144000"/>
  <p:embeddedFontLs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Open Sans SemiBold" panose="020B0604020202020204" charset="0"/>
      <p:regular r:id="rId30"/>
      <p:bold r:id="rId31"/>
      <p:italic r:id="rId32"/>
      <p:boldItalic r:id="rId33"/>
    </p:embeddedFont>
    <p:embeddedFont>
      <p:font typeface="Josefin Sans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393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528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962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437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88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99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b8d1ca927_3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b8d1ca927_3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ab8d1ca927_3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ab8d1ca927_3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82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916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269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003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5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18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8"/>
          <p:cNvSpPr/>
          <p:nvPr/>
        </p:nvSpPr>
        <p:spPr>
          <a:xfrm rot="-5400000">
            <a:off x="-1029861" y="815281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"/>
          <p:cNvSpPr/>
          <p:nvPr/>
        </p:nvSpPr>
        <p:spPr>
          <a:xfrm rot="-5400000">
            <a:off x="-1888219" y="1592238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"/>
          <p:cNvSpPr/>
          <p:nvPr/>
        </p:nvSpPr>
        <p:spPr>
          <a:xfrm rot="5400000">
            <a:off x="387256" y="36107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8"/>
          <p:cNvSpPr/>
          <p:nvPr/>
        </p:nvSpPr>
        <p:spPr>
          <a:xfrm rot="5400000">
            <a:off x="603369" y="1722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/>
          <p:nvPr/>
        </p:nvSpPr>
        <p:spPr>
          <a:xfrm rot="5400000">
            <a:off x="-751978" y="255224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"/>
          <p:cNvSpPr/>
          <p:nvPr/>
        </p:nvSpPr>
        <p:spPr>
          <a:xfrm rot="5400000">
            <a:off x="1033906" y="11430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"/>
          <p:cNvSpPr/>
          <p:nvPr/>
        </p:nvSpPr>
        <p:spPr>
          <a:xfrm rot="5400000">
            <a:off x="1978444" y="200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"/>
          <p:cNvSpPr/>
          <p:nvPr/>
        </p:nvSpPr>
        <p:spPr>
          <a:xfrm rot="5400000">
            <a:off x="6115544" y="2556136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"/>
          <p:cNvSpPr/>
          <p:nvPr/>
        </p:nvSpPr>
        <p:spPr>
          <a:xfrm rot="5400000">
            <a:off x="6901950" y="2423794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8"/>
          <p:cNvSpPr/>
          <p:nvPr/>
        </p:nvSpPr>
        <p:spPr>
          <a:xfrm rot="-5400000">
            <a:off x="8658344" y="1391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"/>
          <p:cNvSpPr/>
          <p:nvPr/>
        </p:nvSpPr>
        <p:spPr>
          <a:xfrm rot="-5400000">
            <a:off x="8377131" y="3215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8"/>
          <p:cNvSpPr/>
          <p:nvPr/>
        </p:nvSpPr>
        <p:spPr>
          <a:xfrm rot="-5400000">
            <a:off x="7021777" y="3324160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8"/>
          <p:cNvSpPr/>
          <p:nvPr/>
        </p:nvSpPr>
        <p:spPr>
          <a:xfrm rot="-5400000">
            <a:off x="8011694" y="38594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"/>
          <p:cNvSpPr/>
          <p:nvPr/>
        </p:nvSpPr>
        <p:spPr>
          <a:xfrm rot="-5400000">
            <a:off x="7002056" y="4917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>
            <a:spLocks noGrp="1"/>
          </p:cNvSpPr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subTitle" idx="1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1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1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-10667561">
            <a:off x="305871" y="43938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0800000">
            <a:off x="402459" y="43010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-272112" y="41566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6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12.4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38" y="1508483"/>
            <a:ext cx="7724775" cy="1438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1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38" y="1508483"/>
            <a:ext cx="7724775" cy="1438275"/>
          </a:xfrm>
          <a:prstGeom prst="rect">
            <a:avLst/>
          </a:prstGeom>
        </p:spPr>
      </p:pic>
      <p:pic>
        <p:nvPicPr>
          <p:cNvPr id="3" name="EV_SB3_U12_p124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62065" y="337313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1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58234"/>
            <a:ext cx="9110253" cy="1630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26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358234"/>
            <a:ext cx="9110253" cy="1630772"/>
          </a:xfrm>
          <a:prstGeom prst="rect">
            <a:avLst/>
          </a:prstGeom>
        </p:spPr>
      </p:pic>
      <p:pic>
        <p:nvPicPr>
          <p:cNvPr id="3" name="EV_SB3_U12_p124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3758" y="354878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26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58234"/>
            <a:ext cx="9110253" cy="1630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149"/>
          <a:stretch/>
        </p:blipFill>
        <p:spPr>
          <a:xfrm>
            <a:off x="632279" y="3178629"/>
            <a:ext cx="2247900" cy="1715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26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3230"/>
            <a:ext cx="9053592" cy="867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26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3230"/>
            <a:ext cx="9053592" cy="867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23" y="2797401"/>
            <a:ext cx="1990725" cy="1000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26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26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0"/>
            <a:ext cx="6134100" cy="3450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021"/>
          <a:stretch/>
        </p:blipFill>
        <p:spPr>
          <a:xfrm>
            <a:off x="2236787" y="3450431"/>
            <a:ext cx="4289425" cy="1605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26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611"/>
          <a:stretch/>
        </p:blipFill>
        <p:spPr>
          <a:xfrm>
            <a:off x="0" y="1538514"/>
            <a:ext cx="9144000" cy="26734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21829" y="3556000"/>
            <a:ext cx="3439885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20" y="889513"/>
            <a:ext cx="7828321" cy="3161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611"/>
          <a:stretch/>
        </p:blipFill>
        <p:spPr>
          <a:xfrm>
            <a:off x="0" y="1538514"/>
            <a:ext cx="9144000" cy="26734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21829" y="3556000"/>
            <a:ext cx="3439885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522"/>
          <a:stretch/>
        </p:blipFill>
        <p:spPr>
          <a:xfrm>
            <a:off x="512763" y="4241799"/>
            <a:ext cx="7031038" cy="818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620"/>
          <a:stretch/>
        </p:blipFill>
        <p:spPr>
          <a:xfrm>
            <a:off x="1553028" y="507999"/>
            <a:ext cx="6547757" cy="2062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4" y="2570100"/>
            <a:ext cx="3409950" cy="250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5605"/>
            <a:ext cx="9199312" cy="1974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5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8365"/>
            <a:ext cx="9144000" cy="1021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18365"/>
            <a:ext cx="9144000" cy="1021480"/>
          </a:xfrm>
          <a:prstGeom prst="rect">
            <a:avLst/>
          </a:prstGeom>
        </p:spPr>
      </p:pic>
      <p:pic>
        <p:nvPicPr>
          <p:cNvPr id="3" name="EV_SB3_U12_p124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44362" y="334337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8365"/>
            <a:ext cx="9144000" cy="1021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43" y="3092308"/>
            <a:ext cx="7910286" cy="1935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5495"/>
            <a:ext cx="9148562" cy="1887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5495"/>
            <a:ext cx="9148562" cy="1887640"/>
          </a:xfrm>
          <a:prstGeom prst="rect">
            <a:avLst/>
          </a:prstGeom>
        </p:spPr>
      </p:pic>
      <p:pic>
        <p:nvPicPr>
          <p:cNvPr id="3" name="EV_SB3_U12_p124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92263" y="385445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5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5495"/>
            <a:ext cx="9148562" cy="1887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057" r="4859"/>
          <a:stretch/>
        </p:blipFill>
        <p:spPr>
          <a:xfrm>
            <a:off x="154668" y="3541486"/>
            <a:ext cx="5140296" cy="1494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30746"/>
            <a:ext cx="9067800" cy="1627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</Words>
  <Application>Microsoft Office PowerPoint</Application>
  <PresentationFormat>On-screen Show (16:9)</PresentationFormat>
  <Paragraphs>1</Paragraphs>
  <Slides>23</Slides>
  <Notes>22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Open Sans</vt:lpstr>
      <vt:lpstr>Open Sans SemiBold</vt:lpstr>
      <vt:lpstr>Josefin Sans</vt:lpstr>
      <vt:lpstr>Arial</vt:lpstr>
      <vt:lpstr>Aquatic and Physical Therapy Center by Slidesgo</vt:lpstr>
      <vt:lpstr>Evolve 3C 12.4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16</cp:revision>
  <dcterms:modified xsi:type="dcterms:W3CDTF">2023-07-23T08:02:33Z</dcterms:modified>
</cp:coreProperties>
</file>