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9" r:id="rId2"/>
    <p:sldId id="258" r:id="rId3"/>
    <p:sldId id="260" r:id="rId4"/>
    <p:sldId id="261" r:id="rId5"/>
    <p:sldId id="262" r:id="rId6"/>
    <p:sldId id="265" r:id="rId7"/>
    <p:sldId id="257" r:id="rId8"/>
    <p:sldId id="263" r:id="rId9"/>
    <p:sldId id="266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Josefi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E5"/>
    <a:srgbClr val="FDF2EF"/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12.5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69" y="133889"/>
            <a:ext cx="7165457" cy="4584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54"/>
          <a:stretch/>
        </p:blipFill>
        <p:spPr>
          <a:xfrm>
            <a:off x="118753" y="1888176"/>
            <a:ext cx="8940181" cy="946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87"/>
            <a:ext cx="9144000" cy="744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00"/>
            <a:ext cx="9045762" cy="77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112"/>
            <a:ext cx="9144000" cy="738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8" y="190500"/>
            <a:ext cx="4940300" cy="66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69" y="1103313"/>
            <a:ext cx="8491538" cy="322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5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" y="1401762"/>
            <a:ext cx="8915622" cy="2014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5341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(16:9)</PresentationFormat>
  <Paragraphs>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</vt:lpstr>
      <vt:lpstr>Josefin Sans</vt:lpstr>
      <vt:lpstr>Arial</vt:lpstr>
      <vt:lpstr>Aquatic and Physical Therapy Center by Slidesgo</vt:lpstr>
      <vt:lpstr>Evolve 3C 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12</cp:revision>
  <dcterms:modified xsi:type="dcterms:W3CDTF">2023-07-23T08:02:53Z</dcterms:modified>
</cp:coreProperties>
</file>