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0"/>
  </p:notesMasterIdLst>
  <p:sldIdLst>
    <p:sldId id="256" r:id="rId2"/>
    <p:sldId id="267" r:id="rId3"/>
    <p:sldId id="268" r:id="rId4"/>
    <p:sldId id="340" r:id="rId5"/>
    <p:sldId id="341" r:id="rId6"/>
    <p:sldId id="294" r:id="rId7"/>
    <p:sldId id="295" r:id="rId8"/>
    <p:sldId id="308" r:id="rId9"/>
    <p:sldId id="310" r:id="rId10"/>
    <p:sldId id="317" r:id="rId11"/>
    <p:sldId id="342" r:id="rId12"/>
    <p:sldId id="319" r:id="rId13"/>
    <p:sldId id="320" r:id="rId14"/>
    <p:sldId id="343" r:id="rId15"/>
    <p:sldId id="321" r:id="rId16"/>
    <p:sldId id="344" r:id="rId17"/>
    <p:sldId id="323" r:id="rId18"/>
    <p:sldId id="324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45" r:id="rId29"/>
  </p:sldIdLst>
  <p:sldSz cx="9144000" cy="5143500" type="screen16x9"/>
  <p:notesSz cx="6858000" cy="9144000"/>
  <p:embeddedFontLst>
    <p:embeddedFont>
      <p:font typeface="Yeseva One" panose="020B0604020202020204" charset="0"/>
      <p:regular r:id="rId31"/>
    </p:embeddedFont>
    <p:embeddedFont>
      <p:font typeface="Bebas Neue" panose="020B0604020202020204" charset="0"/>
      <p:regular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3" autoAdjust="0"/>
    <p:restoredTop sz="94660"/>
  </p:normalViewPr>
  <p:slideViewPr>
    <p:cSldViewPr snapToGrid="0">
      <p:cViewPr>
        <p:scale>
          <a:sx n="40" d="100"/>
          <a:sy n="40" d="100"/>
        </p:scale>
        <p:origin x="68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505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35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514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53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810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592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14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85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50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0" y="169325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r>
              <a:rPr lang="en">
                <a:solidFill>
                  <a:schemeClr val="dk1"/>
                </a:solidFill>
              </a:rPr>
              <a:t/>
            </a:r>
            <a:br>
              <a:rPr lang="en">
                <a:solidFill>
                  <a:schemeClr val="dk1"/>
                </a:solidFill>
              </a:rPr>
            </a:br>
            <a:r>
              <a:rPr lang="en" smtClean="0">
                <a:solidFill>
                  <a:schemeClr val="dk1"/>
                </a:solidFill>
              </a:rPr>
              <a:t>1.1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815" y="290945"/>
            <a:ext cx="3600910" cy="4607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827B12-0CB2-0ECA-31CD-415E5832E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0613"/>
            <a:ext cx="9144000" cy="20022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7D98CC-B8B0-BA6F-B575-3DE780A844DF}"/>
              </a:ext>
            </a:extLst>
          </p:cNvPr>
          <p:cNvSpPr/>
          <p:nvPr/>
        </p:nvSpPr>
        <p:spPr>
          <a:xfrm>
            <a:off x="5963194" y="1567543"/>
            <a:ext cx="3180806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827B12-0CB2-0ECA-31CD-415E5832E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0613"/>
            <a:ext cx="9144000" cy="20022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7D98CC-B8B0-BA6F-B575-3DE780A844DF}"/>
              </a:ext>
            </a:extLst>
          </p:cNvPr>
          <p:cNvSpPr/>
          <p:nvPr/>
        </p:nvSpPr>
        <p:spPr>
          <a:xfrm>
            <a:off x="5963194" y="1567543"/>
            <a:ext cx="3180806" cy="36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V_SB4_U01_p002_2A">
            <a:hlinkClick r:id="" action="ppaction://media"/>
            <a:extLst>
              <a:ext uri="{FF2B5EF4-FFF2-40B4-BE49-F238E27FC236}">
                <a16:creationId xmlns:a16="http://schemas.microsoft.com/office/drawing/2014/main" id="{8BCEDD98-0F5E-6F74-BA2D-A2EF23E3A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56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6A45E-500C-3DE8-5B03-369B547E3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7886"/>
            <a:ext cx="9144000" cy="16277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17016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61A79-B2A4-717E-93A0-970E7B3ED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912"/>
            <a:ext cx="8092440" cy="55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50E0E-F635-2160-4874-3BAF20A15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41" y="789400"/>
            <a:ext cx="7227896" cy="43540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ACA389-E7F9-7B94-5D77-03FC6234C730}"/>
              </a:ext>
            </a:extLst>
          </p:cNvPr>
          <p:cNvSpPr/>
          <p:nvPr/>
        </p:nvSpPr>
        <p:spPr>
          <a:xfrm>
            <a:off x="875211" y="2429691"/>
            <a:ext cx="2553789" cy="202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9A3B64-1C90-A7EB-C7FB-5B8E35722A3F}"/>
              </a:ext>
            </a:extLst>
          </p:cNvPr>
          <p:cNvSpPr/>
          <p:nvPr/>
        </p:nvSpPr>
        <p:spPr>
          <a:xfrm>
            <a:off x="875211" y="3071948"/>
            <a:ext cx="2553789" cy="202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6564D3-5F34-D9BC-0837-67F7F04C21B7}"/>
              </a:ext>
            </a:extLst>
          </p:cNvPr>
          <p:cNvSpPr/>
          <p:nvPr/>
        </p:nvSpPr>
        <p:spPr>
          <a:xfrm>
            <a:off x="785949" y="3511730"/>
            <a:ext cx="2553789" cy="202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A4989F-60FB-5A95-8FFB-F0CB5F1C349E}"/>
              </a:ext>
            </a:extLst>
          </p:cNvPr>
          <p:cNvSpPr/>
          <p:nvPr/>
        </p:nvSpPr>
        <p:spPr>
          <a:xfrm>
            <a:off x="875211" y="3951512"/>
            <a:ext cx="2553789" cy="202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73E0AA-BF0D-EB57-77E7-5054B446B06D}"/>
              </a:ext>
            </a:extLst>
          </p:cNvPr>
          <p:cNvSpPr/>
          <p:nvPr/>
        </p:nvSpPr>
        <p:spPr>
          <a:xfrm>
            <a:off x="875210" y="4391294"/>
            <a:ext cx="2553789" cy="202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85BEF-D108-5915-4C84-EBA19B9451D5}"/>
              </a:ext>
            </a:extLst>
          </p:cNvPr>
          <p:cNvSpPr/>
          <p:nvPr/>
        </p:nvSpPr>
        <p:spPr>
          <a:xfrm>
            <a:off x="875210" y="4869172"/>
            <a:ext cx="2553789" cy="202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14192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61A79-B2A4-717E-93A0-970E7B3ED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912"/>
            <a:ext cx="8092440" cy="55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50E0E-F635-2160-4874-3BAF20A15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41" y="789400"/>
            <a:ext cx="7227896" cy="43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32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55078-96EE-34E2-1EB1-11B9C23A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912"/>
            <a:ext cx="8092440" cy="5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9EAAA-72F7-58B5-D7D4-9E06F5896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2051"/>
            <a:ext cx="9144000" cy="31174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32BEC2-3588-AD0D-24A0-C1DC1E7B7E2F}"/>
              </a:ext>
            </a:extLst>
          </p:cNvPr>
          <p:cNvSpPr/>
          <p:nvPr/>
        </p:nvSpPr>
        <p:spPr>
          <a:xfrm>
            <a:off x="5852160" y="2759528"/>
            <a:ext cx="2240280" cy="266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41F6E-68D2-27A0-91DE-462B7A07DE50}"/>
              </a:ext>
            </a:extLst>
          </p:cNvPr>
          <p:cNvSpPr/>
          <p:nvPr/>
        </p:nvSpPr>
        <p:spPr>
          <a:xfrm>
            <a:off x="4110445" y="3075214"/>
            <a:ext cx="2240280" cy="266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ED747-02D9-BCF0-9EB2-3164D2B15E6D}"/>
              </a:ext>
            </a:extLst>
          </p:cNvPr>
          <p:cNvSpPr/>
          <p:nvPr/>
        </p:nvSpPr>
        <p:spPr>
          <a:xfrm>
            <a:off x="4959531" y="3383280"/>
            <a:ext cx="2240280" cy="266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675851-F000-B75C-EFB7-904EA751E0DD}"/>
              </a:ext>
            </a:extLst>
          </p:cNvPr>
          <p:cNvSpPr/>
          <p:nvPr/>
        </p:nvSpPr>
        <p:spPr>
          <a:xfrm>
            <a:off x="2990305" y="3644951"/>
            <a:ext cx="2240280" cy="266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6199D-6676-68F0-7EAE-31BD4726F51C}"/>
              </a:ext>
            </a:extLst>
          </p:cNvPr>
          <p:cNvSpPr/>
          <p:nvPr/>
        </p:nvSpPr>
        <p:spPr>
          <a:xfrm>
            <a:off x="1465218" y="3949281"/>
            <a:ext cx="2240280" cy="266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55078-96EE-34E2-1EB1-11B9C23A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912"/>
            <a:ext cx="8092440" cy="5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9EAAA-72F7-58B5-D7D4-9E06F5896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2051"/>
            <a:ext cx="9144000" cy="31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0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028D2A-589F-7F08-07C5-38CF3106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411"/>
            <a:ext cx="9144000" cy="119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014F4-72A1-D7C9-6413-AE634C314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2219"/>
            <a:ext cx="9144000" cy="1223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D565C-F209-0BC5-FEB8-49680C578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8122"/>
            <a:ext cx="9144000" cy="8072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D81ECC-0BD5-5059-42B5-FA0638F8C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69"/>
            <a:ext cx="8373291" cy="2644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706F0-E4D8-1E19-88B4-6B8753087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750798"/>
            <a:ext cx="8458200" cy="23927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59" y="4474665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5A2C6-DB6B-9232-FAC4-414DACA56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133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DBDE02-2460-A259-765F-008452D1B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663" y="1133231"/>
            <a:ext cx="3615246" cy="40102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3D753-C349-5647-8B98-70C98B8E4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6" y="663812"/>
            <a:ext cx="8347166" cy="44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0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56378-1EA7-D2CE-61C6-21EB321D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31" y="75543"/>
            <a:ext cx="8223069" cy="47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1E7BA-A4E0-1CF2-AA60-432FBAB45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006" y="547117"/>
            <a:ext cx="5505994" cy="2186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EFAA7-E66E-3365-E967-120904318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734094"/>
            <a:ext cx="5694614" cy="24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1357312"/>
            <a:ext cx="7762875" cy="242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56378-1EA7-D2CE-61C6-21EB321D8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1" y="479451"/>
            <a:ext cx="8223069" cy="4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DA9D9-AD84-6711-649F-BE7BDE98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3895"/>
            <a:ext cx="9144000" cy="3035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56378-1EA7-D2CE-61C6-21EB321D8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1" y="479451"/>
            <a:ext cx="8223069" cy="4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949A8-D767-9BFA-7260-6E575D0F6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1641"/>
            <a:ext cx="9144000" cy="19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59917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7AF691-F52F-4B13-E318-B67E59031F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36856"/>
            <a:ext cx="9144000" cy="146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34FAD0-DBB8-0116-E0AF-57E52C54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E898D-B33B-B898-D1F7-88A309F5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8" y="792876"/>
            <a:ext cx="9000552" cy="41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1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08441-8844-B80E-E665-4E957BEF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C2779-BF9F-03FF-544A-C301BEA36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2275"/>
            <a:ext cx="9144000" cy="279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08441-8844-B80E-E665-4E957BEF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6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92784-774B-04EA-C430-7FC6C7ED7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6798"/>
            <a:ext cx="9144000" cy="945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F77D58-5C58-D211-8299-0E4958B61B53}"/>
              </a:ext>
            </a:extLst>
          </p:cNvPr>
          <p:cNvSpPr/>
          <p:nvPr/>
        </p:nvSpPr>
        <p:spPr>
          <a:xfrm>
            <a:off x="5336177" y="2495005"/>
            <a:ext cx="3807823" cy="2170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92784-774B-04EA-C430-7FC6C7ED7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6050"/>
            <a:ext cx="9144000" cy="945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F77D58-5C58-D211-8299-0E4958B61B53}"/>
              </a:ext>
            </a:extLst>
          </p:cNvPr>
          <p:cNvSpPr/>
          <p:nvPr/>
        </p:nvSpPr>
        <p:spPr>
          <a:xfrm>
            <a:off x="5336177" y="1404257"/>
            <a:ext cx="3807823" cy="2170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24CD0-E4CB-5068-0165-014195CE2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66" y="1903495"/>
            <a:ext cx="8210006" cy="24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4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F77D58-5C58-D211-8299-0E4958B61B53}"/>
              </a:ext>
            </a:extLst>
          </p:cNvPr>
          <p:cNvSpPr/>
          <p:nvPr/>
        </p:nvSpPr>
        <p:spPr>
          <a:xfrm>
            <a:off x="5336177" y="1404257"/>
            <a:ext cx="3807823" cy="2170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3_87479_EV_SB4_U1_UO_Andres">
            <a:hlinkClick r:id="" action="ppaction://media"/>
            <a:extLst>
              <a:ext uri="{FF2B5EF4-FFF2-40B4-BE49-F238E27FC236}">
                <a16:creationId xmlns:a16="http://schemas.microsoft.com/office/drawing/2014/main" id="{78C8C495-EC71-0A4A-8313-CC7CF7478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5268" y="0"/>
            <a:ext cx="2883081" cy="51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98701-3680-F7CD-CA13-B0F4A867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365"/>
            <a:ext cx="9144000" cy="1446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F6AD9-FEA4-467F-0BBE-26422C868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7055"/>
            <a:ext cx="9144000" cy="23093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B1E92-BC7D-D9EE-7DEF-39CDE347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431" y="0"/>
            <a:ext cx="610513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E33AF-D6A8-7FEB-DE6C-A5A07BE5CA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92231"/>
            <a:ext cx="9144000" cy="17590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</Words>
  <Application>Microsoft Office PowerPoint</Application>
  <PresentationFormat>On-screen Show (16:9)</PresentationFormat>
  <Paragraphs>1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1.1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13</cp:revision>
  <dcterms:modified xsi:type="dcterms:W3CDTF">2023-07-22T08:36:59Z</dcterms:modified>
</cp:coreProperties>
</file>