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30"/>
  </p:notesMasterIdLst>
  <p:sldIdLst>
    <p:sldId id="256" r:id="rId2"/>
    <p:sldId id="267" r:id="rId3"/>
    <p:sldId id="340" r:id="rId4"/>
    <p:sldId id="268" r:id="rId5"/>
    <p:sldId id="294" r:id="rId6"/>
    <p:sldId id="341" r:id="rId7"/>
    <p:sldId id="295" r:id="rId8"/>
    <p:sldId id="308" r:id="rId9"/>
    <p:sldId id="347" r:id="rId10"/>
    <p:sldId id="310" r:id="rId11"/>
    <p:sldId id="342" r:id="rId12"/>
    <p:sldId id="317" r:id="rId13"/>
    <p:sldId id="319" r:id="rId14"/>
    <p:sldId id="320" r:id="rId15"/>
    <p:sldId id="321" r:id="rId16"/>
    <p:sldId id="343" r:id="rId17"/>
    <p:sldId id="323" r:id="rId18"/>
    <p:sldId id="344" r:id="rId19"/>
    <p:sldId id="324" r:id="rId20"/>
    <p:sldId id="326" r:id="rId21"/>
    <p:sldId id="327" r:id="rId22"/>
    <p:sldId id="328" r:id="rId23"/>
    <p:sldId id="346" r:id="rId24"/>
    <p:sldId id="345" r:id="rId25"/>
    <p:sldId id="329" r:id="rId26"/>
    <p:sldId id="330" r:id="rId27"/>
    <p:sldId id="348" r:id="rId28"/>
    <p:sldId id="331" r:id="rId29"/>
  </p:sldIdLst>
  <p:sldSz cx="9144000" cy="5143500" type="screen16x9"/>
  <p:notesSz cx="6858000" cy="9144000"/>
  <p:embeddedFontLst>
    <p:embeddedFont>
      <p:font typeface="Yeseva One" panose="020B0604020202020204" charset="0"/>
      <p:regular r:id="rId31"/>
    </p:embeddedFont>
    <p:embeddedFont>
      <p:font typeface="Bebas Neue" panose="020B0604020202020204" charset="0"/>
      <p:regular r:id="rId32"/>
    </p:embeddedFont>
    <p:embeddedFont>
      <p:font typeface="Poppins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5C289-331F-4AA0-9E95-BB51735D773B}">
  <a:tblStyle styleId="{1FE5C289-331F-4AA0-9E95-BB51735D77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72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4273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00f9fad0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00f9fad0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7e36bceda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7e36bceda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cc1859799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cc1859799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100f9fad07a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100f9fad07a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100f9fad07a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100f9fad07a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668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0f9fad07a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6" name="Google Shape;2246;g100f9fad07a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0f9fad07a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6" name="Google Shape;2246;g100f9fad07a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0372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g100f9fad07a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1" name="Google Shape;2611;g100f9fad07a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100f9fad07a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100f9fad07a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800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6109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0124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4418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0624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2798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78726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260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117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539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910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Relationship Id="rId14" Type="http://schemas.openxmlformats.org/officeDocument/2006/relationships/image" Target="../media/image4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image" Target="../media/image4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45.png"/><Relationship Id="rId9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png"/><Relationship Id="rId18" Type="http://schemas.openxmlformats.org/officeDocument/2006/relationships/image" Target="../media/image13.png"/><Relationship Id="rId3" Type="http://schemas.openxmlformats.org/officeDocument/2006/relationships/image" Target="../media/image46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5" Type="http://schemas.openxmlformats.org/officeDocument/2006/relationships/image" Target="../media/image23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7.pn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4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Relationship Id="rId9" Type="http://schemas.openxmlformats.org/officeDocument/2006/relationships/image" Target="../media/image3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41.png"/><Relationship Id="rId9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8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20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2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745090" flipH="1">
            <a:off x="5540453" y="2590413"/>
            <a:ext cx="3889293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52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7860581">
            <a:off x="6955011" y="3572185"/>
            <a:ext cx="316553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52"/>
          <p:cNvPicPr preferRelativeResize="0"/>
          <p:nvPr/>
        </p:nvPicPr>
        <p:blipFill>
          <a:blip r:embed="rId4">
            <a:alphaModFix amt="92000"/>
          </a:blip>
          <a:stretch>
            <a:fillRect/>
          </a:stretch>
        </p:blipFill>
        <p:spPr>
          <a:xfrm rot="1510193" flipH="1">
            <a:off x="6991224" y="4784043"/>
            <a:ext cx="185452" cy="16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871362" flipH="1">
            <a:off x="7258049" y="4722779"/>
            <a:ext cx="320751" cy="29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52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5325129" flipH="1">
            <a:off x="125516" y="4040297"/>
            <a:ext cx="164243" cy="15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303">
            <a:off x="512522" y="1030826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01">
            <a:off x="937697" y="691028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86851" y="4202517"/>
            <a:ext cx="885898" cy="8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52"/>
          <p:cNvSpPr txBox="1">
            <a:spLocks noGrp="1"/>
          </p:cNvSpPr>
          <p:nvPr>
            <p:ph type="title"/>
          </p:nvPr>
        </p:nvSpPr>
        <p:spPr>
          <a:xfrm>
            <a:off x="5515575" y="1804572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52"/>
          <p:cNvSpPr txBox="1">
            <a:spLocks noGrp="1"/>
          </p:cNvSpPr>
          <p:nvPr>
            <p:ph type="subTitle" idx="1"/>
          </p:nvPr>
        </p:nvSpPr>
        <p:spPr>
          <a:xfrm>
            <a:off x="5515575" y="2544273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7" name="Google Shape;97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262015" flipH="1">
            <a:off x="7501730" y="-1127087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5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2094136" flipH="1">
            <a:off x="7929086" y="-163547"/>
            <a:ext cx="622865" cy="122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5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2763389" flipH="1">
            <a:off x="8744814" y="278855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2976018" flipH="1">
            <a:off x="8627419" y="-31914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1173042" flipH="1">
            <a:off x="7648751" y="81405"/>
            <a:ext cx="244197" cy="66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52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099991">
            <a:off x="3740476" y="3248976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52"/>
          <p:cNvPicPr preferRelativeResize="0"/>
          <p:nvPr/>
        </p:nvPicPr>
        <p:blipFill>
          <a:blip r:embed="rId13">
            <a:alphaModFix amt="95000"/>
          </a:blip>
          <a:stretch>
            <a:fillRect/>
          </a:stretch>
        </p:blipFill>
        <p:spPr>
          <a:xfrm rot="2699989">
            <a:off x="-1091611" y="-1888262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52"/>
          <p:cNvPicPr preferRelativeResize="0"/>
          <p:nvPr/>
        </p:nvPicPr>
        <p:blipFill>
          <a:blip r:embed="rId14">
            <a:alphaModFix amt="68000"/>
          </a:blip>
          <a:stretch>
            <a:fillRect/>
          </a:stretch>
        </p:blipFill>
        <p:spPr>
          <a:xfrm rot="-3605494">
            <a:off x="-176895" y="22040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95694" y="-1524461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223676" flipH="1">
            <a:off x="4696862" y="1307173"/>
            <a:ext cx="2593019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706138" flipH="1">
            <a:off x="6949211" y="-1585551"/>
            <a:ext cx="2593020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99999" flipH="1">
            <a:off x="6008395" y="1663854"/>
            <a:ext cx="1901531" cy="181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53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5530091">
            <a:off x="8184383" y="52138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53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-9125404">
            <a:off x="8574521" y="104104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8401736">
            <a:off x="7681633" y="478837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53"/>
          <p:cNvPicPr preferRelativeResize="0"/>
          <p:nvPr/>
        </p:nvPicPr>
        <p:blipFill>
          <a:blip r:embed="rId7">
            <a:alphaModFix amt="72000"/>
          </a:blip>
          <a:stretch>
            <a:fillRect/>
          </a:stretch>
        </p:blipFill>
        <p:spPr>
          <a:xfrm rot="4300193">
            <a:off x="338071" y="-51770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257269" y="2960726"/>
            <a:ext cx="2125804" cy="3081864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53"/>
          <p:cNvSpPr txBox="1">
            <a:spLocks noGrp="1"/>
          </p:cNvSpPr>
          <p:nvPr>
            <p:ph type="title"/>
          </p:nvPr>
        </p:nvSpPr>
        <p:spPr>
          <a:xfrm>
            <a:off x="720000" y="1810424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53"/>
          <p:cNvSpPr txBox="1">
            <a:spLocks noGrp="1"/>
          </p:cNvSpPr>
          <p:nvPr>
            <p:ph type="subTitle" idx="1"/>
          </p:nvPr>
        </p:nvSpPr>
        <p:spPr>
          <a:xfrm>
            <a:off x="720000" y="2550797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7" name="Google Shape;997;p53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842567" flipH="1">
            <a:off x="6113116" y="4001379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53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8511820" flipH="1">
            <a:off x="7648067" y="3720321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8724448" flipH="1">
            <a:off x="6080778" y="4529876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5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-8769166">
            <a:off x="-862764" y="4085659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1420826" y="-228846"/>
            <a:ext cx="885898" cy="80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46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54"/>
          <p:cNvSpPr txBox="1">
            <a:spLocks noGrp="1"/>
          </p:cNvSpPr>
          <p:nvPr>
            <p:ph type="title"/>
          </p:nvPr>
        </p:nvSpPr>
        <p:spPr>
          <a:xfrm>
            <a:off x="4914900" y="1804575"/>
            <a:ext cx="35001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54"/>
          <p:cNvSpPr txBox="1">
            <a:spLocks noGrp="1"/>
          </p:cNvSpPr>
          <p:nvPr>
            <p:ph type="subTitle" idx="1"/>
          </p:nvPr>
        </p:nvSpPr>
        <p:spPr>
          <a:xfrm>
            <a:off x="5119350" y="2544275"/>
            <a:ext cx="30912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06" name="Google Shape;1006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613246" flipH="1">
            <a:off x="-269330" y="-997853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7787304" y="-764640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664369">
            <a:off x="-597249" y="2789815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54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8100011" flipH="1">
            <a:off x="-649531" y="3468515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54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3627392">
            <a:off x="7039564" y="-857755"/>
            <a:ext cx="3165533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54"/>
          <p:cNvPicPr preferRelativeResize="0"/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 rot="-7194506" flipH="1">
            <a:off x="265186" y="4017297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8880201" y="38111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19">
            <a:off x="404308" y="660796"/>
            <a:ext cx="2273192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332156" y="24398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54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-1834609" flipH="1">
            <a:off x="8619536" y="3991675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54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-1226535" flipH="1">
            <a:off x="8266603" y="4164855"/>
            <a:ext cx="453247" cy="14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54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2075552" flipH="1">
            <a:off x="1970283" y="-16107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69581" y="142060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231794" flipH="1">
            <a:off x="6932757" y="-673367"/>
            <a:ext cx="651097" cy="223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CUSTOM_50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57"/>
          <p:cNvSpPr txBox="1">
            <a:spLocks noGrp="1"/>
          </p:cNvSpPr>
          <p:nvPr>
            <p:ph type="body" idx="1"/>
          </p:nvPr>
        </p:nvSpPr>
        <p:spPr>
          <a:xfrm>
            <a:off x="720000" y="1371822"/>
            <a:ext cx="7704000" cy="32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08980"/>
              </a:buClr>
              <a:buSzPts val="1400"/>
              <a:buFont typeface="Arial"/>
              <a:buChar char="●"/>
              <a:defRPr sz="125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059" name="Google Shape;1059;p57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6667500" y="3447954"/>
            <a:ext cx="4506849" cy="42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988" y="731394"/>
            <a:ext cx="632622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57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3605494">
            <a:off x="32524" y="8555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6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60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6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60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6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61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61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61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1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1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7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8547">
            <a:off x="6599419" y="-1332266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1030433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697" flipH="1">
            <a:off x="-1310528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62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79" flipH="1">
            <a:off x="-262225" y="3938266"/>
            <a:ext cx="1518048" cy="23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76378" flipH="1">
            <a:off x="7913088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17684">
            <a:off x="922599" y="-66455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6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6384139" flipH="1">
            <a:off x="-1465287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99999" flipH="1">
            <a:off x="-1767353" y="10518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761991" y="214059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6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6741932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62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22213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62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704957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301752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62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2950540" flipH="1">
            <a:off x="193323" y="-671988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34601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62"/>
          <p:cNvPicPr preferRelativeResize="0"/>
          <p:nvPr/>
        </p:nvPicPr>
        <p:blipFill>
          <a:blip r:embed="rId13">
            <a:alphaModFix amt="67000"/>
          </a:blip>
          <a:stretch>
            <a:fillRect/>
          </a:stretch>
        </p:blipFill>
        <p:spPr>
          <a:xfrm rot="-8492988" flipH="1">
            <a:off x="7120052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6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7836186" flipH="1">
            <a:off x="6607019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4500019" flipH="1">
            <a:off x="2275410" y="20100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864916" flipH="1">
            <a:off x="990275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1367950" y="380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6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888836" flipH="1">
            <a:off x="7567673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8492839" flipH="1">
            <a:off x="7375382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6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-5946572" flipH="1">
            <a:off x="8896345" y="247674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6300026" flipH="1">
            <a:off x="8451685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2700009" flipH="1">
            <a:off x="1499751" y="15672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7446950" y="203004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62"/>
          <p:cNvPicPr preferRelativeResize="0"/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 rot="888836" flipH="1">
            <a:off x="1402611" y="46470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62"/>
          <p:cNvPicPr preferRelativeResize="0"/>
          <p:nvPr/>
        </p:nvPicPr>
        <p:blipFill>
          <a:blip r:embed="rId18">
            <a:alphaModFix amt="72000"/>
          </a:blip>
          <a:stretch>
            <a:fillRect/>
          </a:stretch>
        </p:blipFill>
        <p:spPr>
          <a:xfrm rot="7836186" flipH="1">
            <a:off x="135543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3490624" y="4718943"/>
            <a:ext cx="2226344" cy="212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8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63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3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3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0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-1244046" y="3086474"/>
            <a:ext cx="2323191" cy="22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4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8987746" flipH="1">
            <a:off x="591669" y="2028629"/>
            <a:ext cx="1012132" cy="1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9168">
            <a:off x="-726383" y="-1664473"/>
            <a:ext cx="3648214" cy="357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4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8330114" flipH="1">
            <a:off x="-1895217" y="1288671"/>
            <a:ext cx="3047591" cy="163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8796296" flipH="1">
            <a:off x="2582287" y="439179"/>
            <a:ext cx="490031" cy="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-2963818" flipH="1">
            <a:off x="1160616" y="3936775"/>
            <a:ext cx="1064918" cy="101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9935076" flipH="1">
            <a:off x="1170072" y="1946265"/>
            <a:ext cx="334212" cy="3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7221118" flipH="1">
            <a:off x="1951471" y="1798673"/>
            <a:ext cx="673420" cy="13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7890366" flipH="1">
            <a:off x="2664307" y="3469662"/>
            <a:ext cx="490034" cy="1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8102991" flipH="1">
            <a:off x="3617212" y="3779993"/>
            <a:ext cx="341019" cy="132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88867" flipH="1">
            <a:off x="2541806" y="3460493"/>
            <a:ext cx="200503" cy="1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41" flipH="1">
            <a:off x="2370224" y="4469045"/>
            <a:ext cx="346785" cy="3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>
          <a:blip r:embed="rId14">
            <a:alphaModFix amt="78000"/>
          </a:blip>
          <a:stretch>
            <a:fillRect/>
          </a:stretch>
        </p:blipFill>
        <p:spPr>
          <a:xfrm rot="6300024" flipH="1">
            <a:off x="1884127" y="2857908"/>
            <a:ext cx="264017" cy="71883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4"/>
          <p:cNvSpPr txBox="1">
            <a:spLocks noGrp="1"/>
          </p:cNvSpPr>
          <p:nvPr>
            <p:ph type="title"/>
          </p:nvPr>
        </p:nvSpPr>
        <p:spPr>
          <a:xfrm>
            <a:off x="4202885" y="3216263"/>
            <a:ext cx="4221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1"/>
          </p:nvPr>
        </p:nvSpPr>
        <p:spPr>
          <a:xfrm>
            <a:off x="3409950" y="1395337"/>
            <a:ext cx="5013900" cy="17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7588019" flipH="1">
            <a:off x="83883" y="240594"/>
            <a:ext cx="4450529" cy="852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2700059" flipH="1">
            <a:off x="-888089" y="-2473390"/>
            <a:ext cx="4450528" cy="852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800287" flipH="1">
            <a:off x="7056297" y="-436495"/>
            <a:ext cx="2125805" cy="308186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2"/>
          <p:cNvSpPr txBox="1">
            <a:spLocks noGrp="1"/>
          </p:cNvSpPr>
          <p:nvPr>
            <p:ph type="body" idx="1"/>
          </p:nvPr>
        </p:nvSpPr>
        <p:spPr>
          <a:xfrm>
            <a:off x="720000" y="2393101"/>
            <a:ext cx="3857700" cy="16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4" name="Google Shape;794;p42"/>
          <p:cNvSpPr txBox="1">
            <a:spLocks noGrp="1"/>
          </p:cNvSpPr>
          <p:nvPr>
            <p:ph type="title"/>
          </p:nvPr>
        </p:nvSpPr>
        <p:spPr>
          <a:xfrm>
            <a:off x="720000" y="1666175"/>
            <a:ext cx="38577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pic>
        <p:nvPicPr>
          <p:cNvPr id="795" name="Google Shape;795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978972">
            <a:off x="-1147778" y="3258985"/>
            <a:ext cx="2125805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171791" y="2031767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2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 rot="8359814" flipH="1">
            <a:off x="-1803585" y="4428315"/>
            <a:ext cx="2911942" cy="163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2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rot="-3795428" flipH="1">
            <a:off x="7770676" y="-1062281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462986" y="-262001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92988" flipH="1">
            <a:off x="4511402" y="14416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306984">
            <a:off x="7167246" y="926665"/>
            <a:ext cx="205433" cy="185978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2"/>
          <p:cNvSpPr txBox="1">
            <a:spLocks noGrp="1"/>
          </p:cNvSpPr>
          <p:nvPr>
            <p:ph type="title" idx="2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41679">
            <a:off x="-1581307" y="-105953"/>
            <a:ext cx="2273191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4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055372">
            <a:off x="7332996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4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-8100046">
            <a:off x="8164147" y="-382751"/>
            <a:ext cx="963767" cy="184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2">
            <a:off x="541986" y="1340275"/>
            <a:ext cx="299682" cy="2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560512" y="130743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556754">
            <a:off x="-1166203" y="-828212"/>
            <a:ext cx="3165536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836657">
            <a:off x="31014" y="-234899"/>
            <a:ext cx="922347" cy="182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7">
            <a:off x="7898755" y="236217"/>
            <a:ext cx="199719" cy="1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44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8430343" flipH="1">
            <a:off x="-245553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74910" flipH="1">
            <a:off x="209430" y="191966"/>
            <a:ext cx="767413" cy="151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5"/>
          <p:cNvPicPr preferRelativeResize="0"/>
          <p:nvPr/>
        </p:nvPicPr>
        <p:blipFill>
          <a:blip r:embed="rId5">
            <a:alphaModFix amt="92000"/>
          </a:blip>
          <a:stretch>
            <a:fillRect/>
          </a:stretch>
        </p:blipFill>
        <p:spPr>
          <a:xfrm rot="-8492839" flipH="1">
            <a:off x="42014" y="1530280"/>
            <a:ext cx="388634" cy="35184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5"/>
          <p:cNvSpPr txBox="1">
            <a:spLocks noGrp="1"/>
          </p:cNvSpPr>
          <p:nvPr>
            <p:ph type="title" hasCustomPrompt="1"/>
          </p:nvPr>
        </p:nvSpPr>
        <p:spPr>
          <a:xfrm>
            <a:off x="11109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3" name="Google Shape;843;p45"/>
          <p:cNvSpPr txBox="1">
            <a:spLocks noGrp="1"/>
          </p:cNvSpPr>
          <p:nvPr>
            <p:ph type="subTitle" idx="1"/>
          </p:nvPr>
        </p:nvSpPr>
        <p:spPr>
          <a:xfrm>
            <a:off x="11109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45"/>
          <p:cNvSpPr txBox="1">
            <a:spLocks noGrp="1"/>
          </p:cNvSpPr>
          <p:nvPr>
            <p:ph type="subTitle" idx="2"/>
          </p:nvPr>
        </p:nvSpPr>
        <p:spPr>
          <a:xfrm>
            <a:off x="11109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45"/>
          <p:cNvSpPr txBox="1">
            <a:spLocks noGrp="1"/>
          </p:cNvSpPr>
          <p:nvPr>
            <p:ph type="title" idx="3" hasCustomPrompt="1"/>
          </p:nvPr>
        </p:nvSpPr>
        <p:spPr>
          <a:xfrm>
            <a:off x="35661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6" name="Google Shape;846;p45"/>
          <p:cNvSpPr txBox="1">
            <a:spLocks noGrp="1"/>
          </p:cNvSpPr>
          <p:nvPr>
            <p:ph type="subTitle" idx="4"/>
          </p:nvPr>
        </p:nvSpPr>
        <p:spPr>
          <a:xfrm>
            <a:off x="35661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45"/>
          <p:cNvSpPr txBox="1">
            <a:spLocks noGrp="1"/>
          </p:cNvSpPr>
          <p:nvPr>
            <p:ph type="subTitle" idx="5"/>
          </p:nvPr>
        </p:nvSpPr>
        <p:spPr>
          <a:xfrm>
            <a:off x="35661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45"/>
          <p:cNvSpPr txBox="1">
            <a:spLocks noGrp="1"/>
          </p:cNvSpPr>
          <p:nvPr>
            <p:ph type="title" idx="6" hasCustomPrompt="1"/>
          </p:nvPr>
        </p:nvSpPr>
        <p:spPr>
          <a:xfrm>
            <a:off x="60213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9" name="Google Shape;849;p45"/>
          <p:cNvSpPr txBox="1">
            <a:spLocks noGrp="1"/>
          </p:cNvSpPr>
          <p:nvPr>
            <p:ph type="subTitle" idx="7"/>
          </p:nvPr>
        </p:nvSpPr>
        <p:spPr>
          <a:xfrm>
            <a:off x="60213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45"/>
          <p:cNvSpPr txBox="1">
            <a:spLocks noGrp="1"/>
          </p:cNvSpPr>
          <p:nvPr>
            <p:ph type="subTitle" idx="8"/>
          </p:nvPr>
        </p:nvSpPr>
        <p:spPr>
          <a:xfrm>
            <a:off x="60213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1" name="Google Shape;851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735630" flipH="1">
            <a:off x="7658033" y="-1754862"/>
            <a:ext cx="2593020" cy="398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5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8717672" flipH="1">
            <a:off x="8736481" y="14310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5"/>
          <p:cNvPicPr preferRelativeResize="0"/>
          <p:nvPr/>
        </p:nvPicPr>
        <p:blipFill>
          <a:blip r:embed="rId7">
            <a:alphaModFix amt="96000"/>
          </a:blip>
          <a:stretch>
            <a:fillRect/>
          </a:stretch>
        </p:blipFill>
        <p:spPr>
          <a:xfrm rot="-5511">
            <a:off x="8068958" y="-216899"/>
            <a:ext cx="1127333" cy="10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5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4464929">
            <a:off x="7689276" y="187779"/>
            <a:ext cx="374545" cy="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5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2711188">
            <a:off x="8778074" y="525678"/>
            <a:ext cx="224704" cy="20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5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1645614">
            <a:off x="8271332" y="684336"/>
            <a:ext cx="537488" cy="10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45"/>
          <p:cNvSpPr txBox="1">
            <a:spLocks noGrp="1"/>
          </p:cNvSpPr>
          <p:nvPr>
            <p:ph type="title" idx="9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5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47"/>
          <p:cNvSpPr txBox="1">
            <a:spLocks noGrp="1"/>
          </p:cNvSpPr>
          <p:nvPr>
            <p:ph type="title"/>
          </p:nvPr>
        </p:nvSpPr>
        <p:spPr>
          <a:xfrm>
            <a:off x="110727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8" name="Google Shape;888;p47"/>
          <p:cNvSpPr txBox="1">
            <a:spLocks noGrp="1"/>
          </p:cNvSpPr>
          <p:nvPr>
            <p:ph type="subTitle" idx="1"/>
          </p:nvPr>
        </p:nvSpPr>
        <p:spPr>
          <a:xfrm>
            <a:off x="110727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47"/>
          <p:cNvSpPr txBox="1">
            <a:spLocks noGrp="1"/>
          </p:cNvSpPr>
          <p:nvPr>
            <p:ph type="title" idx="2"/>
          </p:nvPr>
        </p:nvSpPr>
        <p:spPr>
          <a:xfrm>
            <a:off x="3504663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0" name="Google Shape;890;p47"/>
          <p:cNvSpPr txBox="1">
            <a:spLocks noGrp="1"/>
          </p:cNvSpPr>
          <p:nvPr>
            <p:ph type="subTitle" idx="3"/>
          </p:nvPr>
        </p:nvSpPr>
        <p:spPr>
          <a:xfrm>
            <a:off x="3504600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47"/>
          <p:cNvSpPr txBox="1">
            <a:spLocks noGrp="1"/>
          </p:cNvSpPr>
          <p:nvPr>
            <p:ph type="title" idx="4"/>
          </p:nvPr>
        </p:nvSpPr>
        <p:spPr>
          <a:xfrm>
            <a:off x="590192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2" name="Google Shape;892;p47"/>
          <p:cNvSpPr txBox="1">
            <a:spLocks noGrp="1"/>
          </p:cNvSpPr>
          <p:nvPr>
            <p:ph type="subTitle" idx="5"/>
          </p:nvPr>
        </p:nvSpPr>
        <p:spPr>
          <a:xfrm>
            <a:off x="590192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93" name="Google Shape;893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9899950">
            <a:off x="-1908577" y="966249"/>
            <a:ext cx="3166051" cy="60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47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7951769">
            <a:off x="8123276" y="29587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50833" flipH="1">
            <a:off x="-2401725" y="374702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213722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47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9966184">
            <a:off x="8244798" y="-122700"/>
            <a:ext cx="963768" cy="184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47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-8717672">
            <a:off x="7905156" y="3031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492839">
            <a:off x="8675914" y="16791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47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-2846351">
            <a:off x="-1015376" y="-310961"/>
            <a:ext cx="3165537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589491">
            <a:off x="-193421" y="-1080209"/>
            <a:ext cx="1134281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47"/>
          <p:cNvSpPr txBox="1">
            <a:spLocks noGrp="1"/>
          </p:cNvSpPr>
          <p:nvPr>
            <p:ph type="title" idx="6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4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8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9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-1725380">
            <a:off x="409705" y="34643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49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7815743">
            <a:off x="272835" y="36084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49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0" r:id="rId4"/>
    <p:sldLayoutId id="2147483688" r:id="rId5"/>
    <p:sldLayoutId id="2147483690" r:id="rId6"/>
    <p:sldLayoutId id="2147483691" r:id="rId7"/>
    <p:sldLayoutId id="2147483693" r:id="rId8"/>
    <p:sldLayoutId id="2147483695" r:id="rId9"/>
    <p:sldLayoutId id="2147483698" r:id="rId10"/>
    <p:sldLayoutId id="2147483699" r:id="rId11"/>
    <p:sldLayoutId id="2147483700" r:id="rId12"/>
    <p:sldLayoutId id="2147483703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44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12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image" Target="../media/image57.png"/><Relationship Id="rId5" Type="http://schemas.openxmlformats.org/officeDocument/2006/relationships/image" Target="../media/image20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9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Evolve 4A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 smtClean="0">
                <a:solidFill>
                  <a:schemeClr val="dk1"/>
                </a:solidFill>
              </a:rPr>
              <a:t>1.2</a:t>
            </a:r>
            <a:endParaRPr sz="5300" i="1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59" y="101669"/>
            <a:ext cx="1109041" cy="107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5D55F4-4A84-F5A3-1F80-6812D213C0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993588"/>
            <a:ext cx="9144000" cy="254918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7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8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9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5D55F4-4A84-F5A3-1F80-6812D213C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993588"/>
            <a:ext cx="9144000" cy="2549184"/>
          </a:xfrm>
          <a:prstGeom prst="rect">
            <a:avLst/>
          </a:prstGeom>
        </p:spPr>
      </p:pic>
      <p:pic>
        <p:nvPicPr>
          <p:cNvPr id="3" name="EV_SB4_U01_p004_Ex2A">
            <a:hlinkClick r:id="" action="ppaction://media"/>
            <a:extLst>
              <a:ext uri="{FF2B5EF4-FFF2-40B4-BE49-F238E27FC236}">
                <a16:creationId xmlns:a16="http://schemas.microsoft.com/office/drawing/2014/main" id="{1BB5CA3B-9020-B920-FE76-79489ECB5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700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2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BDC5F-507B-3CE0-4233-B07F0F6F4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21ACC1-C64A-F989-40C9-42A38221A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281" y="0"/>
            <a:ext cx="482943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0CF07-8F90-3844-A1B4-31C28A0B8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B72A27-555C-47E0-2764-019787B97F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20"/>
          <a:stretch/>
        </p:blipFill>
        <p:spPr>
          <a:xfrm>
            <a:off x="138112" y="630093"/>
            <a:ext cx="8867775" cy="607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12" y="1765736"/>
            <a:ext cx="8867775" cy="254712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A8392-EC1F-402F-EC4A-22C7E88D7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790E98-E0F6-3C03-9790-8669B53E7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7521"/>
            <a:ext cx="9144000" cy="2643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5EAC4D-9FFA-3650-BBAA-2A44F4C07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2037"/>
            <a:ext cx="9144000" cy="60721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E4D8-6A0A-0B71-E456-AC89AFF6E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" y="88606"/>
            <a:ext cx="631100" cy="613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0DA64B-398A-3561-F878-F675F49ED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91" y="197678"/>
            <a:ext cx="8294914" cy="550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3C7719-A32C-A211-8EEF-5EF52D158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11247"/>
            <a:ext cx="9144000" cy="39895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C86C77-42D2-D27A-6C8F-8059C1ED627A}"/>
              </a:ext>
            </a:extLst>
          </p:cNvPr>
          <p:cNvSpPr/>
          <p:nvPr/>
        </p:nvSpPr>
        <p:spPr>
          <a:xfrm>
            <a:off x="4160520" y="1802674"/>
            <a:ext cx="1378131" cy="3135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1B2B85-0618-74C7-0CF2-39CA9947E42E}"/>
              </a:ext>
            </a:extLst>
          </p:cNvPr>
          <p:cNvSpPr/>
          <p:nvPr/>
        </p:nvSpPr>
        <p:spPr>
          <a:xfrm>
            <a:off x="5965371" y="2307772"/>
            <a:ext cx="1378131" cy="3135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34C645-8065-3CB5-6C3A-8E175DDDA773}"/>
              </a:ext>
            </a:extLst>
          </p:cNvPr>
          <p:cNvSpPr/>
          <p:nvPr/>
        </p:nvSpPr>
        <p:spPr>
          <a:xfrm>
            <a:off x="2366554" y="2819100"/>
            <a:ext cx="1378131" cy="3135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12C55C-90F1-6678-D19F-2A995C1F807B}"/>
              </a:ext>
            </a:extLst>
          </p:cNvPr>
          <p:cNvSpPr/>
          <p:nvPr/>
        </p:nvSpPr>
        <p:spPr>
          <a:xfrm>
            <a:off x="2621280" y="3132609"/>
            <a:ext cx="1378131" cy="3135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BE6429-1513-4EA6-DB86-4FF40442E85C}"/>
              </a:ext>
            </a:extLst>
          </p:cNvPr>
          <p:cNvSpPr/>
          <p:nvPr/>
        </p:nvSpPr>
        <p:spPr>
          <a:xfrm>
            <a:off x="3512456" y="3646678"/>
            <a:ext cx="1378131" cy="3135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60F287-3E72-463B-710E-2DA50ACE52CD}"/>
              </a:ext>
            </a:extLst>
          </p:cNvPr>
          <p:cNvSpPr/>
          <p:nvPr/>
        </p:nvSpPr>
        <p:spPr>
          <a:xfrm>
            <a:off x="4299857" y="4423954"/>
            <a:ext cx="1378131" cy="3135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E4D8-6A0A-0B71-E456-AC89AFF6E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" y="88606"/>
            <a:ext cx="631100" cy="613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0DA64B-398A-3561-F878-F675F49ED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91" y="197678"/>
            <a:ext cx="8294914" cy="550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3C7719-A32C-A211-8EEF-5EF52D158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11247"/>
            <a:ext cx="9144000" cy="398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61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4B6E1-2976-8C56-8F7A-B33A2A44F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189212-C7E4-91AA-3509-44873EDFD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3736"/>
            <a:ext cx="9144000" cy="121602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4B6E1-2976-8C56-8F7A-B33A2A44F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189212-C7E4-91AA-3509-44873EDFD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2622"/>
            <a:ext cx="9144000" cy="121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05F427-DB7F-C628-9BB8-F797A1423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47177"/>
            <a:ext cx="9144000" cy="117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20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1F007-BC9B-59FC-7798-51576E3A2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28E30-A6E1-36D0-6451-DE23F8F37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1517"/>
            <a:ext cx="9144000" cy="8804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0BE632-8141-48D5-94BA-1007A45C0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9007"/>
            <a:ext cx="9144000" cy="2010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8CA36-16A6-CDA4-0EE8-5B92235E6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0C6309-3707-5F26-6C79-C28D103AA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3"/>
            <a:ext cx="6864531" cy="2824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5B035E-6DEB-9C37-2683-F0BD9F284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911" y="2824047"/>
            <a:ext cx="5754189" cy="23178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9291E-D4B3-EBA7-A51A-7BEC455D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0BC013-F7CF-48FC-23B0-316444984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1133"/>
            <a:ext cx="9144000" cy="250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24F56-5190-38C8-F3DA-445171C85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663CE2-FA93-49DC-AA2B-86D9FDF8B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651" y="75543"/>
            <a:ext cx="8177349" cy="4317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EB721B-F7E5-BB12-B957-E6396A2A5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08" y="564446"/>
            <a:ext cx="7852020" cy="457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82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24F56-5190-38C8-F3DA-445171C85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663CE2-FA93-49DC-AA2B-86D9FDF8B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651" y="75543"/>
            <a:ext cx="8177349" cy="431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8E5E8F-F4C1-7695-BB8A-ED9353B79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2694"/>
            <a:ext cx="9144000" cy="1938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01FD98-EA5E-F768-3605-5C32D9BEA6B2}"/>
              </a:ext>
            </a:extLst>
          </p:cNvPr>
          <p:cNvSpPr/>
          <p:nvPr/>
        </p:nvSpPr>
        <p:spPr>
          <a:xfrm>
            <a:off x="561703" y="2521131"/>
            <a:ext cx="189412" cy="182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69AFB6-3861-0C13-D336-290C33FAD475}"/>
              </a:ext>
            </a:extLst>
          </p:cNvPr>
          <p:cNvSpPr/>
          <p:nvPr/>
        </p:nvSpPr>
        <p:spPr>
          <a:xfrm>
            <a:off x="5181600" y="2235925"/>
            <a:ext cx="189412" cy="182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5B8FF3-21DA-6C87-EDF1-6D523082C455}"/>
              </a:ext>
            </a:extLst>
          </p:cNvPr>
          <p:cNvSpPr/>
          <p:nvPr/>
        </p:nvSpPr>
        <p:spPr>
          <a:xfrm>
            <a:off x="5181600" y="2526030"/>
            <a:ext cx="189412" cy="182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3BC0A7-B4AF-3205-97E4-C649F603B72B}"/>
              </a:ext>
            </a:extLst>
          </p:cNvPr>
          <p:cNvSpPr/>
          <p:nvPr/>
        </p:nvSpPr>
        <p:spPr>
          <a:xfrm>
            <a:off x="3659777" y="2000793"/>
            <a:ext cx="1375954" cy="5203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AEE463-107C-BE22-E3B2-6746EFE4CB74}"/>
              </a:ext>
            </a:extLst>
          </p:cNvPr>
          <p:cNvSpPr/>
          <p:nvPr/>
        </p:nvSpPr>
        <p:spPr>
          <a:xfrm>
            <a:off x="751115" y="3287484"/>
            <a:ext cx="4225834" cy="2533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081EFA-FF91-6545-DABB-11D094F7EACC}"/>
              </a:ext>
            </a:extLst>
          </p:cNvPr>
          <p:cNvSpPr/>
          <p:nvPr/>
        </p:nvSpPr>
        <p:spPr>
          <a:xfrm>
            <a:off x="5471159" y="3020469"/>
            <a:ext cx="1375954" cy="5203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59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24F56-5190-38C8-F3DA-445171C85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663CE2-FA93-49DC-AA2B-86D9FDF8B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651" y="75543"/>
            <a:ext cx="8177349" cy="431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8E5E8F-F4C1-7695-BB8A-ED9353B79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2694"/>
            <a:ext cx="9144000" cy="193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02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B01F9-72AD-A23E-AC85-687A8CAC5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8EC47D-10E1-7B33-9ACD-3D0D85B83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01669"/>
            <a:ext cx="8347166" cy="3447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11BF10-571A-DF5A-A57B-371844857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402" y="2681479"/>
            <a:ext cx="3515549" cy="1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38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79907-7756-F41C-408E-81ED106B4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926FFF-686E-A4C0-722E-784BF6C82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1139"/>
            <a:ext cx="9144000" cy="258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52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D417AE-DC16-AE9E-2E68-D05B626D7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03B658-5865-E57E-47E8-339F930ED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08" y="542576"/>
            <a:ext cx="7721861" cy="43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13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D417AE-DC16-AE9E-2E68-D05B626D7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0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0BE632-8141-48D5-94BA-1007A45C0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05105"/>
            <a:ext cx="9144000" cy="2010775"/>
          </a:xfrm>
          <a:prstGeom prst="rect">
            <a:avLst/>
          </a:prstGeom>
        </p:spPr>
      </p:pic>
      <p:pic>
        <p:nvPicPr>
          <p:cNvPr id="3" name="EV_SB4_U01_p004_Ex1A_1B">
            <a:hlinkClick r:id="" action="ppaction://media"/>
            <a:extLst>
              <a:ext uri="{FF2B5EF4-FFF2-40B4-BE49-F238E27FC236}">
                <a16:creationId xmlns:a16="http://schemas.microsoft.com/office/drawing/2014/main" id="{73AE7A4D-F08A-FA75-0281-17BA03E7C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527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7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510FBC-01BA-981F-380F-1536E9B5E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0378"/>
            <a:ext cx="9144000" cy="18827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CF70E9-7FAC-F10C-90E9-A8087891E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71892"/>
            <a:ext cx="9144000" cy="9997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CF70E9-7FAC-F10C-90E9-A8087891E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71892"/>
            <a:ext cx="9144000" cy="999716"/>
          </a:xfrm>
          <a:prstGeom prst="rect">
            <a:avLst/>
          </a:prstGeom>
        </p:spPr>
      </p:pic>
      <p:pic>
        <p:nvPicPr>
          <p:cNvPr id="3" name="EV_SB4_U01_p004_Ex1A_1B">
            <a:hlinkClick r:id="" action="ppaction://media"/>
            <a:extLst>
              <a:ext uri="{FF2B5EF4-FFF2-40B4-BE49-F238E27FC236}">
                <a16:creationId xmlns:a16="http://schemas.microsoft.com/office/drawing/2014/main" id="{5F91C8A9-FE06-1204-4718-79D4F941E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527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7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67E7F8-16D9-6312-4658-C47AD047A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2905"/>
            <a:ext cx="9144000" cy="17376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31D7B3-87F6-2498-74A2-C7B6A9767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5238"/>
            <a:ext cx="9144000" cy="39689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31D7B3-87F6-2498-74A2-C7B6A9767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5238"/>
            <a:ext cx="9144000" cy="3968910"/>
          </a:xfrm>
          <a:prstGeom prst="rect">
            <a:avLst/>
          </a:prstGeom>
        </p:spPr>
      </p:pic>
      <p:pic>
        <p:nvPicPr>
          <p:cNvPr id="5" name="EV_SB4_U01_p004_Ex1A_1B">
            <a:hlinkClick r:id="" action="ppaction://media"/>
            <a:extLst>
              <a:ext uri="{FF2B5EF4-FFF2-40B4-BE49-F238E27FC236}">
                <a16:creationId xmlns:a16="http://schemas.microsoft.com/office/drawing/2014/main" id="{5F91C8A9-FE06-1204-4718-79D4F941E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105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8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rt Subject for Elementary - 2nd Grade: Visual Arts XL by Slidesgo">
  <a:themeElements>
    <a:clrScheme name="Simple Light">
      <a:dk1>
        <a:srgbClr val="3D3A30"/>
      </a:dk1>
      <a:lt1>
        <a:srgbClr val="ECF7FF"/>
      </a:lt1>
      <a:dk2>
        <a:srgbClr val="46433D"/>
      </a:dk2>
      <a:lt2>
        <a:srgbClr val="3B94A9"/>
      </a:lt2>
      <a:accent1>
        <a:srgbClr val="73C5E0"/>
      </a:accent1>
      <a:accent2>
        <a:srgbClr val="8BA6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3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</Words>
  <Application>Microsoft Office PowerPoint</Application>
  <PresentationFormat>On-screen Show (16:9)</PresentationFormat>
  <Paragraphs>1</Paragraphs>
  <Slides>28</Slides>
  <Notes>28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Yeseva One</vt:lpstr>
      <vt:lpstr>Bebas Neue</vt:lpstr>
      <vt:lpstr>Poppins</vt:lpstr>
      <vt:lpstr>Arial</vt:lpstr>
      <vt:lpstr>Art Subject for Elementary - 2nd Grade: Visual Arts XL by Slidesgo</vt:lpstr>
      <vt:lpstr>Evolve 4A 1.2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Evolve 4A Session 1</dc:title>
  <cp:lastModifiedBy>Admin</cp:lastModifiedBy>
  <cp:revision>8</cp:revision>
  <dcterms:modified xsi:type="dcterms:W3CDTF">2023-07-22T08:36:36Z</dcterms:modified>
</cp:coreProperties>
</file>