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8"/>
  </p:notesMasterIdLst>
  <p:sldIdLst>
    <p:sldId id="256" r:id="rId2"/>
    <p:sldId id="267" r:id="rId3"/>
    <p:sldId id="268" r:id="rId4"/>
    <p:sldId id="340" r:id="rId5"/>
    <p:sldId id="295" r:id="rId6"/>
    <p:sldId id="294" r:id="rId7"/>
    <p:sldId id="308" r:id="rId8"/>
    <p:sldId id="310" r:id="rId9"/>
    <p:sldId id="317" r:id="rId10"/>
    <p:sldId id="341" r:id="rId11"/>
    <p:sldId id="319" r:id="rId12"/>
    <p:sldId id="320" r:id="rId13"/>
    <p:sldId id="342" r:id="rId14"/>
    <p:sldId id="321" r:id="rId15"/>
    <p:sldId id="323" r:id="rId16"/>
    <p:sldId id="343" r:id="rId17"/>
    <p:sldId id="324" r:id="rId18"/>
    <p:sldId id="326" r:id="rId19"/>
    <p:sldId id="327" r:id="rId20"/>
    <p:sldId id="344" r:id="rId21"/>
    <p:sldId id="328" r:id="rId22"/>
    <p:sldId id="345" r:id="rId23"/>
    <p:sldId id="330" r:id="rId24"/>
    <p:sldId id="331" r:id="rId25"/>
    <p:sldId id="332" r:id="rId26"/>
    <p:sldId id="346" r:id="rId27"/>
  </p:sldIdLst>
  <p:sldSz cx="9144000" cy="5143500" type="screen16x9"/>
  <p:notesSz cx="6858000" cy="9144000"/>
  <p:embeddedFontLst>
    <p:embeddedFont>
      <p:font typeface="Yeseva One" panose="020B0604020202020204" charset="0"/>
      <p:regular r:id="rId29"/>
    </p:embeddedFont>
    <p:embeddedFont>
      <p:font typeface="Bebas Neue" panose="020B0604020202020204" charset="0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1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063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845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225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364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53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43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493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r>
              <a:rPr lang="en">
                <a:solidFill>
                  <a:schemeClr val="dk1"/>
                </a:solidFill>
              </a:rPr>
              <a:t/>
            </a:r>
            <a:br>
              <a:rPr lang="en">
                <a:solidFill>
                  <a:schemeClr val="dk1"/>
                </a:solidFill>
              </a:rPr>
            </a:br>
            <a:r>
              <a:rPr lang="en" smtClean="0">
                <a:solidFill>
                  <a:schemeClr val="dk1"/>
                </a:solidFill>
              </a:rPr>
              <a:t>1.3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1DC83-017E-E235-F82A-7D9E539F0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59965"/>
            <a:ext cx="9144000" cy="2623570"/>
          </a:xfrm>
          <a:prstGeom prst="rect">
            <a:avLst/>
          </a:prstGeom>
        </p:spPr>
      </p:pic>
      <p:pic>
        <p:nvPicPr>
          <p:cNvPr id="3" name="EV_SB4_U01_p006_Ex1D">
            <a:hlinkClick r:id="" action="ppaction://media"/>
            <a:extLst>
              <a:ext uri="{FF2B5EF4-FFF2-40B4-BE49-F238E27FC236}">
                <a16:creationId xmlns:a16="http://schemas.microsoft.com/office/drawing/2014/main" id="{CF21D4B9-F06F-D11F-7A1F-746F2961A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978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EB89B-205A-C596-080B-DBCBE09EB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0736"/>
            <a:ext cx="9144000" cy="33220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4E58C-DF46-D042-2DA3-4D78F985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5238"/>
            <a:ext cx="9144000" cy="30666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4E58C-DF46-D042-2DA3-4D78F985B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5238"/>
            <a:ext cx="9144000" cy="3066664"/>
          </a:xfrm>
          <a:prstGeom prst="rect">
            <a:avLst/>
          </a:prstGeom>
        </p:spPr>
      </p:pic>
      <p:pic>
        <p:nvPicPr>
          <p:cNvPr id="3" name="EV_SB4_U01_p007_Ex2A_2B">
            <a:hlinkClick r:id="" action="ppaction://media"/>
            <a:extLst>
              <a:ext uri="{FF2B5EF4-FFF2-40B4-BE49-F238E27FC236}">
                <a16:creationId xmlns:a16="http://schemas.microsoft.com/office/drawing/2014/main" id="{6593F92A-2556-2CE7-F4E9-1F04B97A4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67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790EF-18AD-B547-A104-3B44DFC2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8580"/>
            <a:ext cx="9144000" cy="20063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DA858-4048-2DA2-1F53-859F6B06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8897"/>
            <a:ext cx="9144000" cy="16057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DA858-4048-2DA2-1F53-859F6B067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68897"/>
            <a:ext cx="9144000" cy="1605706"/>
          </a:xfrm>
          <a:prstGeom prst="rect">
            <a:avLst/>
          </a:prstGeom>
        </p:spPr>
      </p:pic>
      <p:pic>
        <p:nvPicPr>
          <p:cNvPr id="3" name="EV_SB4_U01_p007_Ex2A_2B">
            <a:hlinkClick r:id="" action="ppaction://media"/>
            <a:extLst>
              <a:ext uri="{FF2B5EF4-FFF2-40B4-BE49-F238E27FC236}">
                <a16:creationId xmlns:a16="http://schemas.microsoft.com/office/drawing/2014/main" id="{850786C6-74B2-E097-658A-8A103CF83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67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372EC-4B0C-E8DD-46BB-E15F72545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880"/>
            <a:ext cx="9144000" cy="32509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F46D0-223B-4C48-0E13-3A6C18E63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4542"/>
            <a:ext cx="9144000" cy="8144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00BC3-9DCC-FB90-0E2F-51905100F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9314"/>
            <a:ext cx="9144000" cy="22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4A28CB-4B71-8FF9-915D-898846F2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7978"/>
            <a:ext cx="9144000" cy="1534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19233-BF58-A96C-1E90-A78E9F706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997" y="0"/>
            <a:ext cx="5099496" cy="33716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00BC3-9DCC-FB90-0E2F-51905100F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49314"/>
            <a:ext cx="9144000" cy="2244871"/>
          </a:xfrm>
          <a:prstGeom prst="rect">
            <a:avLst/>
          </a:prstGeom>
        </p:spPr>
      </p:pic>
      <p:pic>
        <p:nvPicPr>
          <p:cNvPr id="3" name="EV_SB4_U01_p007_Ex3A">
            <a:hlinkClick r:id="" action="ppaction://media"/>
            <a:extLst>
              <a:ext uri="{FF2B5EF4-FFF2-40B4-BE49-F238E27FC236}">
                <a16:creationId xmlns:a16="http://schemas.microsoft.com/office/drawing/2014/main" id="{3C0E1CDA-5505-D731-07C1-877896B16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939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88119-2570-B8E5-3D3E-EBE508AF2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197"/>
            <a:ext cx="9144000" cy="15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88119-2570-B8E5-3D3E-EBE508AF2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85197"/>
            <a:ext cx="9144000" cy="1573105"/>
          </a:xfrm>
          <a:prstGeom prst="rect">
            <a:avLst/>
          </a:prstGeom>
        </p:spPr>
      </p:pic>
      <p:pic>
        <p:nvPicPr>
          <p:cNvPr id="3" name="EV_SB4_U01_p007_Ex3B">
            <a:hlinkClick r:id="" action="ppaction://media"/>
            <a:extLst>
              <a:ext uri="{FF2B5EF4-FFF2-40B4-BE49-F238E27FC236}">
                <a16:creationId xmlns:a16="http://schemas.microsoft.com/office/drawing/2014/main" id="{915CB668-D948-EED1-DAE6-DCE561400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85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3E5D3-BB82-880A-FEFD-E2165A4B5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8955"/>
            <a:ext cx="9144000" cy="21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3B6FA-3335-2FE5-D02E-3AE5D26BF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2472"/>
            <a:ext cx="9144000" cy="432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270B3-E05E-1549-3669-645D00EE1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41696"/>
            <a:ext cx="9144000" cy="9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59917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89F00-F8FD-0853-02D9-BFDB9BB0A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2546"/>
            <a:ext cx="9144000" cy="41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093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7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E34C1-7538-7D29-AB16-14262D46C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6113"/>
            <a:ext cx="9144000" cy="8312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E34C1-7538-7D29-AB16-14262D46C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56113"/>
            <a:ext cx="9144000" cy="831273"/>
          </a:xfrm>
          <a:prstGeom prst="rect">
            <a:avLst/>
          </a:prstGeom>
        </p:spPr>
      </p:pic>
      <p:pic>
        <p:nvPicPr>
          <p:cNvPr id="3" name="EV_SB4_U01_p006_Ex1B">
            <a:hlinkClick r:id="" action="ppaction://media"/>
            <a:extLst>
              <a:ext uri="{FF2B5EF4-FFF2-40B4-BE49-F238E27FC236}">
                <a16:creationId xmlns:a16="http://schemas.microsoft.com/office/drawing/2014/main" id="{56F1655A-660B-25BA-69B4-C55A5EC91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409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BC3977-2A55-B2F9-A948-4F33A6F7D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5238"/>
            <a:ext cx="9144000" cy="41659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6FFB9-253B-E01A-BD74-1C5D8A7AC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711"/>
            <a:ext cx="9144000" cy="2528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E34C1-7538-7D29-AB16-14262D46C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6438"/>
            <a:ext cx="9144000" cy="8312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F86CF-E2AA-8611-105C-99B6F1309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4804"/>
            <a:ext cx="9144000" cy="19938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8DD40-E5B3-7D26-1388-CD06D05819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77039"/>
            <a:ext cx="9144000" cy="13894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1DC83-017E-E235-F82A-7D9E539F0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9965"/>
            <a:ext cx="9144000" cy="26235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</Words>
  <Application>Microsoft Office PowerPoint</Application>
  <PresentationFormat>On-screen Show (16:9)</PresentationFormat>
  <Paragraphs>1</Paragraphs>
  <Slides>26</Slides>
  <Notes>26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1.3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7</cp:revision>
  <dcterms:modified xsi:type="dcterms:W3CDTF">2023-07-22T08:35:37Z</dcterms:modified>
</cp:coreProperties>
</file>