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19"/>
  </p:notesMasterIdLst>
  <p:sldIdLst>
    <p:sldId id="256" r:id="rId2"/>
    <p:sldId id="267" r:id="rId3"/>
    <p:sldId id="268" r:id="rId4"/>
    <p:sldId id="294" r:id="rId5"/>
    <p:sldId id="295" r:id="rId6"/>
    <p:sldId id="308" r:id="rId7"/>
    <p:sldId id="310" r:id="rId8"/>
    <p:sldId id="317" r:id="rId9"/>
    <p:sldId id="319" r:id="rId10"/>
    <p:sldId id="320" r:id="rId11"/>
    <p:sldId id="321" r:id="rId12"/>
    <p:sldId id="323" r:id="rId13"/>
    <p:sldId id="324" r:id="rId14"/>
    <p:sldId id="326" r:id="rId15"/>
    <p:sldId id="327" r:id="rId16"/>
    <p:sldId id="329" r:id="rId17"/>
    <p:sldId id="330" r:id="rId18"/>
  </p:sldIdLst>
  <p:sldSz cx="9144000" cy="5143500" type="screen16x9"/>
  <p:notesSz cx="6858000" cy="9144000"/>
  <p:embeddedFontLst>
    <p:embeddedFont>
      <p:font typeface="Yeseva One" panose="020B0604020202020204" charset="0"/>
      <p:regular r:id="rId20"/>
    </p:embeddedFont>
    <p:embeddedFont>
      <p:font typeface="Bebas Neue" panose="020B0604020202020204" charset="0"/>
      <p:regular r:id="rId21"/>
    </p:embeddedFont>
    <p:embeddedFont>
      <p:font typeface="Poppins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72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62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507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1.4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7114"/>
            <a:ext cx="9144000" cy="11092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64" y="89152"/>
            <a:ext cx="7691718" cy="50543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442" y="1509624"/>
            <a:ext cx="6133387" cy="221186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7330"/>
            <a:ext cx="9144000" cy="13288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9150"/>
            <a:ext cx="9152314" cy="278773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0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5238"/>
            <a:ext cx="9144000" cy="2011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410" y="2356680"/>
            <a:ext cx="3455239" cy="275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031054"/>
            <a:ext cx="9144001" cy="108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8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7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15292"/>
            <a:ext cx="9144001" cy="976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99066"/>
            <a:ext cx="9144000" cy="20156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56472"/>
            <a:ext cx="9144000" cy="14726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9" y="655950"/>
            <a:ext cx="8444753" cy="44875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42" y="1112808"/>
            <a:ext cx="6463709" cy="29554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0734"/>
            <a:ext cx="9144000" cy="17820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9307" y="1355135"/>
            <a:ext cx="4921216" cy="22400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8312"/>
            <a:ext cx="9144000" cy="15268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" y="1514475"/>
            <a:ext cx="8982075" cy="21145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</Words>
  <Application>Microsoft Office PowerPoint</Application>
  <PresentationFormat>On-screen Show (16:9)</PresentationFormat>
  <Paragraphs>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1.4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9</cp:revision>
  <dcterms:modified xsi:type="dcterms:W3CDTF">2023-07-22T08:34:43Z</dcterms:modified>
</cp:coreProperties>
</file>