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11"/>
  </p:notesMasterIdLst>
  <p:sldIdLst>
    <p:sldId id="256" r:id="rId2"/>
    <p:sldId id="267" r:id="rId3"/>
    <p:sldId id="311" r:id="rId4"/>
    <p:sldId id="294" r:id="rId5"/>
    <p:sldId id="295" r:id="rId6"/>
    <p:sldId id="308" r:id="rId7"/>
    <p:sldId id="310" r:id="rId8"/>
    <p:sldId id="312" r:id="rId9"/>
    <p:sldId id="313" r:id="rId10"/>
  </p:sldIdLst>
  <p:sldSz cx="9144000" cy="5143500" type="screen16x9"/>
  <p:notesSz cx="6858000" cy="9144000"/>
  <p:embeddedFontLst>
    <p:embeddedFont>
      <p:font typeface="Yeseva One" panose="020B0604020202020204" charset="0"/>
      <p:regular r:id="rId12"/>
    </p:embeddedFont>
    <p:embeddedFont>
      <p:font typeface="Bebas Neue" panose="020B0604020202020204" charset="0"/>
      <p:regular r:id="rId13"/>
    </p:embeddedFont>
    <p:embeddedFont>
      <p:font typeface="Poppins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5C289-331F-4AA0-9E95-BB51735D773B}">
  <a:tblStyle styleId="{1FE5C289-331F-4AA0-9E95-BB51735D77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8" autoAdjust="0"/>
    <p:restoredTop sz="94660"/>
  </p:normalViewPr>
  <p:slideViewPr>
    <p:cSldViewPr snapToGrid="0">
      <p:cViewPr varScale="1">
        <p:scale>
          <a:sx n="55" d="100"/>
          <a:sy n="55" d="100"/>
        </p:scale>
        <p:origin x="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812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1422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589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5.png"/><Relationship Id="rId18" Type="http://schemas.openxmlformats.org/officeDocument/2006/relationships/image" Target="../media/image13.png"/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5" Type="http://schemas.openxmlformats.org/officeDocument/2006/relationships/image" Target="../media/image23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5.png"/><Relationship Id="rId7" Type="http://schemas.openxmlformats.org/officeDocument/2006/relationships/image" Target="../media/image17.png"/><Relationship Id="rId12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39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38.png"/><Relationship Id="rId9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39.png"/><Relationship Id="rId9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20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800287" flipH="1">
            <a:off x="7056297" y="-43649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 txBox="1">
            <a:spLocks noGrp="1"/>
          </p:cNvSpPr>
          <p:nvPr>
            <p:ph type="body" idx="1"/>
          </p:nvPr>
        </p:nvSpPr>
        <p:spPr>
          <a:xfrm>
            <a:off x="720000" y="23931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4" name="Google Shape;794;p42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95" name="Google Shape;795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171791" y="203176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3795428" flipH="1">
            <a:off x="7770676" y="-1062281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06984">
            <a:off x="7167246" y="926665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2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88" r:id="rId5"/>
    <p:sldLayoutId id="2147483690" r:id="rId6"/>
    <p:sldLayoutId id="2147483695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55.png"/><Relationship Id="rId4" Type="http://schemas.openxmlformats.org/officeDocument/2006/relationships/image" Target="../media/image53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Evolve 4A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 smtClean="0">
                <a:solidFill>
                  <a:schemeClr val="dk1"/>
                </a:solidFill>
              </a:rPr>
              <a:t>1.5</a:t>
            </a:r>
            <a:endParaRPr sz="5300" i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59" y="101669"/>
            <a:ext cx="1109041" cy="107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3031"/>
            <a:ext cx="9055100" cy="33326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84740"/>
            <a:ext cx="4865298" cy="1270899"/>
          </a:xfrm>
          <a:prstGeom prst="rect">
            <a:avLst/>
          </a:prstGeom>
          <a:solidFill>
            <a:srgbClr val="F6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37" y="976312"/>
            <a:ext cx="71723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7222"/>
            <a:ext cx="9144000" cy="3249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7460"/>
            <a:ext cx="9144000" cy="31991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4573"/>
            <a:ext cx="9144000" cy="163435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3359" y="63886"/>
            <a:ext cx="5286375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350" y="952500"/>
            <a:ext cx="8877300" cy="3238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348196"/>
            <a:ext cx="9144000" cy="24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8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3261"/>
      </p:ext>
    </p:extLst>
  </p:cSld>
  <p:clrMapOvr>
    <a:masterClrMapping/>
  </p:clrMapOvr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D3A30"/>
      </a:dk1>
      <a:lt1>
        <a:srgbClr val="ECF7FF"/>
      </a:lt1>
      <a:dk2>
        <a:srgbClr val="46433D"/>
      </a:dk2>
      <a:lt2>
        <a:srgbClr val="3B94A9"/>
      </a:lt2>
      <a:accent1>
        <a:srgbClr val="73C5E0"/>
      </a:accent1>
      <a:accent2>
        <a:srgbClr val="8BA6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</Words>
  <Application>Microsoft Office PowerPoint</Application>
  <PresentationFormat>On-screen Show (16:9)</PresentationFormat>
  <Paragraphs>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Yeseva One</vt:lpstr>
      <vt:lpstr>Bebas Neue</vt:lpstr>
      <vt:lpstr>Poppins</vt:lpstr>
      <vt:lpstr>Arial</vt:lpstr>
      <vt:lpstr>Art Subject for Elementary - 2nd Grade: Visual Arts XL by Slidesgo</vt:lpstr>
      <vt:lpstr>Evolve 4A 1.5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4A Session 1</dc:title>
  <cp:lastModifiedBy>Admin</cp:lastModifiedBy>
  <cp:revision>6</cp:revision>
  <dcterms:modified xsi:type="dcterms:W3CDTF">2023-07-22T08:33:28Z</dcterms:modified>
</cp:coreProperties>
</file>