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4"/>
  </p:notesMasterIdLst>
  <p:sldIdLst>
    <p:sldId id="256" r:id="rId2"/>
    <p:sldId id="267" r:id="rId3"/>
    <p:sldId id="340" r:id="rId4"/>
    <p:sldId id="268" r:id="rId5"/>
    <p:sldId id="350" r:id="rId6"/>
    <p:sldId id="342" r:id="rId7"/>
    <p:sldId id="294" r:id="rId8"/>
    <p:sldId id="341" r:id="rId9"/>
    <p:sldId id="295" r:id="rId10"/>
    <p:sldId id="343" r:id="rId11"/>
    <p:sldId id="352" r:id="rId12"/>
    <p:sldId id="351" r:id="rId13"/>
    <p:sldId id="308" r:id="rId14"/>
    <p:sldId id="344" r:id="rId15"/>
    <p:sldId id="310" r:id="rId16"/>
    <p:sldId id="353" r:id="rId17"/>
    <p:sldId id="317" r:id="rId18"/>
    <p:sldId id="346" r:id="rId19"/>
    <p:sldId id="319" r:id="rId20"/>
    <p:sldId id="320" r:id="rId21"/>
    <p:sldId id="321" r:id="rId22"/>
    <p:sldId id="323" r:id="rId23"/>
    <p:sldId id="324" r:id="rId24"/>
    <p:sldId id="326" r:id="rId25"/>
    <p:sldId id="327" r:id="rId26"/>
    <p:sldId id="347" r:id="rId27"/>
    <p:sldId id="328" r:id="rId28"/>
    <p:sldId id="329" r:id="rId29"/>
    <p:sldId id="348" r:id="rId30"/>
    <p:sldId id="349" r:id="rId31"/>
    <p:sldId id="330" r:id="rId32"/>
    <p:sldId id="354" r:id="rId33"/>
  </p:sldIdLst>
  <p:sldSz cx="9144000" cy="5143500" type="screen16x9"/>
  <p:notesSz cx="6858000" cy="9144000"/>
  <p:embeddedFontLst>
    <p:embeddedFont>
      <p:font typeface="Yeseva One" panose="020B0604020202020204" charset="0"/>
      <p:regular r:id="rId35"/>
    </p:embeddedFont>
    <p:embeddedFont>
      <p:font typeface="Bebas Neue" panose="020B0604020202020204" charset="0"/>
      <p:regular r:id="rId36"/>
    </p:embeddedFont>
    <p:embeddedFont>
      <p:font typeface="Poppin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3040" autoAdjust="0"/>
  </p:normalViewPr>
  <p:slideViewPr>
    <p:cSldViewPr snapToGrid="0">
      <p:cViewPr varScale="1">
        <p:scale>
          <a:sx n="55" d="100"/>
          <a:sy n="55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6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80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770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004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507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32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525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64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299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0107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31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75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39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43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62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5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2.2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8925"/>
            <a:ext cx="9144000" cy="81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551573"/>
            <a:ext cx="9144000" cy="337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8925"/>
            <a:ext cx="9144000" cy="812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656435"/>
            <a:ext cx="9144000" cy="32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9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8925"/>
            <a:ext cx="9144000" cy="812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6671"/>
            <a:ext cx="9143999" cy="32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8287"/>
            <a:ext cx="9144000" cy="1645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8287"/>
            <a:ext cx="9144000" cy="1645313"/>
          </a:xfrm>
          <a:prstGeom prst="rect">
            <a:avLst/>
          </a:prstGeom>
        </p:spPr>
      </p:pic>
      <p:pic>
        <p:nvPicPr>
          <p:cNvPr id="4" name="EV_SB4_U02_p014_Ex2A_2B">
            <a:hlinkClick r:id="" action="ppaction://media"/>
            <a:extLst>
              <a:ext uri="{FF2B5EF4-FFF2-40B4-BE49-F238E27FC236}">
                <a16:creationId xmlns:a16="http://schemas.microsoft.com/office/drawing/2014/main" id="{F2ED7CF2-E0CA-BAD5-D5DC-E05761BDB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625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33646"/>
            <a:ext cx="9144000" cy="33072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7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8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33646"/>
            <a:ext cx="9144000" cy="3307260"/>
          </a:xfrm>
          <a:prstGeom prst="rect">
            <a:avLst/>
          </a:prstGeom>
        </p:spPr>
      </p:pic>
      <p:pic>
        <p:nvPicPr>
          <p:cNvPr id="11" name="EV_SB4_U02_p014_Ex2A_2B">
            <a:hlinkClick r:id="" action="ppaction://media"/>
            <a:extLst>
              <a:ext uri="{FF2B5EF4-FFF2-40B4-BE49-F238E27FC236}">
                <a16:creationId xmlns:a16="http://schemas.microsoft.com/office/drawing/2014/main" id="{F2ED7CF2-E0CA-BAD5-D5DC-E05761BDB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4219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8676"/>
            <a:ext cx="9144000" cy="1688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93363"/>
            <a:ext cx="9144000" cy="16453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8700"/>
            <a:ext cx="9144000" cy="24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93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8700"/>
            <a:ext cx="9144000" cy="2408663"/>
          </a:xfrm>
          <a:prstGeom prst="rect">
            <a:avLst/>
          </a:prstGeom>
        </p:spPr>
      </p:pic>
      <p:pic>
        <p:nvPicPr>
          <p:cNvPr id="4" name="EV_SB4_U02_p014_Ex2A_2B">
            <a:hlinkClick r:id="" action="ppaction://media"/>
            <a:extLst>
              <a:ext uri="{FF2B5EF4-FFF2-40B4-BE49-F238E27FC236}">
                <a16:creationId xmlns:a16="http://schemas.microsoft.com/office/drawing/2014/main" id="{05B5A459-56D0-3B0E-65A9-D51270B23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810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1712"/>
            <a:ext cx="9144000" cy="31282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491"/>
            <a:ext cx="9144000" cy="33791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4525"/>
            <a:ext cx="9144000" cy="32342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" y="1538287"/>
            <a:ext cx="7258050" cy="20669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3713"/>
            <a:ext cx="9144000" cy="1788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07505" y="1227221"/>
            <a:ext cx="2995863" cy="120316"/>
          </a:xfrm>
          <a:prstGeom prst="rect">
            <a:avLst/>
          </a:prstGeom>
          <a:solidFill>
            <a:srgbClr val="EC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75812"/>
            <a:ext cx="9144000" cy="234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065"/>
            <a:ext cx="8301789" cy="602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99978"/>
            <a:ext cx="9144000" cy="2607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86525" y="2000250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24000" y="2333625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53125" y="2661031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05350" y="2994406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33962" y="3205734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57300" y="3533959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065"/>
            <a:ext cx="8301789" cy="602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99978"/>
            <a:ext cx="9144000" cy="26078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24000" y="2333625"/>
            <a:ext cx="533400" cy="333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4962"/>
            <a:ext cx="9144000" cy="12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589"/>
            <a:ext cx="9144000" cy="22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4894"/>
            <a:ext cx="9144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01712"/>
            <a:ext cx="9144000" cy="3128211"/>
          </a:xfrm>
          <a:prstGeom prst="rect">
            <a:avLst/>
          </a:prstGeom>
        </p:spPr>
      </p:pic>
      <p:pic>
        <p:nvPicPr>
          <p:cNvPr id="4" name="EV_SB4_U02_p014_Ex1A">
            <a:hlinkClick r:id="" action="ppaction://media"/>
            <a:extLst>
              <a:ext uri="{FF2B5EF4-FFF2-40B4-BE49-F238E27FC236}">
                <a16:creationId xmlns:a16="http://schemas.microsoft.com/office/drawing/2014/main" id="{498143B5-74B4-F7CF-3ECA-ECA43DF64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305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S3_87487_EV_SB4_U2_UO_Mary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5474" y="0"/>
            <a:ext cx="2873375" cy="51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0453"/>
            <a:ext cx="9144000" cy="6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0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19788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10142"/>
            <a:ext cx="4267200" cy="5123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19788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1" y="10142"/>
            <a:ext cx="4267200" cy="5123215"/>
          </a:xfrm>
          <a:prstGeom prst="rect">
            <a:avLst/>
          </a:prstGeom>
        </p:spPr>
      </p:pic>
      <p:pic>
        <p:nvPicPr>
          <p:cNvPr id="4" name="EV_SB4_U02_p014_Ex1A">
            <a:hlinkClick r:id="" action="ppaction://media"/>
            <a:extLst>
              <a:ext uri="{FF2B5EF4-FFF2-40B4-BE49-F238E27FC236}">
                <a16:creationId xmlns:a16="http://schemas.microsoft.com/office/drawing/2014/main" id="{498143B5-74B4-F7CF-3ECA-ECA43DF64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415" y="3563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61" y="4529931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6" y="1954602"/>
            <a:ext cx="9077325" cy="247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580" y="62481"/>
            <a:ext cx="5106838" cy="17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4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58" y="0"/>
            <a:ext cx="677052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5600" y="0"/>
            <a:ext cx="510483" cy="44430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58" y="0"/>
            <a:ext cx="677052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05600" y="0"/>
            <a:ext cx="510483" cy="444304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V_SB4_U02_p014_Ex1B">
            <a:hlinkClick r:id="" action="ppaction://media"/>
            <a:extLst>
              <a:ext uri="{FF2B5EF4-FFF2-40B4-BE49-F238E27FC236}">
                <a16:creationId xmlns:a16="http://schemas.microsoft.com/office/drawing/2014/main" id="{3F4D7687-757F-71F1-5EF7-28840F6E8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2721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8925"/>
            <a:ext cx="9144000" cy="81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24026"/>
            <a:ext cx="9144000" cy="3212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</Words>
  <Application>Microsoft Office PowerPoint</Application>
  <PresentationFormat>On-screen Show (16:9)</PresentationFormat>
  <Paragraphs>1</Paragraphs>
  <Slides>32</Slides>
  <Notes>32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2.2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15</cp:revision>
  <dcterms:modified xsi:type="dcterms:W3CDTF">2023-07-22T08:30:27Z</dcterms:modified>
</cp:coreProperties>
</file>