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328" r:id="rId3"/>
    <p:sldId id="340" r:id="rId4"/>
    <p:sldId id="268" r:id="rId5"/>
    <p:sldId id="347" r:id="rId6"/>
    <p:sldId id="267" r:id="rId7"/>
    <p:sldId id="294" r:id="rId8"/>
    <p:sldId id="295" r:id="rId9"/>
    <p:sldId id="341" r:id="rId10"/>
    <p:sldId id="308" r:id="rId11"/>
    <p:sldId id="310" r:id="rId12"/>
    <p:sldId id="342" r:id="rId13"/>
    <p:sldId id="317" r:id="rId14"/>
    <p:sldId id="319" r:id="rId15"/>
    <p:sldId id="343" r:id="rId16"/>
    <p:sldId id="320" r:id="rId17"/>
    <p:sldId id="321" r:id="rId18"/>
    <p:sldId id="323" r:id="rId19"/>
    <p:sldId id="324" r:id="rId20"/>
    <p:sldId id="344" r:id="rId21"/>
    <p:sldId id="326" r:id="rId22"/>
    <p:sldId id="345" r:id="rId23"/>
    <p:sldId id="327" r:id="rId24"/>
    <p:sldId id="346" r:id="rId25"/>
    <p:sldId id="329" r:id="rId26"/>
    <p:sldId id="330" r:id="rId27"/>
    <p:sldId id="348" r:id="rId28"/>
  </p:sldIdLst>
  <p:sldSz cx="9144000" cy="5143500" type="screen16x9"/>
  <p:notesSz cx="6858000" cy="9144000"/>
  <p:embeddedFontLst>
    <p:embeddedFont>
      <p:font typeface="Yeseva One" panose="020B0604020202020204" charset="0"/>
      <p:regular r:id="rId30"/>
    </p:embeddedFont>
    <p:embeddedFont>
      <p:font typeface="Bebas Neue" panose="020B0604020202020204" charset="0"/>
      <p:regular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633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1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71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588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8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69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67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91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12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8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r>
              <a:rPr lang="en">
                <a:solidFill>
                  <a:schemeClr val="dk1"/>
                </a:solidFill>
              </a:rPr>
              <a:t/>
            </a:r>
            <a:br>
              <a:rPr lang="en">
                <a:solidFill>
                  <a:schemeClr val="dk1"/>
                </a:solidFill>
              </a:rPr>
            </a:br>
            <a:r>
              <a:rPr lang="en" smtClean="0">
                <a:solidFill>
                  <a:schemeClr val="dk1"/>
                </a:solidFill>
              </a:rPr>
              <a:t>2.3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48967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2318"/>
            <a:ext cx="9144000" cy="2535856"/>
          </a:xfrm>
          <a:prstGeom prst="rect">
            <a:avLst/>
          </a:prstGeom>
        </p:spPr>
      </p:pic>
      <p:pic>
        <p:nvPicPr>
          <p:cNvPr id="4" name="EV_SB4_U02_p016_Ex1C">
            <a:hlinkClick r:id="" action="ppaction://media"/>
            <a:extLst>
              <a:ext uri="{FF2B5EF4-FFF2-40B4-BE49-F238E27FC236}">
                <a16:creationId xmlns:a16="http://schemas.microsoft.com/office/drawing/2014/main" id="{FF34D469-7401-C584-BE31-2CBBC6E7C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80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06326"/>
            <a:ext cx="9144000" cy="15263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8931"/>
            <a:ext cx="9144000" cy="26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858931"/>
            <a:ext cx="9144000" cy="2627218"/>
          </a:xfrm>
          <a:prstGeom prst="rect">
            <a:avLst/>
          </a:prstGeom>
        </p:spPr>
      </p:pic>
      <p:pic>
        <p:nvPicPr>
          <p:cNvPr id="4" name="EV_SB4_U02_p017_Ex2A">
            <a:hlinkClick r:id="" action="ppaction://media"/>
            <a:extLst>
              <a:ext uri="{FF2B5EF4-FFF2-40B4-BE49-F238E27FC236}">
                <a16:creationId xmlns:a16="http://schemas.microsoft.com/office/drawing/2014/main" id="{1731C26E-820F-6846-B642-131FBE23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351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1581150"/>
            <a:ext cx="916305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4874"/>
            <a:ext cx="9144000" cy="20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0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54874"/>
            <a:ext cx="9144000" cy="2009786"/>
          </a:xfrm>
          <a:prstGeom prst="rect">
            <a:avLst/>
          </a:prstGeom>
        </p:spPr>
      </p:pic>
      <p:pic>
        <p:nvPicPr>
          <p:cNvPr id="4" name="EV_SB4_U02_p017_Ex2B">
            <a:hlinkClick r:id="" action="ppaction://media"/>
            <a:extLst>
              <a:ext uri="{FF2B5EF4-FFF2-40B4-BE49-F238E27FC236}">
                <a16:creationId xmlns:a16="http://schemas.microsoft.com/office/drawing/2014/main" id="{9F0D0F93-1678-A64C-EAA2-0E8E007C4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331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1409700"/>
            <a:ext cx="8543925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62150"/>
            <a:ext cx="9144000" cy="8484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3540"/>
            <a:ext cx="9144000" cy="13610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35854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404" y="0"/>
            <a:ext cx="6619875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8774"/>
            <a:ext cx="3797449" cy="23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43540"/>
            <a:ext cx="9144000" cy="1361029"/>
          </a:xfrm>
          <a:prstGeom prst="rect">
            <a:avLst/>
          </a:prstGeom>
        </p:spPr>
      </p:pic>
      <p:pic>
        <p:nvPicPr>
          <p:cNvPr id="4" name="EV_SB4_U02_p017_Ex3A">
            <a:hlinkClick r:id="" action="ppaction://media"/>
            <a:extLst>
              <a:ext uri="{FF2B5EF4-FFF2-40B4-BE49-F238E27FC236}">
                <a16:creationId xmlns:a16="http://schemas.microsoft.com/office/drawing/2014/main" id="{58B33933-903B-7837-BE8A-687897DE3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246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4183"/>
            <a:ext cx="9144000" cy="104183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4183"/>
            <a:ext cx="9144000" cy="1041839"/>
          </a:xfrm>
          <a:prstGeom prst="rect">
            <a:avLst/>
          </a:prstGeom>
        </p:spPr>
      </p:pic>
      <p:pic>
        <p:nvPicPr>
          <p:cNvPr id="4" name="EV_SB4_U02_p017_Ex3B">
            <a:hlinkClick r:id="" action="ppaction://media"/>
            <a:extLst>
              <a:ext uri="{FF2B5EF4-FFF2-40B4-BE49-F238E27FC236}">
                <a16:creationId xmlns:a16="http://schemas.microsoft.com/office/drawing/2014/main" id="{803095D9-C99E-41EC-822D-41091E7C2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77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6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533525"/>
            <a:ext cx="83248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3588"/>
            <a:ext cx="9144000" cy="10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2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3588"/>
            <a:ext cx="9144000" cy="1044324"/>
          </a:xfrm>
          <a:prstGeom prst="rect">
            <a:avLst/>
          </a:prstGeom>
        </p:spPr>
      </p:pic>
      <p:pic>
        <p:nvPicPr>
          <p:cNvPr id="4" name="EV_SB4_U02_p017_Ex3C">
            <a:hlinkClick r:id="" action="ppaction://media"/>
            <a:extLst>
              <a:ext uri="{FF2B5EF4-FFF2-40B4-BE49-F238E27FC236}">
                <a16:creationId xmlns:a16="http://schemas.microsoft.com/office/drawing/2014/main" id="{8550DA1F-F0A1-ED23-706B-7C08A55A6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025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8" y="731110"/>
            <a:ext cx="9046691" cy="1044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383" y="1791979"/>
            <a:ext cx="5486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4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1219032" y="689112"/>
            <a:ext cx="6619875" cy="2899477"/>
          </a:xfrm>
          <a:prstGeom prst="rect">
            <a:avLst/>
          </a:prstGeom>
        </p:spPr>
      </p:pic>
      <p:pic>
        <p:nvPicPr>
          <p:cNvPr id="4" name="EV_SB4_U02_p016_Ex1A">
            <a:hlinkClick r:id="" action="ppaction://media"/>
            <a:extLst>
              <a:ext uri="{FF2B5EF4-FFF2-40B4-BE49-F238E27FC236}">
                <a16:creationId xmlns:a16="http://schemas.microsoft.com/office/drawing/2014/main" id="{1061DC9F-3012-4D81-EA9D-C0797CEE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4169" y="3951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9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01646"/>
            <a:ext cx="9108658" cy="38485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9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01646"/>
            <a:ext cx="9108658" cy="3848580"/>
          </a:xfrm>
          <a:prstGeom prst="rect">
            <a:avLst/>
          </a:prstGeom>
        </p:spPr>
      </p:pic>
      <p:pic>
        <p:nvPicPr>
          <p:cNvPr id="4" name="EV_SB4_U02_p016_Ex1A">
            <a:hlinkClick r:id="" action="ppaction://media"/>
            <a:extLst>
              <a:ext uri="{FF2B5EF4-FFF2-40B4-BE49-F238E27FC236}">
                <a16:creationId xmlns:a16="http://schemas.microsoft.com/office/drawing/2014/main" id="{1061DC9F-3012-4D81-EA9D-C0797CEE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53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0" y="1262062"/>
            <a:ext cx="64389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76493"/>
            <a:ext cx="9144000" cy="2302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86284"/>
            <a:ext cx="9144000" cy="20047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318"/>
            <a:ext cx="9144000" cy="25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86112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</Words>
  <Application>Microsoft Office PowerPoint</Application>
  <PresentationFormat>On-screen Show (16:9)</PresentationFormat>
  <Paragraphs>1</Paragraphs>
  <Slides>27</Slides>
  <Notes>27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2.3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8</cp:revision>
  <dcterms:modified xsi:type="dcterms:W3CDTF">2023-07-22T08:29:37Z</dcterms:modified>
</cp:coreProperties>
</file>