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4"/>
  </p:notesMasterIdLst>
  <p:sldIdLst>
    <p:sldId id="256" r:id="rId2"/>
    <p:sldId id="267" r:id="rId3"/>
    <p:sldId id="340" r:id="rId4"/>
    <p:sldId id="268" r:id="rId5"/>
    <p:sldId id="294" r:id="rId6"/>
    <p:sldId id="341" r:id="rId7"/>
    <p:sldId id="295" r:id="rId8"/>
    <p:sldId id="308" r:id="rId9"/>
    <p:sldId id="310" r:id="rId10"/>
    <p:sldId id="342" r:id="rId11"/>
    <p:sldId id="317" r:id="rId12"/>
    <p:sldId id="319" r:id="rId13"/>
    <p:sldId id="343" r:id="rId14"/>
    <p:sldId id="320" r:id="rId15"/>
    <p:sldId id="321" r:id="rId16"/>
    <p:sldId id="323" r:id="rId17"/>
    <p:sldId id="324" r:id="rId18"/>
    <p:sldId id="326" r:id="rId19"/>
    <p:sldId id="327" r:id="rId20"/>
    <p:sldId id="328" r:id="rId21"/>
    <p:sldId id="329" r:id="rId22"/>
    <p:sldId id="344" r:id="rId23"/>
  </p:sldIdLst>
  <p:sldSz cx="9144000" cy="5143500" type="screen16x9"/>
  <p:notesSz cx="6858000" cy="9144000"/>
  <p:embeddedFontLst>
    <p:embeddedFont>
      <p:font typeface="Yeseva One" panose="020B0604020202020204" charset="0"/>
      <p:regular r:id="rId25"/>
    </p:embeddedFont>
    <p:embeddedFont>
      <p:font typeface="Bebas Neue" panose="020B0604020202020204" charset="0"/>
      <p:regular r:id="rId26"/>
    </p:embeddedFont>
    <p:embeddedFont>
      <p:font typeface="Poppin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44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285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06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73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83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2.4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8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8" y="836390"/>
            <a:ext cx="9033322" cy="2732367"/>
          </a:xfrm>
          <a:prstGeom prst="rect">
            <a:avLst/>
          </a:prstGeom>
        </p:spPr>
      </p:pic>
      <p:pic>
        <p:nvPicPr>
          <p:cNvPr id="4" name="EV_SB4_U02_p018_Ex2A">
            <a:hlinkClick r:id="" action="ppaction://media"/>
            <a:extLst>
              <a:ext uri="{FF2B5EF4-FFF2-40B4-BE49-F238E27FC236}">
                <a16:creationId xmlns:a16="http://schemas.microsoft.com/office/drawing/2014/main" id="{4393264D-1D26-2FCD-481E-8FA5509D6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8212" y="3943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19237"/>
            <a:ext cx="7772400" cy="2105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54172"/>
            <a:ext cx="9144000" cy="8181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54172"/>
            <a:ext cx="9144000" cy="81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3280"/>
          <a:stretch/>
        </p:blipFill>
        <p:spPr>
          <a:xfrm>
            <a:off x="2382235" y="2811218"/>
            <a:ext cx="4379532" cy="14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53" y="91621"/>
            <a:ext cx="7279403" cy="5009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1903" y="4059534"/>
            <a:ext cx="3637504" cy="10839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366" y="88606"/>
            <a:ext cx="7696200" cy="1085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519" y="1170874"/>
            <a:ext cx="4769722" cy="39726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262062"/>
            <a:ext cx="40767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91" y="338202"/>
            <a:ext cx="7828745" cy="44480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2" y="976312"/>
            <a:ext cx="5934075" cy="3190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546"/>
          <a:stretch/>
        </p:blipFill>
        <p:spPr>
          <a:xfrm>
            <a:off x="0" y="1486073"/>
            <a:ext cx="9144000" cy="12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83351"/>
            <a:ext cx="9144000" cy="109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74" y="715238"/>
            <a:ext cx="8315660" cy="29930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3406"/>
            <a:ext cx="9144000" cy="11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33786"/>
            <a:ext cx="9144000" cy="9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8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000762"/>
            <a:ext cx="9144000" cy="1090161"/>
          </a:xfrm>
          <a:prstGeom prst="rect">
            <a:avLst/>
          </a:prstGeom>
        </p:spPr>
      </p:pic>
      <p:pic>
        <p:nvPicPr>
          <p:cNvPr id="4" name="EV_SB4_U02_p018_Ex1A_1B">
            <a:hlinkClick r:id="" action="ppaction://media"/>
            <a:extLst>
              <a:ext uri="{FF2B5EF4-FFF2-40B4-BE49-F238E27FC236}">
                <a16:creationId xmlns:a16="http://schemas.microsoft.com/office/drawing/2014/main" id="{11B4B526-0C28-27B5-6291-CF0606A49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468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62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" y="1557337"/>
            <a:ext cx="9077325" cy="2028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12059"/>
            <a:ext cx="9144000" cy="21511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812059"/>
            <a:ext cx="9144000" cy="2151156"/>
          </a:xfrm>
          <a:prstGeom prst="rect">
            <a:avLst/>
          </a:prstGeom>
        </p:spPr>
      </p:pic>
      <p:pic>
        <p:nvPicPr>
          <p:cNvPr id="4" name="EV_SB4_U02_p018_Ex1A_1B">
            <a:hlinkClick r:id="" action="ppaction://media"/>
            <a:extLst>
              <a:ext uri="{FF2B5EF4-FFF2-40B4-BE49-F238E27FC236}">
                <a16:creationId xmlns:a16="http://schemas.microsoft.com/office/drawing/2014/main" id="{BFFCE55D-8DD3-2C0B-1827-2DB09FC9F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5442" y="3516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363"/>
            <a:ext cx="9144000" cy="31010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1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99286"/>
            <a:ext cx="9144000" cy="25341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28" y="836390"/>
            <a:ext cx="9033322" cy="27323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Office PowerPoint</Application>
  <PresentationFormat>On-screen Show (16:9)</PresentationFormat>
  <Paragraphs>1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2.4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8</cp:revision>
  <dcterms:modified xsi:type="dcterms:W3CDTF">2023-07-22T08:28:41Z</dcterms:modified>
</cp:coreProperties>
</file>