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11"/>
  </p:notesMasterIdLst>
  <p:sldIdLst>
    <p:sldId id="256" r:id="rId2"/>
    <p:sldId id="267" r:id="rId3"/>
    <p:sldId id="268" r:id="rId4"/>
    <p:sldId id="294" r:id="rId5"/>
    <p:sldId id="295" r:id="rId6"/>
    <p:sldId id="308" r:id="rId7"/>
    <p:sldId id="310" r:id="rId8"/>
    <p:sldId id="311" r:id="rId9"/>
    <p:sldId id="312" r:id="rId10"/>
  </p:sldIdLst>
  <p:sldSz cx="9144000" cy="5143500" type="screen16x9"/>
  <p:notesSz cx="6858000" cy="9144000"/>
  <p:embeddedFontLst>
    <p:embeddedFont>
      <p:font typeface="Yeseva One" panose="020B0604020202020204" charset="0"/>
      <p:regular r:id="rId12"/>
    </p:embeddedFont>
    <p:embeddedFont>
      <p:font typeface="Bebas Neue" panose="020B0604020202020204" charset="0"/>
      <p:regular r:id="rId13"/>
    </p:embeddedFont>
    <p:embeddedFont>
      <p:font typeface="Poppins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25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94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5" Type="http://schemas.openxmlformats.org/officeDocument/2006/relationships/image" Target="../media/image23.pn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0.png"/><Relationship Id="rId9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5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2.5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8423999" cy="135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070" y="1351835"/>
            <a:ext cx="4023423" cy="3791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7841"/>
            <a:ext cx="3576918" cy="1580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471065"/>
            <a:ext cx="6145306" cy="2618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976" y="44041"/>
            <a:ext cx="5631024" cy="228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4" y="1181530"/>
            <a:ext cx="9094918" cy="2255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1999"/>
            <a:ext cx="9144000" cy="9756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7801"/>
            <a:ext cx="9144000" cy="781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88245"/>
            <a:ext cx="9144000" cy="3824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5418" y="321435"/>
            <a:ext cx="573405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4" y="1420129"/>
            <a:ext cx="8989182" cy="236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7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00302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</Words>
  <Application>Microsoft Office PowerPoint</Application>
  <PresentationFormat>On-screen Show (16:9)</PresentationFormat>
  <Paragraphs>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2.5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5</cp:revision>
  <dcterms:modified xsi:type="dcterms:W3CDTF">2023-07-22T08:39:39Z</dcterms:modified>
</cp:coreProperties>
</file>