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29"/>
  </p:notesMasterIdLst>
  <p:sldIdLst>
    <p:sldId id="256" r:id="rId2"/>
    <p:sldId id="267" r:id="rId3"/>
    <p:sldId id="340" r:id="rId4"/>
    <p:sldId id="341" r:id="rId5"/>
    <p:sldId id="268" r:id="rId6"/>
    <p:sldId id="294" r:id="rId7"/>
    <p:sldId id="342" r:id="rId8"/>
    <p:sldId id="295" r:id="rId9"/>
    <p:sldId id="349" r:id="rId10"/>
    <p:sldId id="345" r:id="rId11"/>
    <p:sldId id="308" r:id="rId12"/>
    <p:sldId id="343" r:id="rId13"/>
    <p:sldId id="346" r:id="rId14"/>
    <p:sldId id="310" r:id="rId15"/>
    <p:sldId id="344" r:id="rId16"/>
    <p:sldId id="317" r:id="rId17"/>
    <p:sldId id="319" r:id="rId18"/>
    <p:sldId id="320" r:id="rId19"/>
    <p:sldId id="321" r:id="rId20"/>
    <p:sldId id="323" r:id="rId21"/>
    <p:sldId id="347" r:id="rId22"/>
    <p:sldId id="348" r:id="rId23"/>
    <p:sldId id="324" r:id="rId24"/>
    <p:sldId id="326" r:id="rId25"/>
    <p:sldId id="327" r:id="rId26"/>
    <p:sldId id="328" r:id="rId27"/>
    <p:sldId id="350" r:id="rId28"/>
  </p:sldIdLst>
  <p:sldSz cx="9144000" cy="5143500" type="screen16x9"/>
  <p:notesSz cx="6858000" cy="9144000"/>
  <p:embeddedFontLst>
    <p:embeddedFont>
      <p:font typeface="Yeseva One" panose="020B0604020202020204" charset="0"/>
      <p:regular r:id="rId30"/>
    </p:embeddedFont>
    <p:embeddedFont>
      <p:font typeface="Bebas Neue" panose="020B0604020202020204" charset="0"/>
      <p:regular r:id="rId31"/>
    </p:embeddedFont>
    <p:embeddedFont>
      <p:font typeface="Poppins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6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8253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9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878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7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930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14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8007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6109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162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302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784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122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071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4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745090" flipH="1">
            <a:off x="5540453" y="2590413"/>
            <a:ext cx="3889293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2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7860581">
            <a:off x="6955011" y="3572185"/>
            <a:ext cx="316553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2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1510193" flipH="1">
            <a:off x="6991224" y="4784043"/>
            <a:ext cx="185452" cy="1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71362" flipH="1">
            <a:off x="7258049" y="4722779"/>
            <a:ext cx="320751" cy="2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512522" y="1030826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01">
            <a:off x="937697" y="6910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2"/>
          <p:cNvSpPr txBox="1">
            <a:spLocks noGrp="1"/>
          </p:cNvSpPr>
          <p:nvPr>
            <p:ph type="title"/>
          </p:nvPr>
        </p:nvSpPr>
        <p:spPr>
          <a:xfrm>
            <a:off x="5515575" y="1804572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52"/>
          <p:cNvSpPr txBox="1">
            <a:spLocks noGrp="1"/>
          </p:cNvSpPr>
          <p:nvPr>
            <p:ph type="subTitle" idx="1"/>
          </p:nvPr>
        </p:nvSpPr>
        <p:spPr>
          <a:xfrm>
            <a:off x="5515575" y="2544273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7" name="Google Shape;97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262015" flipH="1">
            <a:off x="7501730" y="-112708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2094136" flipH="1">
            <a:off x="7929086" y="-163547"/>
            <a:ext cx="622865" cy="122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2763389" flipH="1">
            <a:off x="8744814" y="278855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2976018" flipH="1">
            <a:off x="8627419" y="-31914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173042" flipH="1">
            <a:off x="7648751" y="81405"/>
            <a:ext cx="244197" cy="6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2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099991">
            <a:off x="3740476" y="3248976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2699989">
            <a:off x="-1091611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2"/>
          <p:cNvPicPr preferRelativeResize="0"/>
          <p:nvPr/>
        </p:nvPicPr>
        <p:blipFill>
          <a:blip r:embed="rId14">
            <a:alphaModFix amt="68000"/>
          </a:blip>
          <a:stretch>
            <a:fillRect/>
          </a:stretch>
        </p:blipFill>
        <p:spPr>
          <a:xfrm rot="-3605494">
            <a:off x="-176895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95694" y="-152446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223676" flipH="1">
            <a:off x="4696862" y="1307173"/>
            <a:ext cx="259301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706138" flipH="1">
            <a:off x="6949211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999" flipH="1">
            <a:off x="6008395" y="1663854"/>
            <a:ext cx="1901531" cy="18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3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5530091">
            <a:off x="8184383" y="52138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3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9125404">
            <a:off x="8574521" y="10410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8401736">
            <a:off x="7681633" y="478837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3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 rot="4300193">
            <a:off x="338071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257269" y="29607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3"/>
          <p:cNvSpPr txBox="1">
            <a:spLocks noGrp="1"/>
          </p:cNvSpPr>
          <p:nvPr>
            <p:ph type="title"/>
          </p:nvPr>
        </p:nvSpPr>
        <p:spPr>
          <a:xfrm>
            <a:off x="720000" y="1810424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53"/>
          <p:cNvSpPr txBox="1">
            <a:spLocks noGrp="1"/>
          </p:cNvSpPr>
          <p:nvPr>
            <p:ph type="subTitle" idx="1"/>
          </p:nvPr>
        </p:nvSpPr>
        <p:spPr>
          <a:xfrm>
            <a:off x="720000" y="2550797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7" name="Google Shape;997;p53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842567" flipH="1">
            <a:off x="6113116" y="40013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3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8511820" flipH="1">
            <a:off x="7648067" y="3720321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8724448" flipH="1">
            <a:off x="6080778" y="45298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-8769166">
            <a:off x="-862764" y="4085659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420826" y="-228846"/>
            <a:ext cx="885898" cy="80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46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"/>
          <p:cNvSpPr txBox="1">
            <a:spLocks noGrp="1"/>
          </p:cNvSpPr>
          <p:nvPr>
            <p:ph type="title"/>
          </p:nvPr>
        </p:nvSpPr>
        <p:spPr>
          <a:xfrm>
            <a:off x="4914900" y="1804575"/>
            <a:ext cx="35001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54"/>
          <p:cNvSpPr txBox="1">
            <a:spLocks noGrp="1"/>
          </p:cNvSpPr>
          <p:nvPr>
            <p:ph type="subTitle" idx="1"/>
          </p:nvPr>
        </p:nvSpPr>
        <p:spPr>
          <a:xfrm>
            <a:off x="5119350" y="2544275"/>
            <a:ext cx="30912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6" name="Google Shape;1006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613246" flipH="1">
            <a:off x="-269330" y="-997853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7787304" y="-764640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64369">
            <a:off x="-597249" y="2789815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4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8100011" flipH="1">
            <a:off x="-649531" y="3468515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3627392">
            <a:off x="7039564" y="-857755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-7194506" flipH="1">
            <a:off x="265186" y="4017297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880201" y="38111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19">
            <a:off x="404308" y="660796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332156" y="24398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4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1834609" flipH="1">
            <a:off x="8619536" y="3991675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4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1226535" flipH="1">
            <a:off x="8266603" y="4164855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4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075552" flipH="1">
            <a:off x="1970283" y="-16107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581" y="142060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231794" flipH="1">
            <a:off x="6932757" y="-673367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50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57"/>
          <p:cNvSpPr txBox="1">
            <a:spLocks noGrp="1"/>
          </p:cNvSpPr>
          <p:nvPr>
            <p:ph type="body" idx="1"/>
          </p:nvPr>
        </p:nvSpPr>
        <p:spPr>
          <a:xfrm>
            <a:off x="720000" y="1371822"/>
            <a:ext cx="7704000" cy="32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9" name="Google Shape;1059;p57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7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5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7"/>
          <p:cNvSpPr txBox="1">
            <a:spLocks noGrp="1"/>
          </p:cNvSpPr>
          <p:nvPr>
            <p:ph type="title"/>
          </p:nvPr>
        </p:nvSpPr>
        <p:spPr>
          <a:xfrm>
            <a:off x="110727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8" name="Google Shape;888;p47"/>
          <p:cNvSpPr txBox="1">
            <a:spLocks noGrp="1"/>
          </p:cNvSpPr>
          <p:nvPr>
            <p:ph type="subTitle" idx="1"/>
          </p:nvPr>
        </p:nvSpPr>
        <p:spPr>
          <a:xfrm>
            <a:off x="110727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47"/>
          <p:cNvSpPr txBox="1">
            <a:spLocks noGrp="1"/>
          </p:cNvSpPr>
          <p:nvPr>
            <p:ph type="title" idx="2"/>
          </p:nvPr>
        </p:nvSpPr>
        <p:spPr>
          <a:xfrm>
            <a:off x="3504663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47"/>
          <p:cNvSpPr txBox="1">
            <a:spLocks noGrp="1"/>
          </p:cNvSpPr>
          <p:nvPr>
            <p:ph type="subTitle" idx="3"/>
          </p:nvPr>
        </p:nvSpPr>
        <p:spPr>
          <a:xfrm>
            <a:off x="3504600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 idx="4"/>
          </p:nvPr>
        </p:nvSpPr>
        <p:spPr>
          <a:xfrm>
            <a:off x="590192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2" name="Google Shape;892;p47"/>
          <p:cNvSpPr txBox="1">
            <a:spLocks noGrp="1"/>
          </p:cNvSpPr>
          <p:nvPr>
            <p:ph type="subTitle" idx="5"/>
          </p:nvPr>
        </p:nvSpPr>
        <p:spPr>
          <a:xfrm>
            <a:off x="590192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7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3" r:id="rId8"/>
    <p:sldLayoutId id="2147483695" r:id="rId9"/>
    <p:sldLayoutId id="2147483698" r:id="rId10"/>
    <p:sldLayoutId id="2147483699" r:id="rId11"/>
    <p:sldLayoutId id="2147483700" r:id="rId12"/>
    <p:sldLayoutId id="2147483703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64.png"/><Relationship Id="rId4" Type="http://schemas.openxmlformats.org/officeDocument/2006/relationships/image" Target="../media/image44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64.png"/><Relationship Id="rId4" Type="http://schemas.openxmlformats.org/officeDocument/2006/relationships/image" Target="../media/image44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 smtClean="0">
                <a:solidFill>
                  <a:schemeClr val="dk1"/>
                </a:solidFill>
              </a:rPr>
              <a:t>3.1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" y="1028700"/>
            <a:ext cx="91630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27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79785"/>
            <a:ext cx="9144000" cy="27594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79785"/>
            <a:ext cx="9144000" cy="2759470"/>
          </a:xfrm>
          <a:prstGeom prst="rect">
            <a:avLst/>
          </a:prstGeom>
        </p:spPr>
      </p:pic>
      <p:pic>
        <p:nvPicPr>
          <p:cNvPr id="4" name="EV_SB4_U03_p022_Ex2A">
            <a:hlinkClick r:id="" action="ppaction://media"/>
            <a:extLst>
              <a:ext uri="{FF2B5EF4-FFF2-40B4-BE49-F238E27FC236}">
                <a16:creationId xmlns:a16="http://schemas.microsoft.com/office/drawing/2014/main" id="{61761E89-AAAD-ACD6-4E15-88CF3E3F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867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7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198" y="1124465"/>
            <a:ext cx="4765156" cy="2810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98" y="1067487"/>
            <a:ext cx="33909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5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712580"/>
            <a:ext cx="9144000" cy="586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623169"/>
            <a:ext cx="9143999" cy="28182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2530" y="2982353"/>
            <a:ext cx="1244906" cy="2344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27093" y="3478003"/>
            <a:ext cx="1244906" cy="2344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45390" y="3236339"/>
            <a:ext cx="1244906" cy="2344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64535" y="3672239"/>
            <a:ext cx="1244906" cy="2344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20178" y="3919325"/>
            <a:ext cx="1244906" cy="2344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37462" y="4133261"/>
            <a:ext cx="1244906" cy="2344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76528" y="3684897"/>
            <a:ext cx="1244906" cy="2344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712580"/>
            <a:ext cx="9144000" cy="586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623169"/>
            <a:ext cx="9143999" cy="28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08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12580"/>
            <a:ext cx="9144000" cy="586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633425"/>
            <a:ext cx="9144000" cy="23943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8959" y="2189138"/>
            <a:ext cx="1498294" cy="2786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7798" y="2467777"/>
            <a:ext cx="1498294" cy="2786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14931" y="2746416"/>
            <a:ext cx="1498294" cy="2786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41344" y="3047087"/>
            <a:ext cx="1498294" cy="2786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38959" y="3325726"/>
            <a:ext cx="1498294" cy="2786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57460" y="3604365"/>
            <a:ext cx="1498294" cy="2786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78771"/>
            <a:ext cx="9144000" cy="7189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1850"/>
            <a:ext cx="9144000" cy="4053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837" y="933450"/>
            <a:ext cx="4886325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2" y="71498"/>
            <a:ext cx="7303378" cy="1287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414" y="1393804"/>
            <a:ext cx="4762500" cy="374969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5" y="715238"/>
            <a:ext cx="9172575" cy="1171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75" y="1956243"/>
            <a:ext cx="9172575" cy="2687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4" y="0"/>
            <a:ext cx="7982753" cy="10196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26" y="962244"/>
            <a:ext cx="7952332" cy="41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4" y="0"/>
            <a:ext cx="7982753" cy="1019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89" y="1021117"/>
            <a:ext cx="7762817" cy="41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7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" y="740595"/>
            <a:ext cx="9153525" cy="2009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823" y="2750370"/>
            <a:ext cx="3701973" cy="2393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1924050"/>
            <a:ext cx="885825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5054"/>
            <a:ext cx="9144000" cy="260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018095"/>
            <a:ext cx="9144000" cy="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2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8053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0663"/>
            <a:ext cx="9144000" cy="26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82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5" name="S3_87489_EV_SB4_U3_UO_Andres">
            <a:hlinkClick r:id="" action="ppaction://media"/>
            <a:extLst>
              <a:ext uri="{FF2B5EF4-FFF2-40B4-BE49-F238E27FC236}">
                <a16:creationId xmlns:a16="http://schemas.microsoft.com/office/drawing/2014/main" id="{0574AC9C-3947-9D23-207D-FA5BECC90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8466" y="0"/>
            <a:ext cx="2886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7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482" y="908964"/>
            <a:ext cx="6586935" cy="31195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4188"/>
            <a:ext cx="9144000" cy="16766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54188"/>
            <a:ext cx="9144000" cy="1676688"/>
          </a:xfrm>
          <a:prstGeom prst="rect">
            <a:avLst/>
          </a:prstGeom>
        </p:spPr>
      </p:pic>
      <p:pic>
        <p:nvPicPr>
          <p:cNvPr id="4" name="EV_SB4_U03_p022_Ex1A">
            <a:hlinkClick r:id="" action="ppaction://media"/>
            <a:extLst>
              <a:ext uri="{FF2B5EF4-FFF2-40B4-BE49-F238E27FC236}">
                <a16:creationId xmlns:a16="http://schemas.microsoft.com/office/drawing/2014/main" id="{265634CD-13C1-2EEA-1BC7-550232862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390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8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553" y="69395"/>
            <a:ext cx="7015275" cy="50256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553" y="69395"/>
            <a:ext cx="7015275" cy="5025663"/>
          </a:xfrm>
          <a:prstGeom prst="rect">
            <a:avLst/>
          </a:prstGeom>
        </p:spPr>
      </p:pic>
      <p:pic>
        <p:nvPicPr>
          <p:cNvPr id="4" name="EV_SB4_U03_p022_Ex1A">
            <a:hlinkClick r:id="" action="ppaction://media"/>
            <a:extLst>
              <a:ext uri="{FF2B5EF4-FFF2-40B4-BE49-F238E27FC236}">
                <a16:creationId xmlns:a16="http://schemas.microsoft.com/office/drawing/2014/main" id="{265634CD-13C1-2EEA-1BC7-550232862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781" y="2277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2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</Words>
  <Application>Microsoft Office PowerPoint</Application>
  <PresentationFormat>On-screen Show (16:9)</PresentationFormat>
  <Paragraphs>1</Paragraphs>
  <Slides>27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3.1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13</cp:revision>
  <dcterms:modified xsi:type="dcterms:W3CDTF">2023-07-22T08:43:14Z</dcterms:modified>
</cp:coreProperties>
</file>