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5"/>
  </p:notesMasterIdLst>
  <p:sldIdLst>
    <p:sldId id="256" r:id="rId2"/>
    <p:sldId id="267" r:id="rId3"/>
    <p:sldId id="268" r:id="rId4"/>
    <p:sldId id="340" r:id="rId5"/>
    <p:sldId id="294" r:id="rId6"/>
    <p:sldId id="308" r:id="rId7"/>
    <p:sldId id="295" r:id="rId8"/>
    <p:sldId id="341" r:id="rId9"/>
    <p:sldId id="310" r:id="rId10"/>
    <p:sldId id="317" r:id="rId11"/>
    <p:sldId id="342" r:id="rId12"/>
    <p:sldId id="343" r:id="rId13"/>
    <p:sldId id="319" r:id="rId14"/>
    <p:sldId id="320" r:id="rId15"/>
    <p:sldId id="321" r:id="rId16"/>
    <p:sldId id="323" r:id="rId17"/>
    <p:sldId id="324" r:id="rId18"/>
    <p:sldId id="344" r:id="rId19"/>
    <p:sldId id="326" r:id="rId20"/>
    <p:sldId id="327" r:id="rId21"/>
    <p:sldId id="328" r:id="rId22"/>
    <p:sldId id="329" r:id="rId23"/>
    <p:sldId id="345" r:id="rId24"/>
  </p:sldIdLst>
  <p:sldSz cx="9144000" cy="5143500" type="screen16x9"/>
  <p:notesSz cx="6858000" cy="9144000"/>
  <p:embeddedFontLst>
    <p:embeddedFont>
      <p:font typeface="Yeseva One" panose="020B0604020202020204" charset="0"/>
      <p:regular r:id="rId26"/>
    </p:embeddedFont>
    <p:embeddedFont>
      <p:font typeface="Bebas Neue" panose="020B0604020202020204" charset="0"/>
      <p:regular r:id="rId27"/>
    </p:embeddedFont>
    <p:embeddedFont>
      <p:font typeface="Poppins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37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7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55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97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98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53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Session 13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15239"/>
            <a:ext cx="9144000" cy="542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95629"/>
            <a:ext cx="9143999" cy="2694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15239"/>
            <a:ext cx="9144000" cy="542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19698"/>
            <a:ext cx="9143999" cy="25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15239"/>
            <a:ext cx="9144000" cy="54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671637"/>
            <a:ext cx="9144000" cy="20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" y="1636293"/>
            <a:ext cx="9116324" cy="2033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15239"/>
            <a:ext cx="9144000" cy="5427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9853"/>
            <a:ext cx="8282005" cy="2898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65" y="3128210"/>
            <a:ext cx="5542045" cy="20152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" y="685797"/>
            <a:ext cx="9138319" cy="41091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66700"/>
            <a:ext cx="624840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7952"/>
            <a:ext cx="8423999" cy="423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928" y="715238"/>
            <a:ext cx="6253213" cy="44092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7952"/>
            <a:ext cx="8423999" cy="423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47775"/>
            <a:ext cx="9143999" cy="18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6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13184"/>
            <a:ext cx="9144000" cy="1956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67952"/>
            <a:ext cx="8423999" cy="4232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4295"/>
            <a:ext cx="9144000" cy="14578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237"/>
            <a:ext cx="8652008" cy="44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" y="75543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707860"/>
            <a:ext cx="87344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6495"/>
            <a:ext cx="9144000" cy="120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59" y="2108535"/>
            <a:ext cx="68008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" y="6248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06" y="978946"/>
            <a:ext cx="9154406" cy="39928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699076"/>
            <a:ext cx="8782050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19000"/>
            <a:ext cx="9144000" cy="17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1193424"/>
            <a:ext cx="8562975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36" y="2495494"/>
            <a:ext cx="6791325" cy="2562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6922"/>
            <a:ext cx="9144000" cy="24466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" y="1258637"/>
            <a:ext cx="9147060" cy="28408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2616" y="1258637"/>
            <a:ext cx="3001384" cy="3872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0" y="1258637"/>
            <a:ext cx="9147060" cy="28408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2616" y="1258637"/>
            <a:ext cx="3001384" cy="3872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V_SB4_U03_p024_Ex2A">
            <a:hlinkClick r:id="" action="ppaction://media"/>
            <a:extLst>
              <a:ext uri="{FF2B5EF4-FFF2-40B4-BE49-F238E27FC236}">
                <a16:creationId xmlns:a16="http://schemas.microsoft.com/office/drawing/2014/main" id="{D7CFFDC2-6ABF-9091-8122-0D2929A23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5670" y="4338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366059"/>
            <a:ext cx="9144000" cy="1638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</Words>
  <Application>Microsoft Office PowerPoint</Application>
  <PresentationFormat>On-screen Show (16:9)</PresentationFormat>
  <Paragraphs>1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Yeseva One</vt:lpstr>
      <vt:lpstr>Bebas Neue</vt:lpstr>
      <vt:lpstr>Poppins</vt:lpstr>
      <vt:lpstr>Art Subject for Elementary - 2nd Grade: Visual Arts XL by Slidesgo</vt:lpstr>
      <vt:lpstr>Evolve 4A Session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12</cp:revision>
  <dcterms:modified xsi:type="dcterms:W3CDTF">2023-07-19T11:08:04Z</dcterms:modified>
</cp:coreProperties>
</file>