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11"/>
  </p:notesMasterIdLst>
  <p:sldIdLst>
    <p:sldId id="256" r:id="rId2"/>
    <p:sldId id="267" r:id="rId3"/>
    <p:sldId id="268" r:id="rId4"/>
    <p:sldId id="294" r:id="rId5"/>
    <p:sldId id="295" r:id="rId6"/>
    <p:sldId id="308" r:id="rId7"/>
    <p:sldId id="310" r:id="rId8"/>
    <p:sldId id="311" r:id="rId9"/>
    <p:sldId id="312" r:id="rId10"/>
  </p:sldIdLst>
  <p:sldSz cx="9144000" cy="5143500" type="screen16x9"/>
  <p:notesSz cx="6858000" cy="9144000"/>
  <p:embeddedFontLst>
    <p:embeddedFont>
      <p:font typeface="Yeseva One" panose="020B0604020202020204" charset="0"/>
      <p:regular r:id="rId12"/>
    </p:embeddedFont>
    <p:embeddedFont>
      <p:font typeface="Bebas Neue" panose="020B0604020202020204" charset="0"/>
      <p:regular r:id="rId13"/>
    </p:embeddedFont>
    <p:embeddedFont>
      <p:font typeface="Poppins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5C289-331F-4AA0-9E95-BB51735D773B}">
  <a:tblStyle styleId="{1FE5C289-331F-4AA0-9E95-BB51735D77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264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203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41.png"/><Relationship Id="rId9" Type="http://schemas.openxmlformats.org/officeDocument/2006/relationships/image" Target="../media/image28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8.png"/><Relationship Id="rId18" Type="http://schemas.openxmlformats.org/officeDocument/2006/relationships/image" Target="../media/image13.png"/><Relationship Id="rId3" Type="http://schemas.openxmlformats.org/officeDocument/2006/relationships/image" Target="../media/image43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46.png"/><Relationship Id="rId5" Type="http://schemas.openxmlformats.org/officeDocument/2006/relationships/image" Target="../media/image44.png"/><Relationship Id="rId15" Type="http://schemas.openxmlformats.org/officeDocument/2006/relationships/image" Target="../media/image23.png"/><Relationship Id="rId10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7.png"/><Relationship Id="rId12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41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40.png"/><Relationship Id="rId9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8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20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7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8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8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-1244046" y="30864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8987746" flipH="1">
            <a:off x="591669" y="20286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9168">
            <a:off x="-726383" y="-16644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4" flipH="1">
            <a:off x="-1895217" y="12886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6" flipH="1">
            <a:off x="2582287" y="4391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8" flipH="1">
            <a:off x="1160616" y="39367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76" flipH="1">
            <a:off x="1170072" y="19462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221118" flipH="1">
            <a:off x="1951471" y="17986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66" flipH="1">
            <a:off x="2664307" y="34696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102991" flipH="1">
            <a:off x="3617212" y="37799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88867" flipH="1">
            <a:off x="2541806" y="34604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41" flipH="1">
            <a:off x="2370224" y="44690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6300024" flipH="1">
            <a:off x="1884127" y="2857908"/>
            <a:ext cx="264017" cy="71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4202885" y="3216263"/>
            <a:ext cx="4221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1"/>
          </p:nvPr>
        </p:nvSpPr>
        <p:spPr>
          <a:xfrm>
            <a:off x="3409950" y="1395337"/>
            <a:ext cx="50139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7588019" flipH="1">
            <a:off x="83883" y="2405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2700059" flipH="1">
            <a:off x="-888089" y="-24733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800287" flipH="1">
            <a:off x="7056297" y="-436495"/>
            <a:ext cx="2125805" cy="308186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2"/>
          <p:cNvSpPr txBox="1">
            <a:spLocks noGrp="1"/>
          </p:cNvSpPr>
          <p:nvPr>
            <p:ph type="body" idx="1"/>
          </p:nvPr>
        </p:nvSpPr>
        <p:spPr>
          <a:xfrm>
            <a:off x="720000" y="2393101"/>
            <a:ext cx="3857700" cy="16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4" name="Google Shape;794;p42"/>
          <p:cNvSpPr txBox="1">
            <a:spLocks noGrp="1"/>
          </p:cNvSpPr>
          <p:nvPr>
            <p:ph type="title"/>
          </p:nvPr>
        </p:nvSpPr>
        <p:spPr>
          <a:xfrm>
            <a:off x="720000" y="1666175"/>
            <a:ext cx="3857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795" name="Google Shape;795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978972">
            <a:off x="-1147778" y="3258985"/>
            <a:ext cx="2125805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171791" y="203176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 rot="8359814" flipH="1">
            <a:off x="-1803585" y="4428315"/>
            <a:ext cx="2911942" cy="16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2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rot="-3795428" flipH="1">
            <a:off x="7770676" y="-1062281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62986" y="-262001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92988" flipH="1">
            <a:off x="4511402" y="14416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306984">
            <a:off x="7167246" y="926665"/>
            <a:ext cx="205433" cy="18597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2"/>
          <p:cNvSpPr txBox="1">
            <a:spLocks noGrp="1"/>
          </p:cNvSpPr>
          <p:nvPr>
            <p:ph type="title" idx="2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8430343" flipH="1">
            <a:off x="-245553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74910" flipH="1">
            <a:off x="209430" y="191966"/>
            <a:ext cx="767413" cy="15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5"/>
          <p:cNvPicPr preferRelativeResize="0"/>
          <p:nvPr/>
        </p:nvPicPr>
        <p:blipFill>
          <a:blip r:embed="rId5">
            <a:alphaModFix amt="92000"/>
          </a:blip>
          <a:stretch>
            <a:fillRect/>
          </a:stretch>
        </p:blipFill>
        <p:spPr>
          <a:xfrm rot="-8492839" flipH="1">
            <a:off x="42014" y="1530280"/>
            <a:ext cx="388634" cy="35184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5"/>
          <p:cNvSpPr txBox="1">
            <a:spLocks noGrp="1"/>
          </p:cNvSpPr>
          <p:nvPr>
            <p:ph type="title" hasCustomPrompt="1"/>
          </p:nvPr>
        </p:nvSpPr>
        <p:spPr>
          <a:xfrm>
            <a:off x="11109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3" name="Google Shape;843;p45"/>
          <p:cNvSpPr txBox="1">
            <a:spLocks noGrp="1"/>
          </p:cNvSpPr>
          <p:nvPr>
            <p:ph type="subTitle" idx="1"/>
          </p:nvPr>
        </p:nvSpPr>
        <p:spPr>
          <a:xfrm>
            <a:off x="11109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45"/>
          <p:cNvSpPr txBox="1">
            <a:spLocks noGrp="1"/>
          </p:cNvSpPr>
          <p:nvPr>
            <p:ph type="subTitle" idx="2"/>
          </p:nvPr>
        </p:nvSpPr>
        <p:spPr>
          <a:xfrm>
            <a:off x="11109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45"/>
          <p:cNvSpPr txBox="1">
            <a:spLocks noGrp="1"/>
          </p:cNvSpPr>
          <p:nvPr>
            <p:ph type="title" idx="3" hasCustomPrompt="1"/>
          </p:nvPr>
        </p:nvSpPr>
        <p:spPr>
          <a:xfrm>
            <a:off x="35661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6" name="Google Shape;846;p45"/>
          <p:cNvSpPr txBox="1">
            <a:spLocks noGrp="1"/>
          </p:cNvSpPr>
          <p:nvPr>
            <p:ph type="subTitle" idx="4"/>
          </p:nvPr>
        </p:nvSpPr>
        <p:spPr>
          <a:xfrm>
            <a:off x="35661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45"/>
          <p:cNvSpPr txBox="1">
            <a:spLocks noGrp="1"/>
          </p:cNvSpPr>
          <p:nvPr>
            <p:ph type="subTitle" idx="5"/>
          </p:nvPr>
        </p:nvSpPr>
        <p:spPr>
          <a:xfrm>
            <a:off x="35661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45"/>
          <p:cNvSpPr txBox="1">
            <a:spLocks noGrp="1"/>
          </p:cNvSpPr>
          <p:nvPr>
            <p:ph type="title" idx="6" hasCustomPrompt="1"/>
          </p:nvPr>
        </p:nvSpPr>
        <p:spPr>
          <a:xfrm>
            <a:off x="60213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9" name="Google Shape;849;p45"/>
          <p:cNvSpPr txBox="1">
            <a:spLocks noGrp="1"/>
          </p:cNvSpPr>
          <p:nvPr>
            <p:ph type="subTitle" idx="7"/>
          </p:nvPr>
        </p:nvSpPr>
        <p:spPr>
          <a:xfrm>
            <a:off x="60213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45"/>
          <p:cNvSpPr txBox="1">
            <a:spLocks noGrp="1"/>
          </p:cNvSpPr>
          <p:nvPr>
            <p:ph type="subTitle" idx="8"/>
          </p:nvPr>
        </p:nvSpPr>
        <p:spPr>
          <a:xfrm>
            <a:off x="60213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1" name="Google Shape;851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735630" flipH="1">
            <a:off x="7658033" y="-1754862"/>
            <a:ext cx="2593020" cy="398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5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8717672" flipH="1">
            <a:off x="8736481" y="143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/>
          <p:cNvPicPr preferRelativeResize="0"/>
          <p:nvPr/>
        </p:nvPicPr>
        <p:blipFill>
          <a:blip r:embed="rId7">
            <a:alphaModFix amt="96000"/>
          </a:blip>
          <a:stretch>
            <a:fillRect/>
          </a:stretch>
        </p:blipFill>
        <p:spPr>
          <a:xfrm rot="-5511">
            <a:off x="8068958" y="-216899"/>
            <a:ext cx="1127333" cy="10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4464929">
            <a:off x="7689276" y="187779"/>
            <a:ext cx="374545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2711188">
            <a:off x="8778074" y="525678"/>
            <a:ext cx="224704" cy="20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5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1645614">
            <a:off x="8271332" y="684336"/>
            <a:ext cx="537488" cy="10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5"/>
          <p:cNvSpPr txBox="1">
            <a:spLocks noGrp="1"/>
          </p:cNvSpPr>
          <p:nvPr>
            <p:ph type="title" idx="9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725380">
            <a:off x="409705" y="34643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7815743">
            <a:off x="272835" y="36084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9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0" r:id="rId4"/>
    <p:sldLayoutId id="2147483688" r:id="rId5"/>
    <p:sldLayoutId id="2147483690" r:id="rId6"/>
    <p:sldLayoutId id="2147483691" r:id="rId7"/>
    <p:sldLayoutId id="2147483695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9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Evolve 4A</a:t>
            </a:r>
            <a:r>
              <a:rPr lang="en">
                <a:solidFill>
                  <a:schemeClr val="dk1"/>
                </a:solidFill>
              </a:rPr>
              <a:t/>
            </a:r>
            <a:br>
              <a:rPr lang="en">
                <a:solidFill>
                  <a:schemeClr val="dk1"/>
                </a:solidFill>
              </a:rPr>
            </a:br>
            <a:r>
              <a:rPr lang="en" smtClean="0">
                <a:solidFill>
                  <a:schemeClr val="dk1"/>
                </a:solidFill>
              </a:rPr>
              <a:t>3.5</a:t>
            </a:r>
            <a:endParaRPr sz="5300" i="1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59" y="101669"/>
            <a:ext cx="1109041" cy="107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2" y="715238"/>
            <a:ext cx="8974858" cy="1717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256" y="2511339"/>
            <a:ext cx="4593964" cy="25340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5" y="6248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6050"/>
            <a:ext cx="9060180" cy="2168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34500"/>
            <a:ext cx="9144000" cy="2709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42552"/>
            <a:ext cx="9144000" cy="16087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2179"/>
            <a:ext cx="9144000" cy="95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04363"/>
            <a:ext cx="9144000" cy="10810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692407"/>
            <a:ext cx="9144000" cy="3322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5425" y="665389"/>
            <a:ext cx="615315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348218"/>
            <a:ext cx="9144000" cy="234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98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77021"/>
      </p:ext>
    </p:extLst>
  </p:cSld>
  <p:clrMapOvr>
    <a:masterClrMapping/>
  </p:clrMapOvr>
</p:sld>
</file>

<file path=ppt/theme/theme1.xml><?xml version="1.0" encoding="utf-8"?>
<a:theme xmlns:a="http://schemas.openxmlformats.org/drawingml/2006/main" name="Art Subject for Elementary - 2nd Grade: Visual Arts XL by Slidesgo">
  <a:themeElements>
    <a:clrScheme name="Simple Light">
      <a:dk1>
        <a:srgbClr val="3D3A30"/>
      </a:dk1>
      <a:lt1>
        <a:srgbClr val="ECF7FF"/>
      </a:lt1>
      <a:dk2>
        <a:srgbClr val="46433D"/>
      </a:dk2>
      <a:lt2>
        <a:srgbClr val="3B94A9"/>
      </a:lt2>
      <a:accent1>
        <a:srgbClr val="73C5E0"/>
      </a:accent1>
      <a:accent2>
        <a:srgbClr val="8BA6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</Words>
  <Application>Microsoft Office PowerPoint</Application>
  <PresentationFormat>On-screen Show (16:9)</PresentationFormat>
  <Paragraphs>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Yeseva One</vt:lpstr>
      <vt:lpstr>Bebas Neue</vt:lpstr>
      <vt:lpstr>Poppins</vt:lpstr>
      <vt:lpstr>Arial</vt:lpstr>
      <vt:lpstr>Art Subject for Elementary - 2nd Grade: Visual Arts XL by Slidesgo</vt:lpstr>
      <vt:lpstr>Evolve 4A 3.5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4A Session 1</dc:title>
  <cp:lastModifiedBy>Admin</cp:lastModifiedBy>
  <cp:revision>10</cp:revision>
  <dcterms:modified xsi:type="dcterms:W3CDTF">2023-07-22T08:49:38Z</dcterms:modified>
</cp:coreProperties>
</file>