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3" r:id="rId1"/>
  </p:sldMasterIdLst>
  <p:notesMasterIdLst>
    <p:notesMasterId r:id="rId30"/>
  </p:notesMasterIdLst>
  <p:sldIdLst>
    <p:sldId id="256" r:id="rId2"/>
    <p:sldId id="267" r:id="rId3"/>
    <p:sldId id="268" r:id="rId4"/>
    <p:sldId id="340" r:id="rId5"/>
    <p:sldId id="347" r:id="rId6"/>
    <p:sldId id="294" r:id="rId7"/>
    <p:sldId id="341" r:id="rId8"/>
    <p:sldId id="295" r:id="rId9"/>
    <p:sldId id="308" r:id="rId10"/>
    <p:sldId id="310" r:id="rId11"/>
    <p:sldId id="317" r:id="rId12"/>
    <p:sldId id="319" r:id="rId13"/>
    <p:sldId id="342" r:id="rId14"/>
    <p:sldId id="320" r:id="rId15"/>
    <p:sldId id="321" r:id="rId16"/>
    <p:sldId id="343" r:id="rId17"/>
    <p:sldId id="323" r:id="rId18"/>
    <p:sldId id="344" r:id="rId19"/>
    <p:sldId id="324" r:id="rId20"/>
    <p:sldId id="326" r:id="rId21"/>
    <p:sldId id="327" r:id="rId22"/>
    <p:sldId id="328" r:id="rId23"/>
    <p:sldId id="329" r:id="rId24"/>
    <p:sldId id="330" r:id="rId25"/>
    <p:sldId id="345" r:id="rId26"/>
    <p:sldId id="346" r:id="rId27"/>
    <p:sldId id="331" r:id="rId28"/>
    <p:sldId id="348" r:id="rId29"/>
  </p:sldIdLst>
  <p:sldSz cx="9144000" cy="5143500" type="screen16x9"/>
  <p:notesSz cx="6858000" cy="9144000"/>
  <p:embeddedFontLst>
    <p:embeddedFont>
      <p:font typeface="Yeseva One" panose="020B0604020202020204" charset="0"/>
      <p:regular r:id="rId31"/>
    </p:embeddedFont>
    <p:embeddedFont>
      <p:font typeface="Bebas Neue" panose="020B0604020202020204" charset="0"/>
      <p:regular r:id="rId32"/>
    </p:embeddedFont>
    <p:embeddedFont>
      <p:font typeface="Poppins" panose="020B060402020202020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FE5C289-331F-4AA0-9E95-BB51735D773B}">
  <a:tblStyle styleId="{1FE5C289-331F-4AA0-9E95-BB51735D773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00" autoAdjust="0"/>
  </p:normalViewPr>
  <p:slideViewPr>
    <p:cSldViewPr snapToGrid="0">
      <p:cViewPr varScale="1">
        <p:scale>
          <a:sx n="56" d="100"/>
          <a:sy n="56" d="100"/>
        </p:scale>
        <p:origin x="96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d851afca02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2" name="Google Shape;1182;gd851afca02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c7e36bceda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Google Shape;2083;gc7e36bceda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00f9fad07a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00f9fad07a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Google Shape;2189;gc7e36bceda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0" name="Google Shape;2190;gc7e36bceda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Google Shape;2189;gc7e36bceda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0" name="Google Shape;2190;gc7e36bceda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2177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Google Shape;2200;gcc18597998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1" name="Google Shape;2201;gcc18597998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" name="Google Shape;2212;g100f9fad07a_0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3" name="Google Shape;2213;g100f9fad07a_0_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" name="Google Shape;2212;g100f9fad07a_0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3" name="Google Shape;2213;g100f9fad07a_0_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17452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" name="Google Shape;2245;g100f9fad07a_0_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6" name="Google Shape;2246;g100f9fad07a_0_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" name="Google Shape;2245;g100f9fad07a_0_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6" name="Google Shape;2246;g100f9fad07a_0_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49108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0" name="Google Shape;2610;g100f9fad07a_0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1" name="Google Shape;2611;g100f9fad07a_0_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0ba22d11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100ba22d11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4" name="Google Shape;2784;g100f9fad07a_0_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5" name="Google Shape;2785;g100f9fad07a_0_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0ba22d11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100ba22d11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58007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36109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d7bad7da5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3" name="Google Shape;1823;gd7bad7da5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50624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00f9fad07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00f9fad07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62798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00f9fad07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00f9fad07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32586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00f9fad07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00f9fad07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93850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gd98f34ce8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2" name="Google Shape;2052;gd98f34ce8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82608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gd98f34ce8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2" name="Google Shape;2052;gd98f34ce8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3857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3203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5051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d7bad7da5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3" name="Google Shape;1823;gd7bad7da5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d7bad7da5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3" name="Google Shape;1823;gd7bad7da5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6884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00f9fad07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00f9fad07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gd98f34ce8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2" name="Google Shape;2052;gd98f34ce8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Relationship Id="rId14" Type="http://schemas.openxmlformats.org/officeDocument/2006/relationships/image" Target="../media/image4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12.png"/><Relationship Id="rId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image" Target="../media/image42.png"/><Relationship Id="rId9" Type="http://schemas.openxmlformats.org/officeDocument/2006/relationships/image" Target="../media/image44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2.png"/><Relationship Id="rId5" Type="http://schemas.openxmlformats.org/officeDocument/2006/relationships/image" Target="../media/image42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45.png"/><Relationship Id="rId9" Type="http://schemas.openxmlformats.org/officeDocument/2006/relationships/image" Target="../media/image28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23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8.png"/><Relationship Id="rId18" Type="http://schemas.openxmlformats.org/officeDocument/2006/relationships/image" Target="../media/image13.png"/><Relationship Id="rId3" Type="http://schemas.openxmlformats.org/officeDocument/2006/relationships/image" Target="../media/image46.png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image" Target="../media/image2.png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49.png"/><Relationship Id="rId5" Type="http://schemas.openxmlformats.org/officeDocument/2006/relationships/image" Target="../media/image47.png"/><Relationship Id="rId15" Type="http://schemas.openxmlformats.org/officeDocument/2006/relationships/image" Target="../media/image23.png"/><Relationship Id="rId10" Type="http://schemas.openxmlformats.org/officeDocument/2006/relationships/image" Target="../media/image48.png"/><Relationship Id="rId4" Type="http://schemas.openxmlformats.org/officeDocument/2006/relationships/image" Target="../media/image37.png"/><Relationship Id="rId9" Type="http://schemas.openxmlformats.org/officeDocument/2006/relationships/image" Target="../media/image9.png"/><Relationship Id="rId1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8.png"/><Relationship Id="rId7" Type="http://schemas.openxmlformats.org/officeDocument/2006/relationships/image" Target="../media/image17.png"/><Relationship Id="rId12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45.png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9.pn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12.png"/><Relationship Id="rId4" Type="http://schemas.openxmlformats.org/officeDocument/2006/relationships/image" Target="../media/image3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3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4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36.png"/><Relationship Id="rId4" Type="http://schemas.openxmlformats.org/officeDocument/2006/relationships/image" Target="../media/image40.png"/><Relationship Id="rId9" Type="http://schemas.openxmlformats.org/officeDocument/2006/relationships/image" Target="../media/image37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0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4.png"/><Relationship Id="rId4" Type="http://schemas.openxmlformats.org/officeDocument/2006/relationships/image" Target="../media/image41.png"/><Relationship Id="rId9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231625" y="1604763"/>
            <a:ext cx="4680600" cy="18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7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31625" y="3457350"/>
            <a:ext cx="4680600" cy="48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6198875" y="402650"/>
            <a:ext cx="22938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776378">
            <a:off x="272256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5051002" flipH="1">
            <a:off x="2652601" y="-3620824"/>
            <a:ext cx="3357197" cy="642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417684" flipH="1">
            <a:off x="5216501" y="-1232969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2030834" flipH="1">
            <a:off x="2016033" y="-968647"/>
            <a:ext cx="3165530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5">
            <a:alphaModFix/>
          </a:blip>
          <a:srcRect l="9978" t="7909" r="6171" b="5839"/>
          <a:stretch/>
        </p:blipFill>
        <p:spPr>
          <a:xfrm rot="6384139">
            <a:off x="7619390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499999">
            <a:off x="7837526" y="1038099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3279072">
            <a:off x="6300435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711">
            <a:off x="-1138959" y="138334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0150833" flipH="1">
            <a:off x="2527750" y="423167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8">
            <a:alphaModFix amt="95000"/>
          </a:blip>
          <a:stretch>
            <a:fillRect/>
          </a:stretch>
        </p:blipFill>
        <p:spPr>
          <a:xfrm rot="-7951769">
            <a:off x="7255038" y="2933588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-2469882">
            <a:off x="-837694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-7221121">
            <a:off x="34280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-7890373">
            <a:off x="1065494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8103000">
            <a:off x="635697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"/>
          <p:cNvPicPr preferRelativeResize="0"/>
          <p:nvPr/>
        </p:nvPicPr>
        <p:blipFill>
          <a:blip r:embed="rId12">
            <a:alphaModFix amt="95000"/>
          </a:blip>
          <a:stretch>
            <a:fillRect/>
          </a:stretch>
        </p:blipFill>
        <p:spPr>
          <a:xfrm rot="-2950540">
            <a:off x="8521299" y="-692313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699125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8492988">
            <a:off x="1836951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"/>
          <p:cNvPicPr preferRelativeResize="0"/>
          <p:nvPr/>
        </p:nvPicPr>
        <p:blipFill>
          <a:blip r:embed="rId14">
            <a:alphaModFix amt="87000"/>
          </a:blip>
          <a:stretch>
            <a:fillRect/>
          </a:stretch>
        </p:blipFill>
        <p:spPr>
          <a:xfrm rot="-7836186">
            <a:off x="1519172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4500019">
            <a:off x="4375372" y="207982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864916">
            <a:off x="7954802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-8717672">
            <a:off x="7622574" y="35777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"/>
          <p:cNvPicPr preferRelativeResize="0"/>
          <p:nvPr/>
        </p:nvPicPr>
        <p:blipFill>
          <a:blip r:embed="rId16">
            <a:alphaModFix amt="92000"/>
          </a:blip>
          <a:stretch>
            <a:fillRect/>
          </a:stretch>
        </p:blipFill>
        <p:spPr>
          <a:xfrm rot="-888836">
            <a:off x="1527251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8492839">
            <a:off x="1555607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"/>
          <p:cNvPicPr preferRelativeResize="0"/>
          <p:nvPr/>
        </p:nvPicPr>
        <p:blipFill>
          <a:blip r:embed="rId17">
            <a:alphaModFix amt="75000"/>
          </a:blip>
          <a:stretch>
            <a:fillRect/>
          </a:stretch>
        </p:blipFill>
        <p:spPr>
          <a:xfrm rot="5946572">
            <a:off x="2474100" y="759909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6300026">
            <a:off x="572059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"/>
          <p:cNvPicPr preferRelativeResize="0"/>
          <p:nvPr/>
        </p:nvPicPr>
        <p:blipFill>
          <a:blip r:embed="rId18">
            <a:alphaModFix amt="78000"/>
          </a:blip>
          <a:stretch>
            <a:fillRect/>
          </a:stretch>
        </p:blipFill>
        <p:spPr>
          <a:xfrm rot="-2700009">
            <a:off x="7731998" y="912157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3734997">
            <a:off x="5771253" y="4189930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-8717672">
            <a:off x="1761199" y="144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-888836">
            <a:off x="6638501" y="434073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2"/>
          <p:cNvPicPr preferRelativeResize="0"/>
          <p:nvPr/>
        </p:nvPicPr>
        <p:blipFill>
          <a:blip r:embed="rId20">
            <a:alphaModFix amt="72000"/>
          </a:blip>
          <a:stretch>
            <a:fillRect/>
          </a:stretch>
        </p:blipFill>
        <p:spPr>
          <a:xfrm rot="-7836186">
            <a:off x="6154135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697">
            <a:off x="8332373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12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7" name="Google Shape;967;p5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6745090" flipH="1">
            <a:off x="5540453" y="2590413"/>
            <a:ext cx="3889293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52"/>
          <p:cNvPicPr preferRelativeResize="0"/>
          <p:nvPr/>
        </p:nvPicPr>
        <p:blipFill rotWithShape="1">
          <a:blip r:embed="rId3">
            <a:alphaModFix/>
          </a:blip>
          <a:srcRect l="9978" t="7909" r="6171" b="5839"/>
          <a:stretch/>
        </p:blipFill>
        <p:spPr>
          <a:xfrm rot="7860581">
            <a:off x="6955011" y="3572185"/>
            <a:ext cx="316553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Google Shape;969;p52"/>
          <p:cNvPicPr preferRelativeResize="0"/>
          <p:nvPr/>
        </p:nvPicPr>
        <p:blipFill>
          <a:blip r:embed="rId4">
            <a:alphaModFix amt="92000"/>
          </a:blip>
          <a:stretch>
            <a:fillRect/>
          </a:stretch>
        </p:blipFill>
        <p:spPr>
          <a:xfrm rot="1510193" flipH="1">
            <a:off x="6991224" y="4784043"/>
            <a:ext cx="185452" cy="167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871362" flipH="1">
            <a:off x="7258049" y="4722779"/>
            <a:ext cx="320751" cy="290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52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5325129" flipH="1">
            <a:off x="125516" y="4040297"/>
            <a:ext cx="164243" cy="15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5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2402303">
            <a:off x="512522" y="1030826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300001">
            <a:off x="937697" y="691028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186851" y="4202517"/>
            <a:ext cx="885898" cy="801999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52"/>
          <p:cNvSpPr txBox="1">
            <a:spLocks noGrp="1"/>
          </p:cNvSpPr>
          <p:nvPr>
            <p:ph type="title"/>
          </p:nvPr>
        </p:nvSpPr>
        <p:spPr>
          <a:xfrm>
            <a:off x="5515575" y="1804572"/>
            <a:ext cx="28995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52"/>
          <p:cNvSpPr txBox="1">
            <a:spLocks noGrp="1"/>
          </p:cNvSpPr>
          <p:nvPr>
            <p:ph type="subTitle" idx="1"/>
          </p:nvPr>
        </p:nvSpPr>
        <p:spPr>
          <a:xfrm>
            <a:off x="5515575" y="2544273"/>
            <a:ext cx="28995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77" name="Google Shape;977;p5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6262015" flipH="1">
            <a:off x="7501730" y="-1127087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52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2094136" flipH="1">
            <a:off x="7929086" y="-163547"/>
            <a:ext cx="622865" cy="122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5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2763389" flipH="1">
            <a:off x="8744814" y="278855"/>
            <a:ext cx="453247" cy="148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5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2976018" flipH="1">
            <a:off x="8627419" y="-31914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5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1173042" flipH="1">
            <a:off x="7648751" y="81405"/>
            <a:ext cx="244197" cy="66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52"/>
          <p:cNvPicPr preferRelativeResize="0"/>
          <p:nvPr/>
        </p:nvPicPr>
        <p:blipFill>
          <a:blip r:embed="rId12">
            <a:alphaModFix amt="92000"/>
          </a:blip>
          <a:stretch>
            <a:fillRect/>
          </a:stretch>
        </p:blipFill>
        <p:spPr>
          <a:xfrm rot="8099991">
            <a:off x="3740476" y="3248976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52"/>
          <p:cNvPicPr preferRelativeResize="0"/>
          <p:nvPr/>
        </p:nvPicPr>
        <p:blipFill>
          <a:blip r:embed="rId13">
            <a:alphaModFix amt="95000"/>
          </a:blip>
          <a:stretch>
            <a:fillRect/>
          </a:stretch>
        </p:blipFill>
        <p:spPr>
          <a:xfrm rot="2699989">
            <a:off x="-1091611" y="-1888262"/>
            <a:ext cx="2337922" cy="3566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52"/>
          <p:cNvPicPr preferRelativeResize="0"/>
          <p:nvPr/>
        </p:nvPicPr>
        <p:blipFill>
          <a:blip r:embed="rId14">
            <a:alphaModFix amt="68000"/>
          </a:blip>
          <a:stretch>
            <a:fillRect/>
          </a:stretch>
        </p:blipFill>
        <p:spPr>
          <a:xfrm rot="-3605494">
            <a:off x="-176895" y="220403"/>
            <a:ext cx="952603" cy="90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1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" name="Google Shape;986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4186754" flipH="1">
            <a:off x="-95694" y="-1524461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223676" flipH="1">
            <a:off x="4696862" y="1307173"/>
            <a:ext cx="2593019" cy="398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706138" flipH="1">
            <a:off x="6949211" y="-1585551"/>
            <a:ext cx="2593020" cy="398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299999" flipH="1">
            <a:off x="6008395" y="1663854"/>
            <a:ext cx="1901531" cy="1815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53"/>
          <p:cNvPicPr preferRelativeResize="0"/>
          <p:nvPr/>
        </p:nvPicPr>
        <p:blipFill>
          <a:blip r:embed="rId4">
            <a:alphaModFix amt="68000"/>
          </a:blip>
          <a:stretch>
            <a:fillRect/>
          </a:stretch>
        </p:blipFill>
        <p:spPr>
          <a:xfrm rot="5530091">
            <a:off x="8184383" y="52138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53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-9125404">
            <a:off x="8574521" y="104104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53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8401736">
            <a:off x="7681633" y="478837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53"/>
          <p:cNvPicPr preferRelativeResize="0"/>
          <p:nvPr/>
        </p:nvPicPr>
        <p:blipFill>
          <a:blip r:embed="rId7">
            <a:alphaModFix amt="72000"/>
          </a:blip>
          <a:stretch>
            <a:fillRect/>
          </a:stretch>
        </p:blipFill>
        <p:spPr>
          <a:xfrm rot="4300193">
            <a:off x="338071" y="-51770"/>
            <a:ext cx="278190" cy="91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4186754" flipH="1">
            <a:off x="-257269" y="2960726"/>
            <a:ext cx="2125804" cy="3081864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p53"/>
          <p:cNvSpPr txBox="1">
            <a:spLocks noGrp="1"/>
          </p:cNvSpPr>
          <p:nvPr>
            <p:ph type="title"/>
          </p:nvPr>
        </p:nvSpPr>
        <p:spPr>
          <a:xfrm>
            <a:off x="720000" y="1810424"/>
            <a:ext cx="28995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6" name="Google Shape;996;p53"/>
          <p:cNvSpPr txBox="1">
            <a:spLocks noGrp="1"/>
          </p:cNvSpPr>
          <p:nvPr>
            <p:ph type="subTitle" idx="1"/>
          </p:nvPr>
        </p:nvSpPr>
        <p:spPr>
          <a:xfrm>
            <a:off x="720000" y="2550797"/>
            <a:ext cx="28995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97" name="Google Shape;997;p53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7842567" flipH="1">
            <a:off x="6113116" y="4001379"/>
            <a:ext cx="622865" cy="122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Google Shape;998;p53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8511820" flipH="1">
            <a:off x="7648067" y="3720321"/>
            <a:ext cx="453247" cy="148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53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8724448" flipH="1">
            <a:off x="6080778" y="4529876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53"/>
          <p:cNvPicPr preferRelativeResize="0"/>
          <p:nvPr/>
        </p:nvPicPr>
        <p:blipFill rotWithShape="1">
          <a:blip r:embed="rId10">
            <a:alphaModFix/>
          </a:blip>
          <a:srcRect l="9978" t="7909" r="6171" b="5839"/>
          <a:stretch/>
        </p:blipFill>
        <p:spPr>
          <a:xfrm rot="-8769166">
            <a:off x="-862764" y="4085659"/>
            <a:ext cx="3165530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300001">
            <a:off x="-1226953" y="-1411997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5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1420826" y="-228846"/>
            <a:ext cx="885898" cy="80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CUSTOM_46"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54"/>
          <p:cNvSpPr txBox="1">
            <a:spLocks noGrp="1"/>
          </p:cNvSpPr>
          <p:nvPr>
            <p:ph type="title"/>
          </p:nvPr>
        </p:nvSpPr>
        <p:spPr>
          <a:xfrm>
            <a:off x="4914900" y="1804575"/>
            <a:ext cx="35001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54"/>
          <p:cNvSpPr txBox="1">
            <a:spLocks noGrp="1"/>
          </p:cNvSpPr>
          <p:nvPr>
            <p:ph type="subTitle" idx="1"/>
          </p:nvPr>
        </p:nvSpPr>
        <p:spPr>
          <a:xfrm>
            <a:off x="5119350" y="2544275"/>
            <a:ext cx="30912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06" name="Google Shape;1006;p5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6613246" flipH="1">
            <a:off x="-269330" y="-997853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5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397697">
            <a:off x="7787304" y="-764640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5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664369">
            <a:off x="-597249" y="2789815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54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8100011" flipH="1">
            <a:off x="-649531" y="3468515"/>
            <a:ext cx="2337922" cy="3566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54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3627392">
            <a:off x="7039564" y="-857755"/>
            <a:ext cx="3165533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54"/>
          <p:cNvPicPr preferRelativeResize="0"/>
          <p:nvPr/>
        </p:nvPicPr>
        <p:blipFill>
          <a:blip r:embed="rId5">
            <a:alphaModFix amt="68000"/>
          </a:blip>
          <a:stretch>
            <a:fillRect/>
          </a:stretch>
        </p:blipFill>
        <p:spPr>
          <a:xfrm rot="-7194506" flipH="1">
            <a:off x="265186" y="4017297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54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9935084">
            <a:off x="8880201" y="3811154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300019">
            <a:off x="404308" y="660796"/>
            <a:ext cx="2273192" cy="217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p54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9935084">
            <a:off x="332156" y="2439854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54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-1834609" flipH="1">
            <a:off x="8619536" y="3991675"/>
            <a:ext cx="622865" cy="122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p54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-1226535" flipH="1">
            <a:off x="8266603" y="4164855"/>
            <a:ext cx="453247" cy="148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p54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-2075552" flipH="1">
            <a:off x="1970283" y="-16107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5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69581" y="142060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5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5231794" flipH="1">
            <a:off x="6932757" y="-673367"/>
            <a:ext cx="651097" cy="2239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1">
  <p:cSld name="CUSTOM_50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5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8" name="Google Shape;1058;p57"/>
          <p:cNvSpPr txBox="1">
            <a:spLocks noGrp="1"/>
          </p:cNvSpPr>
          <p:nvPr>
            <p:ph type="body" idx="1"/>
          </p:nvPr>
        </p:nvSpPr>
        <p:spPr>
          <a:xfrm>
            <a:off x="720000" y="1371822"/>
            <a:ext cx="7704000" cy="321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B08980"/>
              </a:buClr>
              <a:buSzPts val="1400"/>
              <a:buFont typeface="Arial"/>
              <a:buChar char="●"/>
              <a:defRPr sz="125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059" name="Google Shape;1059;p57"/>
          <p:cNvPicPr preferRelativeResize="0"/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6667500" y="3447954"/>
            <a:ext cx="4506849" cy="4299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3988" y="731394"/>
            <a:ext cx="632622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57"/>
          <p:cNvPicPr preferRelativeResize="0"/>
          <p:nvPr/>
        </p:nvPicPr>
        <p:blipFill>
          <a:blip r:embed="rId2">
            <a:alphaModFix amt="68000"/>
          </a:blip>
          <a:stretch>
            <a:fillRect/>
          </a:stretch>
        </p:blipFill>
        <p:spPr>
          <a:xfrm rot="-3605494">
            <a:off x="32524" y="85553"/>
            <a:ext cx="952603" cy="90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"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" name="Google Shape;1097;p60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2699946">
            <a:off x="4855544" y="-47127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60"/>
          <p:cNvPicPr preferRelativeResize="0"/>
          <p:nvPr/>
        </p:nvPicPr>
        <p:blipFill rotWithShape="1">
          <a:blip r:embed="rId3">
            <a:alphaModFix/>
          </a:blip>
          <a:srcRect l="9978" t="7909" r="6171" b="5839"/>
          <a:stretch/>
        </p:blipFill>
        <p:spPr>
          <a:xfrm rot="8854703">
            <a:off x="-1499470" y="3529296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60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-2257226" flipH="1">
            <a:off x="7365126" y="3170886"/>
            <a:ext cx="754690" cy="149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60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-1587979" flipH="1">
            <a:off x="8394270" y="2377755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p60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1375356" flipH="1">
            <a:off x="7901687" y="258938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60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3178322" flipH="1">
            <a:off x="7380285" y="4042271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274283">
            <a:off x="-94295" y="2367464"/>
            <a:ext cx="1134281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60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2699942">
            <a:off x="1325977" y="4044643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" name="Google Shape;1105;p60"/>
          <p:cNvPicPr preferRelativeResize="0"/>
          <p:nvPr/>
        </p:nvPicPr>
        <p:blipFill rotWithShape="1">
          <a:blip r:embed="rId8">
            <a:alphaModFix/>
          </a:blip>
          <a:srcRect l="9978" t="7909" r="6171" b="5839"/>
          <a:stretch/>
        </p:blipFill>
        <p:spPr>
          <a:xfrm rot="901132" flipH="1">
            <a:off x="7124783" y="3951167"/>
            <a:ext cx="3165530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Google Shape;1106;p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0150829" flipH="1">
            <a:off x="6669178" y="-1284958"/>
            <a:ext cx="2966817" cy="291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6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6300001">
            <a:off x="-1226953" y="-1411997"/>
            <a:ext cx="2729251" cy="26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2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9" name="Google Shape;1109;p6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321453">
            <a:off x="865792" y="3020145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23622" flipH="1">
            <a:off x="517305" y="3744427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p6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7076756" flipH="1">
            <a:off x="-1086609" y="-2403184"/>
            <a:ext cx="3889291" cy="597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Google Shape;1112;p61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-8330118" flipH="1">
            <a:off x="-592644" y="3725074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61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3578879" flipH="1">
            <a:off x="587852" y="1428806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61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2909627" flipH="1">
            <a:off x="1310544" y="334716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61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697000" flipH="1">
            <a:off x="880747" y="758365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61"/>
          <p:cNvPicPr preferRelativeResize="0"/>
          <p:nvPr/>
        </p:nvPicPr>
        <p:blipFill>
          <a:blip r:embed="rId8">
            <a:alphaModFix amt="87000"/>
          </a:blip>
          <a:stretch>
            <a:fillRect/>
          </a:stretch>
        </p:blipFill>
        <p:spPr>
          <a:xfrm rot="-2963814" flipH="1">
            <a:off x="1764222" y="483228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61"/>
          <p:cNvPicPr preferRelativeResize="0"/>
          <p:nvPr/>
        </p:nvPicPr>
        <p:blipFill>
          <a:blip r:embed="rId9">
            <a:alphaModFix amt="92000"/>
          </a:blip>
          <a:stretch>
            <a:fillRect/>
          </a:stretch>
        </p:blipFill>
        <p:spPr>
          <a:xfrm rot="-9911164" flipH="1">
            <a:off x="1772300" y="1944305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p6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307161" flipH="1">
            <a:off x="1800657" y="66562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p61"/>
          <p:cNvPicPr preferRelativeResize="0"/>
          <p:nvPr/>
        </p:nvPicPr>
        <p:blipFill>
          <a:blip r:embed="rId10">
            <a:alphaModFix amt="75000"/>
          </a:blip>
          <a:stretch>
            <a:fillRect/>
          </a:stretch>
        </p:blipFill>
        <p:spPr>
          <a:xfrm rot="4853428" flipH="1">
            <a:off x="469324" y="304137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61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4499974" flipH="1">
            <a:off x="817109" y="2341918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61"/>
          <p:cNvPicPr preferRelativeResize="0"/>
          <p:nvPr/>
        </p:nvPicPr>
        <p:blipFill>
          <a:blip r:embed="rId11">
            <a:alphaModFix amt="84000"/>
          </a:blip>
          <a:stretch>
            <a:fillRect/>
          </a:stretch>
        </p:blipFill>
        <p:spPr>
          <a:xfrm rot="-2082313" flipH="1">
            <a:off x="8327920" y="336428"/>
            <a:ext cx="426389" cy="40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6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6300001">
            <a:off x="7176497" y="3337753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61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2469882" flipH="1">
            <a:off x="7294382" y="2220600"/>
            <a:ext cx="3415385" cy="1831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47"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5" name="Google Shape;1125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478547">
            <a:off x="6599419" y="-1332266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279072" flipH="1">
            <a:off x="1030433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697" flipH="1">
            <a:off x="-1310528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62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7951779" flipH="1">
            <a:off x="-262225" y="3938266"/>
            <a:ext cx="1518048" cy="231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776378" flipH="1">
            <a:off x="7913088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417684">
            <a:off x="922599" y="-664556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62"/>
          <p:cNvPicPr preferRelativeResize="0"/>
          <p:nvPr/>
        </p:nvPicPr>
        <p:blipFill rotWithShape="1">
          <a:blip r:embed="rId6">
            <a:alphaModFix/>
          </a:blip>
          <a:srcRect l="9978" t="7909" r="6171" b="5839"/>
          <a:stretch/>
        </p:blipFill>
        <p:spPr>
          <a:xfrm rot="-6384139" flipH="1">
            <a:off x="-1465287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499999" flipH="1">
            <a:off x="-1767353" y="105187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6761991" y="214059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4" name="Google Shape;1134;p62"/>
          <p:cNvPicPr preferRelativeResize="0"/>
          <p:nvPr/>
        </p:nvPicPr>
        <p:blipFill rotWithShape="1">
          <a:blip r:embed="rId6">
            <a:alphaModFix amt="82000"/>
          </a:blip>
          <a:srcRect l="9978" t="7909" r="6171" b="5839"/>
          <a:stretch/>
        </p:blipFill>
        <p:spPr>
          <a:xfrm rot="2469882" flipH="1">
            <a:off x="6741932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62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7221121" flipH="1">
            <a:off x="822213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62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7890373" flipH="1">
            <a:off x="7704957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8103000" flipH="1">
            <a:off x="8301752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62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2950540" flipH="1">
            <a:off x="193323" y="-671988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6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34601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62"/>
          <p:cNvPicPr preferRelativeResize="0"/>
          <p:nvPr/>
        </p:nvPicPr>
        <p:blipFill>
          <a:blip r:embed="rId13">
            <a:alphaModFix amt="67000"/>
          </a:blip>
          <a:stretch>
            <a:fillRect/>
          </a:stretch>
        </p:blipFill>
        <p:spPr>
          <a:xfrm rot="-8492988" flipH="1">
            <a:off x="7120052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62"/>
          <p:cNvPicPr preferRelativeResize="0"/>
          <p:nvPr/>
        </p:nvPicPr>
        <p:blipFill>
          <a:blip r:embed="rId14">
            <a:alphaModFix amt="87000"/>
          </a:blip>
          <a:stretch>
            <a:fillRect/>
          </a:stretch>
        </p:blipFill>
        <p:spPr>
          <a:xfrm rot="7836186" flipH="1">
            <a:off x="6607019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4500019" flipH="1">
            <a:off x="2275410" y="201007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864916" flipH="1">
            <a:off x="990275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6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8717672" flipH="1">
            <a:off x="1367950" y="380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62"/>
          <p:cNvPicPr preferRelativeResize="0"/>
          <p:nvPr/>
        </p:nvPicPr>
        <p:blipFill>
          <a:blip r:embed="rId16">
            <a:alphaModFix amt="92000"/>
          </a:blip>
          <a:stretch>
            <a:fillRect/>
          </a:stretch>
        </p:blipFill>
        <p:spPr>
          <a:xfrm rot="888836" flipH="1">
            <a:off x="7567673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p6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-8492839" flipH="1">
            <a:off x="7375382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62"/>
          <p:cNvPicPr preferRelativeResize="0"/>
          <p:nvPr/>
        </p:nvPicPr>
        <p:blipFill>
          <a:blip r:embed="rId17">
            <a:alphaModFix amt="75000"/>
          </a:blip>
          <a:stretch>
            <a:fillRect/>
          </a:stretch>
        </p:blipFill>
        <p:spPr>
          <a:xfrm rot="-5946572" flipH="1">
            <a:off x="8896345" y="247674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6300026" flipH="1">
            <a:off x="8451685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2700009" flipH="1">
            <a:off x="1499751" y="1567282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p6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8717672" flipH="1">
            <a:off x="7446950" y="203004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p62"/>
          <p:cNvPicPr preferRelativeResize="0"/>
          <p:nvPr/>
        </p:nvPicPr>
        <p:blipFill>
          <a:blip r:embed="rId16">
            <a:alphaModFix amt="70000"/>
          </a:blip>
          <a:stretch>
            <a:fillRect/>
          </a:stretch>
        </p:blipFill>
        <p:spPr>
          <a:xfrm rot="888836" flipH="1">
            <a:off x="1402611" y="464708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62"/>
          <p:cNvPicPr preferRelativeResize="0"/>
          <p:nvPr/>
        </p:nvPicPr>
        <p:blipFill>
          <a:blip r:embed="rId18">
            <a:alphaModFix amt="72000"/>
          </a:blip>
          <a:stretch>
            <a:fillRect/>
          </a:stretch>
        </p:blipFill>
        <p:spPr>
          <a:xfrm rot="7836186" flipH="1">
            <a:off x="1355432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864916">
            <a:off x="3490624" y="4718943"/>
            <a:ext cx="2226344" cy="2125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48"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" name="Google Shape;1155;p6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8">
            <a:off x="-440356" y="-106182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6275" y="1210699"/>
            <a:ext cx="549750" cy="4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63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10799982">
            <a:off x="-487283" y="3791734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63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1867450">
            <a:off x="1562686" y="-63412"/>
            <a:ext cx="754689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63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3160047">
            <a:off x="736134" y="412761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63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749321">
            <a:off x="1079999" y="52251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63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946358">
            <a:off x="2362917" y="270980"/>
            <a:ext cx="295880" cy="80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019257">
            <a:off x="1656505" y="2777377"/>
            <a:ext cx="1134280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63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-4500019">
            <a:off x="7161522" y="4267457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Google Shape;1164;p63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833795">
            <a:off x="2003977" y="2287555"/>
            <a:ext cx="549171" cy="111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63"/>
          <p:cNvPicPr preferRelativeResize="0"/>
          <p:nvPr/>
        </p:nvPicPr>
        <p:blipFill rotWithShape="1">
          <a:blip r:embed="rId10">
            <a:alphaModFix/>
          </a:blip>
          <a:srcRect l="9978" t="7909" r="6171" b="5839"/>
          <a:stretch/>
        </p:blipFill>
        <p:spPr>
          <a:xfrm rot="901132" flipH="1">
            <a:off x="-1028617" y="1398467"/>
            <a:ext cx="3165530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63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-2950540">
            <a:off x="8121274" y="3806012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p6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397697">
            <a:off x="8205423" y="40138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8" name="Google Shape;116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1050" y="13899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p6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10150829" flipH="1">
            <a:off x="-1217522" y="2086892"/>
            <a:ext cx="2966817" cy="2910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9">
            <a:off x="-584700" y="3206302"/>
            <a:ext cx="1830778" cy="350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6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-865446">
            <a:off x="-461344" y="3304302"/>
            <a:ext cx="1134279" cy="223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279065">
            <a:off x="7965757" y="3439642"/>
            <a:ext cx="1680309" cy="3217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6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2391190">
            <a:off x="8438578" y="4258735"/>
            <a:ext cx="876269" cy="173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6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5399989" flipH="1">
            <a:off x="7805907" y="1655977"/>
            <a:ext cx="3165532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6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6573969">
            <a:off x="-38269" y="3943422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88895">
            <a:off x="8687735" y="379413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88895">
            <a:off x="141723" y="23178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135631">
            <a:off x="7580195" y="-1996762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6"/>
          <p:cNvPicPr preferRelativeResize="0"/>
          <p:nvPr/>
        </p:nvPicPr>
        <p:blipFill>
          <a:blip r:embed="rId8">
            <a:alphaModFix amt="68000"/>
          </a:blip>
          <a:stretch>
            <a:fillRect/>
          </a:stretch>
        </p:blipFill>
        <p:spPr>
          <a:xfrm rot="3605494" flipH="1">
            <a:off x="8329604" y="-76172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6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-864916" flipH="1">
            <a:off x="8428657" y="870399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6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3197529" flipH="1">
            <a:off x="8193119" y="-418320"/>
            <a:ext cx="278190" cy="91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055372" flipH="1">
            <a:off x="-632654" y="-1583664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8430343" flipH="1">
            <a:off x="-245553" y="-141126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6"/>
          <p:cNvPicPr preferRelativeResize="0"/>
          <p:nvPr/>
        </p:nvPicPr>
        <p:blipFill>
          <a:blip r:embed="rId12">
            <a:alphaModFix amt="84000"/>
          </a:blip>
          <a:stretch>
            <a:fillRect/>
          </a:stretch>
        </p:blipFill>
        <p:spPr>
          <a:xfrm rot="8717672" flipH="1">
            <a:off x="986031" y="39241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6"/>
          <p:cNvPicPr preferRelativeResize="0"/>
          <p:nvPr/>
        </p:nvPicPr>
        <p:blipFill>
          <a:blip r:embed="rId13">
            <a:alphaModFix amt="72000"/>
          </a:blip>
          <a:stretch>
            <a:fillRect/>
          </a:stretch>
        </p:blipFill>
        <p:spPr>
          <a:xfrm rot="9074899" flipH="1">
            <a:off x="-882986" y="-1757697"/>
            <a:ext cx="1134280" cy="223951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6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9E9E9E">
            <a:alpha val="0"/>
          </a:srgbClr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30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2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10800000">
            <a:off x="-1244046" y="3086474"/>
            <a:ext cx="2323191" cy="223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4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8987746" flipH="1">
            <a:off x="591669" y="2028629"/>
            <a:ext cx="1012132" cy="199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49168">
            <a:off x="-726383" y="-1664473"/>
            <a:ext cx="3648214" cy="3578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4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-8330114" flipH="1">
            <a:off x="-1895217" y="1288671"/>
            <a:ext cx="3047591" cy="1634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4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8796296" flipH="1">
            <a:off x="2582287" y="439179"/>
            <a:ext cx="490031" cy="997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4"/>
          <p:cNvPicPr preferRelativeResize="0"/>
          <p:nvPr/>
        </p:nvPicPr>
        <p:blipFill>
          <a:blip r:embed="rId7">
            <a:alphaModFix amt="67000"/>
          </a:blip>
          <a:stretch>
            <a:fillRect/>
          </a:stretch>
        </p:blipFill>
        <p:spPr>
          <a:xfrm rot="-2963818" flipH="1">
            <a:off x="1160616" y="3936775"/>
            <a:ext cx="1064918" cy="101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4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9935076" flipH="1">
            <a:off x="1170072" y="1946265"/>
            <a:ext cx="334212" cy="31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4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7221118" flipH="1">
            <a:off x="1951471" y="1798673"/>
            <a:ext cx="673420" cy="1329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24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7890366" flipH="1">
            <a:off x="2664307" y="3469662"/>
            <a:ext cx="490034" cy="160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24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8102991" flipH="1">
            <a:off x="3617212" y="3779993"/>
            <a:ext cx="341019" cy="132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24"/>
          <p:cNvPicPr preferRelativeResize="0"/>
          <p:nvPr/>
        </p:nvPicPr>
        <p:blipFill>
          <a:blip r:embed="rId12">
            <a:alphaModFix amt="92000"/>
          </a:blip>
          <a:stretch>
            <a:fillRect/>
          </a:stretch>
        </p:blipFill>
        <p:spPr>
          <a:xfrm rot="888867" flipH="1">
            <a:off x="2541806" y="3460493"/>
            <a:ext cx="200503" cy="181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2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8492841" flipH="1">
            <a:off x="2370224" y="4469045"/>
            <a:ext cx="346785" cy="31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4"/>
          <p:cNvPicPr preferRelativeResize="0"/>
          <p:nvPr/>
        </p:nvPicPr>
        <p:blipFill>
          <a:blip r:embed="rId14">
            <a:alphaModFix amt="78000"/>
          </a:blip>
          <a:stretch>
            <a:fillRect/>
          </a:stretch>
        </p:blipFill>
        <p:spPr>
          <a:xfrm rot="6300024" flipH="1">
            <a:off x="1884127" y="2857908"/>
            <a:ext cx="264017" cy="718839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24"/>
          <p:cNvSpPr txBox="1">
            <a:spLocks noGrp="1"/>
          </p:cNvSpPr>
          <p:nvPr>
            <p:ph type="title"/>
          </p:nvPr>
        </p:nvSpPr>
        <p:spPr>
          <a:xfrm>
            <a:off x="4202885" y="3216263"/>
            <a:ext cx="42210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68" name="Google Shape;468;p24"/>
          <p:cNvSpPr txBox="1">
            <a:spLocks noGrp="1"/>
          </p:cNvSpPr>
          <p:nvPr>
            <p:ph type="subTitle" idx="1"/>
          </p:nvPr>
        </p:nvSpPr>
        <p:spPr>
          <a:xfrm>
            <a:off x="3409950" y="1395337"/>
            <a:ext cx="5013900" cy="17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9" name="Google Shape;469;p24"/>
          <p:cNvPicPr preferRelativeResize="0"/>
          <p:nvPr/>
        </p:nvPicPr>
        <p:blipFill>
          <a:blip r:embed="rId15">
            <a:alphaModFix amt="15000"/>
          </a:blip>
          <a:stretch>
            <a:fillRect/>
          </a:stretch>
        </p:blipFill>
        <p:spPr>
          <a:xfrm rot="7588019" flipH="1">
            <a:off x="83883" y="240594"/>
            <a:ext cx="4450529" cy="852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4"/>
          <p:cNvPicPr preferRelativeResize="0"/>
          <p:nvPr/>
        </p:nvPicPr>
        <p:blipFill>
          <a:blip r:embed="rId15">
            <a:alphaModFix amt="15000"/>
          </a:blip>
          <a:stretch>
            <a:fillRect/>
          </a:stretch>
        </p:blipFill>
        <p:spPr>
          <a:xfrm rot="2700059" flipH="1">
            <a:off x="-888089" y="-2473390"/>
            <a:ext cx="4450528" cy="8522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1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Google Shape;792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4800287" flipH="1">
            <a:off x="7056297" y="-436495"/>
            <a:ext cx="2125805" cy="3081865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42"/>
          <p:cNvSpPr txBox="1">
            <a:spLocks noGrp="1"/>
          </p:cNvSpPr>
          <p:nvPr>
            <p:ph type="body" idx="1"/>
          </p:nvPr>
        </p:nvSpPr>
        <p:spPr>
          <a:xfrm>
            <a:off x="720000" y="2393101"/>
            <a:ext cx="3857700" cy="16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94" name="Google Shape;794;p42"/>
          <p:cNvSpPr txBox="1">
            <a:spLocks noGrp="1"/>
          </p:cNvSpPr>
          <p:nvPr>
            <p:ph type="title"/>
          </p:nvPr>
        </p:nvSpPr>
        <p:spPr>
          <a:xfrm>
            <a:off x="720000" y="1666175"/>
            <a:ext cx="3857700" cy="7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pic>
        <p:nvPicPr>
          <p:cNvPr id="795" name="Google Shape;795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978972">
            <a:off x="-1147778" y="3258985"/>
            <a:ext cx="2125805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6171791" y="2031767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42"/>
          <p:cNvPicPr preferRelativeResize="0"/>
          <p:nvPr/>
        </p:nvPicPr>
        <p:blipFill>
          <a:blip r:embed="rId3">
            <a:alphaModFix amt="52999"/>
          </a:blip>
          <a:stretch>
            <a:fillRect/>
          </a:stretch>
        </p:blipFill>
        <p:spPr>
          <a:xfrm rot="8359814" flipH="1">
            <a:off x="-1803585" y="4428315"/>
            <a:ext cx="2911942" cy="163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42"/>
          <p:cNvPicPr preferRelativeResize="0"/>
          <p:nvPr/>
        </p:nvPicPr>
        <p:blipFill>
          <a:blip r:embed="rId4">
            <a:alphaModFix amt="95000"/>
          </a:blip>
          <a:stretch>
            <a:fillRect/>
          </a:stretch>
        </p:blipFill>
        <p:spPr>
          <a:xfrm rot="-3795428" flipH="1">
            <a:off x="7770676" y="-1062281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462986" y="-262001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492988" flipH="1">
            <a:off x="4511402" y="144166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306984">
            <a:off x="7167246" y="926665"/>
            <a:ext cx="205433" cy="185978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42"/>
          <p:cNvSpPr txBox="1">
            <a:spLocks noGrp="1"/>
          </p:cNvSpPr>
          <p:nvPr>
            <p:ph type="title" idx="2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Google Shape;828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141679">
            <a:off x="-1581307" y="-105953"/>
            <a:ext cx="2273191" cy="217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44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-3055372">
            <a:off x="7332996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44"/>
          <p:cNvPicPr preferRelativeResize="0"/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 rot="-8100046">
            <a:off x="8164147" y="-382751"/>
            <a:ext cx="963767" cy="1845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44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8717682">
            <a:off x="541986" y="1340275"/>
            <a:ext cx="299682" cy="28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492839">
            <a:off x="8560512" y="130743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44"/>
          <p:cNvPicPr preferRelativeResize="0"/>
          <p:nvPr/>
        </p:nvPicPr>
        <p:blipFill rotWithShape="1">
          <a:blip r:embed="rId7">
            <a:alphaModFix/>
          </a:blip>
          <a:srcRect l="9978" t="7909" r="6171" b="5839"/>
          <a:stretch/>
        </p:blipFill>
        <p:spPr>
          <a:xfrm rot="-2556754">
            <a:off x="-1166203" y="-828212"/>
            <a:ext cx="3165536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7836657">
            <a:off x="31014" y="-234899"/>
            <a:ext cx="922347" cy="182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44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8717687">
            <a:off x="7898755" y="236217"/>
            <a:ext cx="199719" cy="190699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44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1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Google Shape;838;p4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055372" flipH="1">
            <a:off x="-632654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45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-8430343" flipH="1">
            <a:off x="-245553" y="-382751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74910" flipH="1">
            <a:off x="209430" y="191966"/>
            <a:ext cx="767413" cy="1515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45"/>
          <p:cNvPicPr preferRelativeResize="0"/>
          <p:nvPr/>
        </p:nvPicPr>
        <p:blipFill>
          <a:blip r:embed="rId5">
            <a:alphaModFix amt="92000"/>
          </a:blip>
          <a:stretch>
            <a:fillRect/>
          </a:stretch>
        </p:blipFill>
        <p:spPr>
          <a:xfrm rot="-8492839" flipH="1">
            <a:off x="42014" y="1530280"/>
            <a:ext cx="388634" cy="351840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45"/>
          <p:cNvSpPr txBox="1">
            <a:spLocks noGrp="1"/>
          </p:cNvSpPr>
          <p:nvPr>
            <p:ph type="title" hasCustomPrompt="1"/>
          </p:nvPr>
        </p:nvSpPr>
        <p:spPr>
          <a:xfrm>
            <a:off x="11109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3" name="Google Shape;843;p45"/>
          <p:cNvSpPr txBox="1">
            <a:spLocks noGrp="1"/>
          </p:cNvSpPr>
          <p:nvPr>
            <p:ph type="subTitle" idx="1"/>
          </p:nvPr>
        </p:nvSpPr>
        <p:spPr>
          <a:xfrm>
            <a:off x="11109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4" name="Google Shape;844;p45"/>
          <p:cNvSpPr txBox="1">
            <a:spLocks noGrp="1"/>
          </p:cNvSpPr>
          <p:nvPr>
            <p:ph type="subTitle" idx="2"/>
          </p:nvPr>
        </p:nvSpPr>
        <p:spPr>
          <a:xfrm>
            <a:off x="11109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45"/>
          <p:cNvSpPr txBox="1">
            <a:spLocks noGrp="1"/>
          </p:cNvSpPr>
          <p:nvPr>
            <p:ph type="title" idx="3" hasCustomPrompt="1"/>
          </p:nvPr>
        </p:nvSpPr>
        <p:spPr>
          <a:xfrm>
            <a:off x="35661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6" name="Google Shape;846;p45"/>
          <p:cNvSpPr txBox="1">
            <a:spLocks noGrp="1"/>
          </p:cNvSpPr>
          <p:nvPr>
            <p:ph type="subTitle" idx="4"/>
          </p:nvPr>
        </p:nvSpPr>
        <p:spPr>
          <a:xfrm>
            <a:off x="35661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7" name="Google Shape;847;p45"/>
          <p:cNvSpPr txBox="1">
            <a:spLocks noGrp="1"/>
          </p:cNvSpPr>
          <p:nvPr>
            <p:ph type="subTitle" idx="5"/>
          </p:nvPr>
        </p:nvSpPr>
        <p:spPr>
          <a:xfrm>
            <a:off x="35661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8" name="Google Shape;848;p45"/>
          <p:cNvSpPr txBox="1">
            <a:spLocks noGrp="1"/>
          </p:cNvSpPr>
          <p:nvPr>
            <p:ph type="title" idx="6" hasCustomPrompt="1"/>
          </p:nvPr>
        </p:nvSpPr>
        <p:spPr>
          <a:xfrm>
            <a:off x="60213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9" name="Google Shape;849;p45"/>
          <p:cNvSpPr txBox="1">
            <a:spLocks noGrp="1"/>
          </p:cNvSpPr>
          <p:nvPr>
            <p:ph type="subTitle" idx="7"/>
          </p:nvPr>
        </p:nvSpPr>
        <p:spPr>
          <a:xfrm>
            <a:off x="60213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0" name="Google Shape;850;p45"/>
          <p:cNvSpPr txBox="1">
            <a:spLocks noGrp="1"/>
          </p:cNvSpPr>
          <p:nvPr>
            <p:ph type="subTitle" idx="8"/>
          </p:nvPr>
        </p:nvSpPr>
        <p:spPr>
          <a:xfrm>
            <a:off x="60213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51" name="Google Shape;851;p4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6735630" flipH="1">
            <a:off x="7658033" y="-1754862"/>
            <a:ext cx="2593020" cy="3980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45"/>
          <p:cNvPicPr preferRelativeResize="0"/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 rot="8717672" flipH="1">
            <a:off x="8736481" y="143101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45"/>
          <p:cNvPicPr preferRelativeResize="0"/>
          <p:nvPr/>
        </p:nvPicPr>
        <p:blipFill>
          <a:blip r:embed="rId7">
            <a:alphaModFix amt="96000"/>
          </a:blip>
          <a:stretch>
            <a:fillRect/>
          </a:stretch>
        </p:blipFill>
        <p:spPr>
          <a:xfrm rot="-5511">
            <a:off x="8068958" y="-216899"/>
            <a:ext cx="1127333" cy="107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45"/>
          <p:cNvPicPr preferRelativeResize="0"/>
          <p:nvPr/>
        </p:nvPicPr>
        <p:blipFill>
          <a:blip r:embed="rId8">
            <a:alphaModFix amt="78000"/>
          </a:blip>
          <a:stretch>
            <a:fillRect/>
          </a:stretch>
        </p:blipFill>
        <p:spPr>
          <a:xfrm rot="4464929">
            <a:off x="7689276" y="187779"/>
            <a:ext cx="374545" cy="357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45"/>
          <p:cNvPicPr preferRelativeResize="0"/>
          <p:nvPr/>
        </p:nvPicPr>
        <p:blipFill>
          <a:blip r:embed="rId5">
            <a:alphaModFix amt="78000"/>
          </a:blip>
          <a:stretch>
            <a:fillRect/>
          </a:stretch>
        </p:blipFill>
        <p:spPr>
          <a:xfrm rot="2711188">
            <a:off x="8778074" y="525678"/>
            <a:ext cx="224704" cy="203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45"/>
          <p:cNvPicPr preferRelativeResize="0"/>
          <p:nvPr/>
        </p:nvPicPr>
        <p:blipFill>
          <a:blip r:embed="rId9">
            <a:alphaModFix amt="72000"/>
          </a:blip>
          <a:stretch>
            <a:fillRect/>
          </a:stretch>
        </p:blipFill>
        <p:spPr>
          <a:xfrm rot="1645614">
            <a:off x="8271332" y="684336"/>
            <a:ext cx="537488" cy="1056024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45"/>
          <p:cNvSpPr txBox="1">
            <a:spLocks noGrp="1"/>
          </p:cNvSpPr>
          <p:nvPr>
            <p:ph type="title" idx="9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45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47"/>
          <p:cNvSpPr txBox="1">
            <a:spLocks noGrp="1"/>
          </p:cNvSpPr>
          <p:nvPr>
            <p:ph type="title"/>
          </p:nvPr>
        </p:nvSpPr>
        <p:spPr>
          <a:xfrm>
            <a:off x="1107275" y="32815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8" name="Google Shape;888;p47"/>
          <p:cNvSpPr txBox="1">
            <a:spLocks noGrp="1"/>
          </p:cNvSpPr>
          <p:nvPr>
            <p:ph type="subTitle" idx="1"/>
          </p:nvPr>
        </p:nvSpPr>
        <p:spPr>
          <a:xfrm>
            <a:off x="1107275" y="37058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47"/>
          <p:cNvSpPr txBox="1">
            <a:spLocks noGrp="1"/>
          </p:cNvSpPr>
          <p:nvPr>
            <p:ph type="title" idx="2"/>
          </p:nvPr>
        </p:nvSpPr>
        <p:spPr>
          <a:xfrm>
            <a:off x="3504663" y="32815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0" name="Google Shape;890;p47"/>
          <p:cNvSpPr txBox="1">
            <a:spLocks noGrp="1"/>
          </p:cNvSpPr>
          <p:nvPr>
            <p:ph type="subTitle" idx="3"/>
          </p:nvPr>
        </p:nvSpPr>
        <p:spPr>
          <a:xfrm>
            <a:off x="3504600" y="37058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47"/>
          <p:cNvSpPr txBox="1">
            <a:spLocks noGrp="1"/>
          </p:cNvSpPr>
          <p:nvPr>
            <p:ph type="title" idx="4"/>
          </p:nvPr>
        </p:nvSpPr>
        <p:spPr>
          <a:xfrm>
            <a:off x="5901925" y="32815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2" name="Google Shape;892;p47"/>
          <p:cNvSpPr txBox="1">
            <a:spLocks noGrp="1"/>
          </p:cNvSpPr>
          <p:nvPr>
            <p:ph type="subTitle" idx="5"/>
          </p:nvPr>
        </p:nvSpPr>
        <p:spPr>
          <a:xfrm>
            <a:off x="5901925" y="37058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93" name="Google Shape;893;p4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9899950">
            <a:off x="-1908577" y="966249"/>
            <a:ext cx="3166051" cy="606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47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-7951769">
            <a:off x="8123276" y="2958726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150833" flipH="1">
            <a:off x="-2401725" y="374702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4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055372">
            <a:off x="7213722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47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9966184">
            <a:off x="8244798" y="-122700"/>
            <a:ext cx="963768" cy="184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p47"/>
          <p:cNvPicPr preferRelativeResize="0"/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 rot="-8717672">
            <a:off x="7905156" y="30319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492839">
            <a:off x="8675914" y="1679155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47"/>
          <p:cNvPicPr preferRelativeResize="0"/>
          <p:nvPr/>
        </p:nvPicPr>
        <p:blipFill rotWithShape="1">
          <a:blip r:embed="rId8">
            <a:alphaModFix/>
          </a:blip>
          <a:srcRect l="9978" t="7909" r="6171" b="5839"/>
          <a:stretch/>
        </p:blipFill>
        <p:spPr>
          <a:xfrm rot="-2846351">
            <a:off x="-1015376" y="-310961"/>
            <a:ext cx="3165537" cy="1831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9589491">
            <a:off x="-193421" y="-1080209"/>
            <a:ext cx="1134281" cy="2239510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47"/>
          <p:cNvSpPr txBox="1">
            <a:spLocks noGrp="1"/>
          </p:cNvSpPr>
          <p:nvPr>
            <p:ph type="title" idx="6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"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Google Shape;920;p49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5399947">
            <a:off x="2163958" y="1547444"/>
            <a:ext cx="4987634" cy="955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49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-3201265" flipH="1">
            <a:off x="-139777" y="3680864"/>
            <a:ext cx="1134279" cy="2239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49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3910331" flipH="1">
            <a:off x="7064060" y="2918675"/>
            <a:ext cx="33718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49"/>
          <p:cNvPicPr preferRelativeResize="0"/>
          <p:nvPr/>
        </p:nvPicPr>
        <p:blipFill rotWithShape="1">
          <a:blip r:embed="rId5">
            <a:alphaModFix amt="70000"/>
          </a:blip>
          <a:srcRect l="9978" t="7909" r="6171" b="5839"/>
          <a:stretch/>
        </p:blipFill>
        <p:spPr>
          <a:xfrm rot="1293272" flipH="1">
            <a:off x="2498949" y="4675049"/>
            <a:ext cx="5695950" cy="32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99999" flipH="1">
            <a:off x="1595497" y="427682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98178" y="245039"/>
            <a:ext cx="651643" cy="58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49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06">
            <a:off x="7113421" y="462180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49"/>
          <p:cNvPicPr preferRelativeResize="0"/>
          <p:nvPr/>
        </p:nvPicPr>
        <p:blipFill>
          <a:blip r:embed="rId9">
            <a:alphaModFix amt="78000"/>
          </a:blip>
          <a:stretch>
            <a:fillRect/>
          </a:stretch>
        </p:blipFill>
        <p:spPr>
          <a:xfrm rot="-1725380">
            <a:off x="409705" y="3464331"/>
            <a:ext cx="295879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49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7815743">
            <a:off x="272835" y="3608488"/>
            <a:ext cx="278190" cy="913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49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56">
            <a:off x="339974" y="332175"/>
            <a:ext cx="435348" cy="415654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49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8" r:id="rId3"/>
    <p:sldLayoutId id="2147483670" r:id="rId4"/>
    <p:sldLayoutId id="2147483688" r:id="rId5"/>
    <p:sldLayoutId id="2147483690" r:id="rId6"/>
    <p:sldLayoutId id="2147483691" r:id="rId7"/>
    <p:sldLayoutId id="2147483693" r:id="rId8"/>
    <p:sldLayoutId id="2147483695" r:id="rId9"/>
    <p:sldLayoutId id="2147483698" r:id="rId10"/>
    <p:sldLayoutId id="2147483699" r:id="rId11"/>
    <p:sldLayoutId id="2147483700" r:id="rId12"/>
    <p:sldLayoutId id="2147483703" r:id="rId13"/>
    <p:sldLayoutId id="2147483705" r:id="rId14"/>
    <p:sldLayoutId id="2147483706" r:id="rId15"/>
    <p:sldLayoutId id="2147483707" r:id="rId16"/>
    <p:sldLayoutId id="2147483708" r:id="rId17"/>
    <p:sldLayoutId id="2147483709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44.png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6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2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4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69"/>
          <p:cNvSpPr txBox="1">
            <a:spLocks noGrp="1"/>
          </p:cNvSpPr>
          <p:nvPr>
            <p:ph type="ctrTitle"/>
          </p:nvPr>
        </p:nvSpPr>
        <p:spPr>
          <a:xfrm>
            <a:off x="2231625" y="1604763"/>
            <a:ext cx="4680600" cy="18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Evolve 4A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 smtClean="0">
                <a:solidFill>
                  <a:schemeClr val="dk1"/>
                </a:solidFill>
              </a:rPr>
              <a:t>4.1</a:t>
            </a:r>
            <a:endParaRPr sz="5300" i="1" dirty="0">
              <a:solidFill>
                <a:schemeClr val="dk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A565A6-C592-BFC6-8396-3863D7C1E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059" y="101669"/>
            <a:ext cx="1109041" cy="1078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9" name="Google Shape;2089;p123"/>
          <p:cNvGrpSpPr/>
          <p:nvPr/>
        </p:nvGrpSpPr>
        <p:grpSpPr>
          <a:xfrm>
            <a:off x="4159924" y="-215402"/>
            <a:ext cx="1667904" cy="2052820"/>
            <a:chOff x="4506624" y="-282827"/>
            <a:chExt cx="1667904" cy="2052820"/>
          </a:xfrm>
        </p:grpSpPr>
        <p:pic>
          <p:nvPicPr>
            <p:cNvPr id="2090" name="Google Shape;2090;p1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189445" flipH="1">
              <a:off x="4961330" y="-198249"/>
              <a:ext cx="814743" cy="1608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1" name="Google Shape;2091;p123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-2700056" flipH="1">
              <a:off x="4944054" y="408949"/>
              <a:ext cx="431316" cy="14159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92" name="Google Shape;2092;p123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3121625">
            <a:off x="6532783" y="286471"/>
            <a:ext cx="3415383" cy="1831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3" name="Google Shape;2093;p123"/>
          <p:cNvGrpSpPr/>
          <p:nvPr/>
        </p:nvGrpSpPr>
        <p:grpSpPr>
          <a:xfrm>
            <a:off x="7533768" y="3595216"/>
            <a:ext cx="1932868" cy="1752533"/>
            <a:chOff x="7686168" y="3442816"/>
            <a:chExt cx="1932868" cy="1752533"/>
          </a:xfrm>
        </p:grpSpPr>
        <p:pic>
          <p:nvPicPr>
            <p:cNvPr id="2094" name="Google Shape;2094;p123"/>
            <p:cNvPicPr preferRelativeResize="0"/>
            <p:nvPr/>
          </p:nvPicPr>
          <p:blipFill>
            <a:blip r:embed="rId6">
              <a:alphaModFix amt="84000"/>
            </a:blip>
            <a:stretch>
              <a:fillRect/>
            </a:stretch>
          </p:blipFill>
          <p:spPr>
            <a:xfrm rot="8621619">
              <a:off x="8054042" y="3626497"/>
              <a:ext cx="754690" cy="1490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5" name="Google Shape;2095;p123"/>
            <p:cNvPicPr preferRelativeResize="0"/>
            <p:nvPr/>
          </p:nvPicPr>
          <p:blipFill>
            <a:blip r:embed="rId7">
              <a:alphaModFix amt="78000"/>
            </a:blip>
            <a:stretch>
              <a:fillRect/>
            </a:stretch>
          </p:blipFill>
          <p:spPr>
            <a:xfrm rot="7739741">
              <a:off x="8728676" y="3315119"/>
              <a:ext cx="382175" cy="14900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7BE24C-5ED2-598B-EF51-60847140B9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5" y="59917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021135"/>
            <a:ext cx="9144000" cy="280584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EBDC5F-507B-3CE0-4233-B07F0F6F4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35090"/>
            <a:ext cx="9144000" cy="330391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0CF07-8F90-3844-A1B4-31C28A0B8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10" y="958467"/>
            <a:ext cx="9101755" cy="330638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0CF07-8F90-3844-A1B4-31C28A0B80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10" y="958467"/>
            <a:ext cx="9101755" cy="3306382"/>
          </a:xfrm>
          <a:prstGeom prst="rect">
            <a:avLst/>
          </a:prstGeom>
        </p:spPr>
      </p:pic>
      <p:pic>
        <p:nvPicPr>
          <p:cNvPr id="4" name="EV_SB4_U04_p035_Ex2A">
            <a:hlinkClick r:id="" action="ppaction://media"/>
            <a:extLst>
              <a:ext uri="{FF2B5EF4-FFF2-40B4-BE49-F238E27FC236}">
                <a16:creationId xmlns:a16="http://schemas.microsoft.com/office/drawing/2014/main" id="{0677F8DC-360D-F5D0-ADE7-FD41CC6F17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6287" y="43219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2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6A8392-EC1F-402F-EC4A-22C7E88D7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2192" y="0"/>
            <a:ext cx="5013049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E4D8-6A0A-0B71-E456-AC89AFF6E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1" y="88606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282" y="173362"/>
            <a:ext cx="8273668" cy="4457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35887"/>
            <a:ext cx="9110950" cy="234867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E4D8-6A0A-0B71-E456-AC89AFF6E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1" y="88606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282" y="173362"/>
            <a:ext cx="8273668" cy="4457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54" y="1663545"/>
            <a:ext cx="9117246" cy="233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76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A4B6E1-2976-8C56-8F7A-B33A2A44F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" y="185555"/>
            <a:ext cx="8273668" cy="4457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2" y="1217112"/>
            <a:ext cx="9138358" cy="356443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A4B6E1-2976-8C56-8F7A-B33A2A44F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" y="1406768"/>
            <a:ext cx="9138358" cy="36137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2" y="185555"/>
            <a:ext cx="8273668" cy="44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88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31F007-BC9B-59FC-7798-51576E3A2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6978"/>
            <a:ext cx="9144000" cy="136270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122"/>
            <a:ext cx="8329258" cy="11010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7469" y="1138164"/>
            <a:ext cx="5441512" cy="400533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D8CA36-16A6-CDA4-0EE8-5B92235E6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77260"/>
            <a:ext cx="9144000" cy="41662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50795" y="3338111"/>
            <a:ext cx="2093205" cy="180538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A9291E-D4B3-EBA7-A51A-7BEC455D4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75" y="1566862"/>
            <a:ext cx="7562850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5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624F56-5190-38C8-F3DA-445171C85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4" y="75543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7" y="2754215"/>
            <a:ext cx="9089289" cy="19784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0374" y="0"/>
            <a:ext cx="4035674" cy="25069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26217" y="2754215"/>
            <a:ext cx="1795749" cy="58389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782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6B01F9-72AD-A23E-AC85-687A8CAC5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75335"/>
            <a:ext cx="9144000" cy="147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38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779907-7756-F41C-408E-81ED106B4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2850"/>
            <a:ext cx="9144000" cy="422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10159"/>
            <a:ext cx="9144000" cy="289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5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779907-7756-F41C-408E-81ED106B4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2850"/>
            <a:ext cx="9144000" cy="4225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687" y="1253062"/>
            <a:ext cx="6929610" cy="38904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18268" y="1899138"/>
            <a:ext cx="4913644" cy="28135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68250" y="2449918"/>
            <a:ext cx="4913644" cy="28135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718268" y="3028174"/>
            <a:ext cx="4913644" cy="28135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29508" y="3572974"/>
            <a:ext cx="4913644" cy="28135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368250" y="4151624"/>
            <a:ext cx="4913644" cy="28135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368250" y="4729880"/>
            <a:ext cx="4913644" cy="28135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5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779907-7756-F41C-408E-81ED106B4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2850"/>
            <a:ext cx="9144000" cy="4225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687" y="1253062"/>
            <a:ext cx="6929610" cy="389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2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D417AE-DC16-AE9E-2E68-D05B626D7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7" y="1246100"/>
            <a:ext cx="8086725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002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D417AE-DC16-AE9E-2E68-D05B626D7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38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799C0A-7C43-AEB0-EBF3-986977312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76778"/>
            <a:ext cx="9060191" cy="258261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799C0A-7C43-AEB0-EBF3-986977312C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5" y="62481"/>
            <a:ext cx="631100" cy="613569"/>
          </a:xfrm>
          <a:prstGeom prst="rect">
            <a:avLst/>
          </a:prstGeom>
        </p:spPr>
      </p:pic>
      <p:pic>
        <p:nvPicPr>
          <p:cNvPr id="5" name="S3_87498_EV_SB4_U4_UO_SeungGeyong">
            <a:hlinkClick r:id="" action="ppaction://media"/>
            <a:extLst>
              <a:ext uri="{FF2B5EF4-FFF2-40B4-BE49-F238E27FC236}">
                <a16:creationId xmlns:a16="http://schemas.microsoft.com/office/drawing/2014/main" id="{FE686FB6-8BF9-ABDE-C027-33867514FE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240" y="62481"/>
            <a:ext cx="8899393" cy="500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8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799C0A-7C43-AEB0-EBF3-986977312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58693"/>
            <a:ext cx="9144000" cy="73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06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002AB1-E074-281E-58B8-084CEA0E3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1" y="914397"/>
            <a:ext cx="9117504" cy="387740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002AB1-E074-281E-58B8-084CEA0E3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3357"/>
            <a:ext cx="9144000" cy="159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93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E31DE7-1C69-FDBC-4DC6-48BAC69F9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75" y="715238"/>
            <a:ext cx="8448675" cy="42481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C4E1BA-9E68-0A86-EE60-F89C613BB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63410"/>
            <a:ext cx="9144000" cy="172623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rt Subject for Elementary - 2nd Grade: Visual Arts XL by Slidesgo">
  <a:themeElements>
    <a:clrScheme name="Simple Light">
      <a:dk1>
        <a:srgbClr val="3D3A30"/>
      </a:dk1>
      <a:lt1>
        <a:srgbClr val="ECF7FF"/>
      </a:lt1>
      <a:dk2>
        <a:srgbClr val="46433D"/>
      </a:dk2>
      <a:lt2>
        <a:srgbClr val="3B94A9"/>
      </a:lt2>
      <a:accent1>
        <a:srgbClr val="73C5E0"/>
      </a:accent1>
      <a:accent2>
        <a:srgbClr val="8BA6F3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53C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</Words>
  <Application>Microsoft Office PowerPoint</Application>
  <PresentationFormat>On-screen Show (16:9)</PresentationFormat>
  <Paragraphs>1</Paragraphs>
  <Slides>28</Slides>
  <Notes>28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Yeseva One</vt:lpstr>
      <vt:lpstr>Bebas Neue</vt:lpstr>
      <vt:lpstr>Poppins</vt:lpstr>
      <vt:lpstr>Arial</vt:lpstr>
      <vt:lpstr>Art Subject for Elementary - 2nd Grade: Visual Arts XL by Slidesgo</vt:lpstr>
      <vt:lpstr>Evolve 4A 4.1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Evolve 4A Session 1</dc:title>
  <cp:lastModifiedBy>Admin</cp:lastModifiedBy>
  <cp:revision>17</cp:revision>
  <dcterms:modified xsi:type="dcterms:W3CDTF">2023-07-22T08:51:56Z</dcterms:modified>
</cp:coreProperties>
</file>