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3" r:id="rId1"/>
  </p:sldMasterIdLst>
  <p:notesMasterIdLst>
    <p:notesMasterId r:id="rId29"/>
  </p:notesMasterIdLst>
  <p:sldIdLst>
    <p:sldId id="256" r:id="rId2"/>
    <p:sldId id="267" r:id="rId3"/>
    <p:sldId id="268" r:id="rId4"/>
    <p:sldId id="295" r:id="rId5"/>
    <p:sldId id="344" r:id="rId6"/>
    <p:sldId id="294" r:id="rId7"/>
    <p:sldId id="308" r:id="rId8"/>
    <p:sldId id="340" r:id="rId9"/>
    <p:sldId id="341" r:id="rId10"/>
    <p:sldId id="310" r:id="rId11"/>
    <p:sldId id="317" r:id="rId12"/>
    <p:sldId id="342" r:id="rId13"/>
    <p:sldId id="319" r:id="rId14"/>
    <p:sldId id="320" r:id="rId15"/>
    <p:sldId id="321" r:id="rId16"/>
    <p:sldId id="343" r:id="rId17"/>
    <p:sldId id="323" r:id="rId18"/>
    <p:sldId id="324" r:id="rId19"/>
    <p:sldId id="326" r:id="rId20"/>
    <p:sldId id="327" r:id="rId21"/>
    <p:sldId id="328" r:id="rId22"/>
    <p:sldId id="329" r:id="rId23"/>
    <p:sldId id="330" r:id="rId24"/>
    <p:sldId id="332" r:id="rId25"/>
    <p:sldId id="345" r:id="rId26"/>
    <p:sldId id="331" r:id="rId27"/>
    <p:sldId id="346" r:id="rId28"/>
  </p:sldIdLst>
  <p:sldSz cx="9144000" cy="5143500" type="screen16x9"/>
  <p:notesSz cx="6858000" cy="9144000"/>
  <p:embeddedFontLst>
    <p:embeddedFont>
      <p:font typeface="Yeseva One" panose="020B0604020202020204" charset="0"/>
      <p:regular r:id="rId30"/>
    </p:embeddedFont>
    <p:embeddedFont>
      <p:font typeface="Bebas Neue" panose="020B0604020202020204" charset="0"/>
      <p:regular r:id="rId31"/>
    </p:embeddedFont>
    <p:embeddedFont>
      <p:font typeface="Poppins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FE5C289-331F-4AA0-9E95-BB51735D773B}">
  <a:tblStyle styleId="{1FE5C289-331F-4AA0-9E95-BB51735D773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d851afca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d851afca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00f9fad07a_0_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00f9fad07a_0_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5035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9" name="Google Shape;2189;gc7e36bceda_0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0" name="Google Shape;2190;gc7e36bceda_0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Google Shape;2200;gcc18597998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1" name="Google Shape;2201;gcc18597998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" name="Google Shape;2212;g100f9fad07a_0_7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3" name="Google Shape;2213;g100f9fad07a_0_7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987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" name="Google Shape;2245;g100f9fad07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6" name="Google Shape;2246;g100f9fad07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g100f9fad07a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1" name="Google Shape;2611;g100f9fad07a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0f9fad07a_0_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5" name="Google Shape;2785;g100f9fad07a_0_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0ba22d11d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100ba22d11d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800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6109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062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62798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531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c7e36bceda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3" name="Google Shape;2083;gc7e36bceda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941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260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560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d09a5bf4fd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5" name="Google Shape;1295;gd09a5bf4fd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g100f9fad07a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9" name="Google Shape;1829;g100f9fad07a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2919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gd7bad7da5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3" name="Google Shape;1823;gd7bad7da5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302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gd98f34ce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2" name="Google Shape;2052;gd98f34ce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48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Relationship Id="rId14" Type="http://schemas.openxmlformats.org/officeDocument/2006/relationships/image" Target="../media/image4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12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42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image" Target="../media/image45.png"/><Relationship Id="rId9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38.png"/><Relationship Id="rId18" Type="http://schemas.openxmlformats.org/officeDocument/2006/relationships/image" Target="../media/image13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image" Target="../media/image2.png"/><Relationship Id="rId16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11" Type="http://schemas.openxmlformats.org/officeDocument/2006/relationships/image" Target="../media/image49.png"/><Relationship Id="rId5" Type="http://schemas.openxmlformats.org/officeDocument/2006/relationships/image" Target="../media/image47.png"/><Relationship Id="rId15" Type="http://schemas.openxmlformats.org/officeDocument/2006/relationships/image" Target="../media/image23.png"/><Relationship Id="rId10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7.png"/><Relationship Id="rId12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4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Relationship Id="rId1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12.png"/><Relationship Id="rId4" Type="http://schemas.openxmlformats.org/officeDocument/2006/relationships/image" Target="../media/image34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0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41.png"/><Relationship Id="rId9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231625" y="3457350"/>
            <a:ext cx="4680600" cy="48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6198875" y="402650"/>
            <a:ext cx="22938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Font typeface="Yeseva One"/>
              <a:buNone/>
              <a:defRPr sz="22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776378">
            <a:off x="272256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5051002" flipH="1">
            <a:off x="2652601" y="-3620824"/>
            <a:ext cx="3357197" cy="642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417684" flipH="1">
            <a:off x="5216501" y="-1232969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2030834" flipH="1">
            <a:off x="2016033" y="-968647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5">
            <a:alphaModFix/>
          </a:blip>
          <a:srcRect l="9978" t="7909" r="6171" b="5839"/>
          <a:stretch/>
        </p:blipFill>
        <p:spPr>
          <a:xfrm rot="6384139">
            <a:off x="7619390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499999">
            <a:off x="7837526" y="1038099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3279072">
            <a:off x="6300435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711">
            <a:off x="-1138959" y="138334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0150833" flipH="1">
            <a:off x="2527750" y="423167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"/>
          <p:cNvPicPr preferRelativeResize="0"/>
          <p:nvPr/>
        </p:nvPicPr>
        <p:blipFill>
          <a:blip r:embed="rId8">
            <a:alphaModFix amt="95000"/>
          </a:blip>
          <a:stretch>
            <a:fillRect/>
          </a:stretch>
        </p:blipFill>
        <p:spPr>
          <a:xfrm rot="-7951769">
            <a:off x="7255038" y="2933588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2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2469882">
            <a:off x="-837694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-7221121">
            <a:off x="34280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-7890373">
            <a:off x="1065494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8103000">
            <a:off x="635697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"/>
          <p:cNvPicPr preferRelativeResize="0"/>
          <p:nvPr/>
        </p:nvPicPr>
        <p:blipFill>
          <a:blip r:embed="rId12">
            <a:alphaModFix amt="95000"/>
          </a:blip>
          <a:stretch>
            <a:fillRect/>
          </a:stretch>
        </p:blipFill>
        <p:spPr>
          <a:xfrm rot="-2950540">
            <a:off x="8521299" y="-692313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699125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492988">
            <a:off x="1836951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-7836186">
            <a:off x="1519172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4500019">
            <a:off x="4375372" y="207982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7954802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7622574" y="35777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-888836">
            <a:off x="1527251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8492839">
            <a:off x="1555607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5946572">
            <a:off x="2474100" y="759909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-6300026">
            <a:off x="572059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"/>
          <p:cNvPicPr preferRelativeResize="0"/>
          <p:nvPr/>
        </p:nvPicPr>
        <p:blipFill>
          <a:blip r:embed="rId18">
            <a:alphaModFix amt="78000"/>
          </a:blip>
          <a:stretch>
            <a:fillRect/>
          </a:stretch>
        </p:blipFill>
        <p:spPr>
          <a:xfrm rot="-2700009">
            <a:off x="7731998" y="912157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3734997">
            <a:off x="5771253" y="4189930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-8717672">
            <a:off x="1761199" y="144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888836">
            <a:off x="6638501" y="434073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2"/>
          <p:cNvPicPr preferRelativeResize="0"/>
          <p:nvPr/>
        </p:nvPicPr>
        <p:blipFill>
          <a:blip r:embed="rId20">
            <a:alphaModFix amt="72000"/>
          </a:blip>
          <a:stretch>
            <a:fillRect/>
          </a:stretch>
        </p:blipFill>
        <p:spPr>
          <a:xfrm rot="-7836186">
            <a:off x="6154135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8397697">
            <a:off x="8332373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2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" name="Google Shape;96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745090" flipH="1">
            <a:off x="5540453" y="2590413"/>
            <a:ext cx="3889293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52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7860581">
            <a:off x="6955011" y="3572185"/>
            <a:ext cx="316553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52"/>
          <p:cNvPicPr preferRelativeResize="0"/>
          <p:nvPr/>
        </p:nvPicPr>
        <p:blipFill>
          <a:blip r:embed="rId4">
            <a:alphaModFix amt="92000"/>
          </a:blip>
          <a:stretch>
            <a:fillRect/>
          </a:stretch>
        </p:blipFill>
        <p:spPr>
          <a:xfrm rot="1510193" flipH="1">
            <a:off x="6991224" y="4784043"/>
            <a:ext cx="185452" cy="16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71362" flipH="1">
            <a:off x="7258049" y="4722779"/>
            <a:ext cx="320751" cy="290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52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5325129" flipH="1">
            <a:off x="125516" y="4040297"/>
            <a:ext cx="164243" cy="15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2402303">
            <a:off x="512522" y="1030826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01">
            <a:off x="937697" y="691028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86851" y="4202517"/>
            <a:ext cx="885898" cy="801999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52"/>
          <p:cNvSpPr txBox="1">
            <a:spLocks noGrp="1"/>
          </p:cNvSpPr>
          <p:nvPr>
            <p:ph type="title"/>
          </p:nvPr>
        </p:nvSpPr>
        <p:spPr>
          <a:xfrm>
            <a:off x="5515575" y="1804572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52"/>
          <p:cNvSpPr txBox="1">
            <a:spLocks noGrp="1"/>
          </p:cNvSpPr>
          <p:nvPr>
            <p:ph type="subTitle" idx="1"/>
          </p:nvPr>
        </p:nvSpPr>
        <p:spPr>
          <a:xfrm>
            <a:off x="5515575" y="2544273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77" name="Google Shape;977;p5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262015" flipH="1">
            <a:off x="7501730" y="-1127087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52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2094136" flipH="1">
            <a:off x="7929086" y="-163547"/>
            <a:ext cx="622865" cy="122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52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2763389" flipH="1">
            <a:off x="8744814" y="278855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2976018" flipH="1">
            <a:off x="8627419" y="-31914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Google Shape;981;p52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1173042" flipH="1">
            <a:off x="7648751" y="81405"/>
            <a:ext cx="244197" cy="664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p52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099991">
            <a:off x="3740476" y="3248976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52"/>
          <p:cNvPicPr preferRelativeResize="0"/>
          <p:nvPr/>
        </p:nvPicPr>
        <p:blipFill>
          <a:blip r:embed="rId13">
            <a:alphaModFix amt="95000"/>
          </a:blip>
          <a:stretch>
            <a:fillRect/>
          </a:stretch>
        </p:blipFill>
        <p:spPr>
          <a:xfrm rot="2699989">
            <a:off x="-1091611" y="-1888262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52"/>
          <p:cNvPicPr preferRelativeResize="0"/>
          <p:nvPr/>
        </p:nvPicPr>
        <p:blipFill>
          <a:blip r:embed="rId14">
            <a:alphaModFix amt="68000"/>
          </a:blip>
          <a:stretch>
            <a:fillRect/>
          </a:stretch>
        </p:blipFill>
        <p:spPr>
          <a:xfrm rot="-3605494">
            <a:off x="-176895" y="22040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1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6" name="Google Shape;986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95694" y="-1524461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223676" flipH="1">
            <a:off x="4696862" y="1307173"/>
            <a:ext cx="2593019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706138" flipH="1">
            <a:off x="6949211" y="-1585551"/>
            <a:ext cx="2593020" cy="398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299999" flipH="1">
            <a:off x="6008395" y="1663854"/>
            <a:ext cx="1901531" cy="181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53"/>
          <p:cNvPicPr preferRelativeResize="0"/>
          <p:nvPr/>
        </p:nvPicPr>
        <p:blipFill>
          <a:blip r:embed="rId4">
            <a:alphaModFix amt="68000"/>
          </a:blip>
          <a:stretch>
            <a:fillRect/>
          </a:stretch>
        </p:blipFill>
        <p:spPr>
          <a:xfrm rot="5530091">
            <a:off x="8184383" y="52138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53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-9125404">
            <a:off x="8574521" y="104104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8401736">
            <a:off x="7681633" y="478837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53"/>
          <p:cNvPicPr preferRelativeResize="0"/>
          <p:nvPr/>
        </p:nvPicPr>
        <p:blipFill>
          <a:blip r:embed="rId7">
            <a:alphaModFix amt="72000"/>
          </a:blip>
          <a:stretch>
            <a:fillRect/>
          </a:stretch>
        </p:blipFill>
        <p:spPr>
          <a:xfrm rot="4300193">
            <a:off x="338071" y="-51770"/>
            <a:ext cx="278190" cy="91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5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4186754" flipH="1">
            <a:off x="-257269" y="2960726"/>
            <a:ext cx="2125804" cy="3081864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53"/>
          <p:cNvSpPr txBox="1">
            <a:spLocks noGrp="1"/>
          </p:cNvSpPr>
          <p:nvPr>
            <p:ph type="title"/>
          </p:nvPr>
        </p:nvSpPr>
        <p:spPr>
          <a:xfrm>
            <a:off x="720000" y="1810424"/>
            <a:ext cx="28995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53"/>
          <p:cNvSpPr txBox="1">
            <a:spLocks noGrp="1"/>
          </p:cNvSpPr>
          <p:nvPr>
            <p:ph type="subTitle" idx="1"/>
          </p:nvPr>
        </p:nvSpPr>
        <p:spPr>
          <a:xfrm>
            <a:off x="720000" y="2550797"/>
            <a:ext cx="28995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97" name="Google Shape;997;p53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842567" flipH="1">
            <a:off x="6113116" y="4001379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Google Shape;998;p53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8511820" flipH="1">
            <a:off x="7648067" y="3720321"/>
            <a:ext cx="453247" cy="148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Google Shape;999;p53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8724448" flipH="1">
            <a:off x="6080778" y="4529876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5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-8769166">
            <a:off x="-862764" y="4085659"/>
            <a:ext cx="3165530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Google Shape;100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800000">
            <a:off x="1420826" y="-228846"/>
            <a:ext cx="885898" cy="80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46">
    <p:spTree>
      <p:nvGrpSpPr>
        <p:cNvPr id="1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p54"/>
          <p:cNvSpPr txBox="1">
            <a:spLocks noGrp="1"/>
          </p:cNvSpPr>
          <p:nvPr>
            <p:ph type="title"/>
          </p:nvPr>
        </p:nvSpPr>
        <p:spPr>
          <a:xfrm>
            <a:off x="4914900" y="1804575"/>
            <a:ext cx="3500100" cy="8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54"/>
          <p:cNvSpPr txBox="1">
            <a:spLocks noGrp="1"/>
          </p:cNvSpPr>
          <p:nvPr>
            <p:ph type="subTitle" idx="1"/>
          </p:nvPr>
        </p:nvSpPr>
        <p:spPr>
          <a:xfrm>
            <a:off x="5119350" y="2544275"/>
            <a:ext cx="3091200" cy="14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06" name="Google Shape;1006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6613246" flipH="1">
            <a:off x="-269330" y="-997853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7787304" y="-764640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54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664369">
            <a:off x="-597249" y="2789815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54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8100011" flipH="1">
            <a:off x="-649531" y="3468515"/>
            <a:ext cx="2337922" cy="3566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54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3627392">
            <a:off x="7039564" y="-857755"/>
            <a:ext cx="3165533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54"/>
          <p:cNvPicPr preferRelativeResize="0"/>
          <p:nvPr/>
        </p:nvPicPr>
        <p:blipFill>
          <a:blip r:embed="rId5">
            <a:alphaModFix amt="68000"/>
          </a:blip>
          <a:stretch>
            <a:fillRect/>
          </a:stretch>
        </p:blipFill>
        <p:spPr>
          <a:xfrm rot="-7194506" flipH="1">
            <a:off x="265186" y="4017297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Google Shape;1012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8880201" y="38111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Google Shape;1013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300019">
            <a:off x="404308" y="660796"/>
            <a:ext cx="2273192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Google Shape;1014;p54"/>
          <p:cNvPicPr preferRelativeResize="0"/>
          <p:nvPr/>
        </p:nvPicPr>
        <p:blipFill>
          <a:blip r:embed="rId6">
            <a:alphaModFix amt="75000"/>
          </a:blip>
          <a:stretch>
            <a:fillRect/>
          </a:stretch>
        </p:blipFill>
        <p:spPr>
          <a:xfrm rot="-9935084">
            <a:off x="332156" y="2439854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54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-1834609" flipH="1">
            <a:off x="8619536" y="3991675"/>
            <a:ext cx="622865" cy="122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Google Shape;1016;p54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-1226535" flipH="1">
            <a:off x="8266603" y="4164855"/>
            <a:ext cx="453247" cy="14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Google Shape;1017;p54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-2075552" flipH="1">
            <a:off x="1970283" y="-16107"/>
            <a:ext cx="315419" cy="122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Google Shape;1018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269581" y="142060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5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231794" flipH="1">
            <a:off x="6932757" y="-673367"/>
            <a:ext cx="651097" cy="2239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1">
  <p:cSld name="CUSTOM_50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5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57"/>
          <p:cNvSpPr txBox="1">
            <a:spLocks noGrp="1"/>
          </p:cNvSpPr>
          <p:nvPr>
            <p:ph type="body" idx="1"/>
          </p:nvPr>
        </p:nvSpPr>
        <p:spPr>
          <a:xfrm>
            <a:off x="720000" y="1371822"/>
            <a:ext cx="7704000" cy="321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08980"/>
              </a:buClr>
              <a:buSzPts val="1400"/>
              <a:buFont typeface="Arial"/>
              <a:buChar char="●"/>
              <a:defRPr sz="12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pic>
        <p:nvPicPr>
          <p:cNvPr id="1059" name="Google Shape;1059;p57"/>
          <p:cNvPicPr preferRelativeResize="0"/>
          <p:nvPr/>
        </p:nvPicPr>
        <p:blipFill>
          <a:blip r:embed="rId2">
            <a:alphaModFix amt="24000"/>
          </a:blip>
          <a:stretch>
            <a:fillRect/>
          </a:stretch>
        </p:blipFill>
        <p:spPr>
          <a:xfrm>
            <a:off x="6667500" y="3447954"/>
            <a:ext cx="4506849" cy="4299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Google Shape;106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3988" y="731394"/>
            <a:ext cx="632622" cy="572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p57"/>
          <p:cNvPicPr preferRelativeResize="0"/>
          <p:nvPr/>
        </p:nvPicPr>
        <p:blipFill>
          <a:blip r:embed="rId2">
            <a:alphaModFix amt="68000"/>
          </a:blip>
          <a:stretch>
            <a:fillRect/>
          </a:stretch>
        </p:blipFill>
        <p:spPr>
          <a:xfrm rot="-3605494">
            <a:off x="32524" y="85553"/>
            <a:ext cx="952603" cy="9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"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Google Shape;1097;p60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2699946">
            <a:off x="4855544" y="-47127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Google Shape;1098;p60"/>
          <p:cNvPicPr preferRelativeResize="0"/>
          <p:nvPr/>
        </p:nvPicPr>
        <p:blipFill rotWithShape="1">
          <a:blip r:embed="rId3">
            <a:alphaModFix/>
          </a:blip>
          <a:srcRect l="9978" t="7909" r="6171" b="5839"/>
          <a:stretch/>
        </p:blipFill>
        <p:spPr>
          <a:xfrm rot="8854703">
            <a:off x="-1499470" y="3529296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Google Shape;1099;p60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-2257226" flipH="1">
            <a:off x="7365126" y="3170886"/>
            <a:ext cx="754690" cy="1490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Google Shape;1100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-1587979" flipH="1">
            <a:off x="8394270" y="2377755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Google Shape;1101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1375356" flipH="1">
            <a:off x="7901687" y="258938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Google Shape;1102;p60"/>
          <p:cNvPicPr preferRelativeResize="0"/>
          <p:nvPr/>
        </p:nvPicPr>
        <p:blipFill>
          <a:blip r:embed="rId6">
            <a:alphaModFix amt="78000"/>
          </a:blip>
          <a:stretch>
            <a:fillRect/>
          </a:stretch>
        </p:blipFill>
        <p:spPr>
          <a:xfrm rot="-3178322" flipH="1">
            <a:off x="7380285" y="4042271"/>
            <a:ext cx="295880" cy="805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Google Shape;1103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74283">
            <a:off x="-94295" y="2367464"/>
            <a:ext cx="1134281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p60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2699942">
            <a:off x="1325977" y="4044643"/>
            <a:ext cx="549170" cy="1117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Google Shape;1105;p60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901132" flipH="1">
            <a:off x="7124783" y="39511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Google Shape;1106;p6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10150829" flipH="1">
            <a:off x="6669178" y="-1284958"/>
            <a:ext cx="2966817" cy="2910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6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6300001">
            <a:off x="-1226953" y="-1411997"/>
            <a:ext cx="2729251" cy="26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2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9" name="Google Shape;1109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7321453">
            <a:off x="865792" y="3020145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Google Shape;111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023622" flipH="1">
            <a:off x="517305" y="3744427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Google Shape;1111;p61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7076756" flipH="1">
            <a:off x="-1086609" y="-2403184"/>
            <a:ext cx="3889291" cy="597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Google Shape;1112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-8330118" flipH="1">
            <a:off x="-592644" y="3725074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Google Shape;1113;p61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3578879" flipH="1">
            <a:off x="587852" y="1428806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61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2909627" flipH="1">
            <a:off x="1310544" y="334716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Google Shape;1115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697000" flipH="1">
            <a:off x="880747" y="758365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Google Shape;1116;p61"/>
          <p:cNvPicPr preferRelativeResize="0"/>
          <p:nvPr/>
        </p:nvPicPr>
        <p:blipFill>
          <a:blip r:embed="rId8">
            <a:alphaModFix amt="87000"/>
          </a:blip>
          <a:stretch>
            <a:fillRect/>
          </a:stretch>
        </p:blipFill>
        <p:spPr>
          <a:xfrm rot="-2963814" flipH="1">
            <a:off x="1764222" y="483228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61"/>
          <p:cNvPicPr preferRelativeResize="0"/>
          <p:nvPr/>
        </p:nvPicPr>
        <p:blipFill>
          <a:blip r:embed="rId9">
            <a:alphaModFix amt="92000"/>
          </a:blip>
          <a:stretch>
            <a:fillRect/>
          </a:stretch>
        </p:blipFill>
        <p:spPr>
          <a:xfrm rot="-9911164" flipH="1">
            <a:off x="1772300" y="1944305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p6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307161" flipH="1">
            <a:off x="1800657" y="66562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61"/>
          <p:cNvPicPr preferRelativeResize="0"/>
          <p:nvPr/>
        </p:nvPicPr>
        <p:blipFill>
          <a:blip r:embed="rId10">
            <a:alphaModFix amt="75000"/>
          </a:blip>
          <a:stretch>
            <a:fillRect/>
          </a:stretch>
        </p:blipFill>
        <p:spPr>
          <a:xfrm rot="4853428" flipH="1">
            <a:off x="469324" y="304137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61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4499974" flipH="1">
            <a:off x="817109" y="2341918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61"/>
          <p:cNvPicPr preferRelativeResize="0"/>
          <p:nvPr/>
        </p:nvPicPr>
        <p:blipFill>
          <a:blip r:embed="rId11">
            <a:alphaModFix amt="84000"/>
          </a:blip>
          <a:stretch>
            <a:fillRect/>
          </a:stretch>
        </p:blipFill>
        <p:spPr>
          <a:xfrm rot="-2082313" flipH="1">
            <a:off x="8327920" y="336428"/>
            <a:ext cx="426389" cy="407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Google Shape;1122;p6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6300001">
            <a:off x="7176497" y="3337753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61"/>
          <p:cNvPicPr preferRelativeResize="0"/>
          <p:nvPr/>
        </p:nvPicPr>
        <p:blipFill rotWithShape="1">
          <a:blip r:embed="rId4">
            <a:alphaModFix amt="82000"/>
          </a:blip>
          <a:srcRect l="9978" t="7909" r="6171" b="5839"/>
          <a:stretch/>
        </p:blipFill>
        <p:spPr>
          <a:xfrm rot="2469882" flipH="1">
            <a:off x="7294382" y="2220600"/>
            <a:ext cx="3415385" cy="183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7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Google Shape;1125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478547">
            <a:off x="6599419" y="-1332266"/>
            <a:ext cx="2099462" cy="402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279072" flipH="1">
            <a:off x="1030433" y="2844650"/>
            <a:ext cx="1988756" cy="3808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Google Shape;1127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697" flipH="1">
            <a:off x="-1310528" y="6274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Google Shape;1128;p62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7951779" flipH="1">
            <a:off x="-262225" y="3938266"/>
            <a:ext cx="1518048" cy="2315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Google Shape;1129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76378" flipH="1">
            <a:off x="7913088" y="-275799"/>
            <a:ext cx="1134280" cy="223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Google Shape;1130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17684">
            <a:off x="922599" y="-664556"/>
            <a:ext cx="1184724" cy="2268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Google Shape;1131;p62"/>
          <p:cNvPicPr preferRelativeResize="0"/>
          <p:nvPr/>
        </p:nvPicPr>
        <p:blipFill rotWithShape="1">
          <a:blip r:embed="rId6">
            <a:alphaModFix/>
          </a:blip>
          <a:srcRect l="9978" t="7909" r="6171" b="5839"/>
          <a:stretch/>
        </p:blipFill>
        <p:spPr>
          <a:xfrm rot="-6384139" flipH="1">
            <a:off x="-1465287" y="3288984"/>
            <a:ext cx="3165521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4499999" flipH="1">
            <a:off x="-1767353" y="105187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Google Shape;1133;p6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761991" y="2140599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Google Shape;1134;p62"/>
          <p:cNvPicPr preferRelativeResize="0"/>
          <p:nvPr/>
        </p:nvPicPr>
        <p:blipFill rotWithShape="1">
          <a:blip r:embed="rId6">
            <a:alphaModFix amt="82000"/>
          </a:blip>
          <a:srcRect l="9978" t="7909" r="6171" b="5839"/>
          <a:stretch/>
        </p:blipFill>
        <p:spPr>
          <a:xfrm rot="2469882" flipH="1">
            <a:off x="6741932" y="151513"/>
            <a:ext cx="3415385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Google Shape;1135;p62"/>
          <p:cNvPicPr preferRelativeResize="0"/>
          <p:nvPr/>
        </p:nvPicPr>
        <p:blipFill>
          <a:blip r:embed="rId8">
            <a:alphaModFix amt="84000"/>
          </a:blip>
          <a:stretch>
            <a:fillRect/>
          </a:stretch>
        </p:blipFill>
        <p:spPr>
          <a:xfrm rot="7221121" flipH="1">
            <a:off x="8222132" y="2789275"/>
            <a:ext cx="754690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Google Shape;1136;p62"/>
          <p:cNvPicPr preferRelativeResize="0"/>
          <p:nvPr/>
        </p:nvPicPr>
        <p:blipFill>
          <a:blip r:embed="rId9">
            <a:alphaModFix amt="70000"/>
          </a:blip>
          <a:stretch>
            <a:fillRect/>
          </a:stretch>
        </p:blipFill>
        <p:spPr>
          <a:xfrm rot="7890373" flipH="1">
            <a:off x="7704957" y="3570684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Google Shape;1137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8103000" flipH="1">
            <a:off x="8301752" y="3459720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Google Shape;1138;p62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2950540" flipH="1">
            <a:off x="193323" y="-671988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Google Shape;1139;p6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734601" y="136724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62"/>
          <p:cNvPicPr preferRelativeResize="0"/>
          <p:nvPr/>
        </p:nvPicPr>
        <p:blipFill>
          <a:blip r:embed="rId13">
            <a:alphaModFix amt="67000"/>
          </a:blip>
          <a:stretch>
            <a:fillRect/>
          </a:stretch>
        </p:blipFill>
        <p:spPr>
          <a:xfrm rot="-8492988" flipH="1">
            <a:off x="7120052" y="82091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62"/>
          <p:cNvPicPr preferRelativeResize="0"/>
          <p:nvPr/>
        </p:nvPicPr>
        <p:blipFill>
          <a:blip r:embed="rId14">
            <a:alphaModFix amt="87000"/>
          </a:blip>
          <a:stretch>
            <a:fillRect/>
          </a:stretch>
        </p:blipFill>
        <p:spPr>
          <a:xfrm rot="7836186" flipH="1">
            <a:off x="6607019" y="-262803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Google Shape;1142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4500019" flipH="1">
            <a:off x="2275410" y="20100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3" name="Google Shape;114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-864916" flipH="1">
            <a:off x="990275" y="3355487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4" name="Google Shape;1144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1367950" y="380636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Google Shape;1145;p62"/>
          <p:cNvPicPr preferRelativeResize="0"/>
          <p:nvPr/>
        </p:nvPicPr>
        <p:blipFill>
          <a:blip r:embed="rId16">
            <a:alphaModFix amt="92000"/>
          </a:blip>
          <a:stretch>
            <a:fillRect/>
          </a:stretch>
        </p:blipFill>
        <p:spPr>
          <a:xfrm rot="888836" flipH="1">
            <a:off x="7567673" y="3560412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Google Shape;1146;p62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8492839" flipH="1">
            <a:off x="7375382" y="469068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Google Shape;1147;p62"/>
          <p:cNvPicPr preferRelativeResize="0"/>
          <p:nvPr/>
        </p:nvPicPr>
        <p:blipFill>
          <a:blip r:embed="rId17">
            <a:alphaModFix amt="75000"/>
          </a:blip>
          <a:stretch>
            <a:fillRect/>
          </a:stretch>
        </p:blipFill>
        <p:spPr>
          <a:xfrm rot="-5946572" flipH="1">
            <a:off x="8896345" y="2476747"/>
            <a:ext cx="199004" cy="190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Google Shape;1148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6300026" flipH="1">
            <a:off x="8451685" y="2560629"/>
            <a:ext cx="295880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Google Shape;1149;p62"/>
          <p:cNvPicPr preferRelativeResize="0"/>
          <p:nvPr/>
        </p:nvPicPr>
        <p:blipFill>
          <a:blip r:embed="rId10">
            <a:alphaModFix amt="78000"/>
          </a:blip>
          <a:stretch>
            <a:fillRect/>
          </a:stretch>
        </p:blipFill>
        <p:spPr>
          <a:xfrm rot="2700009" flipH="1">
            <a:off x="1499751" y="1567282"/>
            <a:ext cx="382175" cy="1490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p62"/>
          <p:cNvPicPr preferRelativeResize="0"/>
          <p:nvPr/>
        </p:nvPicPr>
        <p:blipFill>
          <a:blip r:embed="rId15">
            <a:alphaModFix amt="84000"/>
          </a:blip>
          <a:stretch>
            <a:fillRect/>
          </a:stretch>
        </p:blipFill>
        <p:spPr>
          <a:xfrm rot="8717672" flipH="1">
            <a:off x="7446950" y="203004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Google Shape;1151;p62"/>
          <p:cNvPicPr preferRelativeResize="0"/>
          <p:nvPr/>
        </p:nvPicPr>
        <p:blipFill>
          <a:blip r:embed="rId16">
            <a:alphaModFix amt="70000"/>
          </a:blip>
          <a:stretch>
            <a:fillRect/>
          </a:stretch>
        </p:blipFill>
        <p:spPr>
          <a:xfrm rot="888836" flipH="1">
            <a:off x="1402611" y="4647084"/>
            <a:ext cx="224700" cy="20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Google Shape;1152;p62"/>
          <p:cNvPicPr preferRelativeResize="0"/>
          <p:nvPr/>
        </p:nvPicPr>
        <p:blipFill>
          <a:blip r:embed="rId18">
            <a:alphaModFix amt="72000"/>
          </a:blip>
          <a:stretch>
            <a:fillRect/>
          </a:stretch>
        </p:blipFill>
        <p:spPr>
          <a:xfrm rot="7836186" flipH="1">
            <a:off x="1355432" y="4786022"/>
            <a:ext cx="1193432" cy="113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62"/>
          <p:cNvPicPr preferRelativeResize="0"/>
          <p:nvPr/>
        </p:nvPicPr>
        <p:blipFill>
          <a:blip r:embed="rId15">
            <a:alphaModFix amt="75000"/>
          </a:blip>
          <a:stretch>
            <a:fillRect/>
          </a:stretch>
        </p:blipFill>
        <p:spPr>
          <a:xfrm rot="864916">
            <a:off x="3490624" y="4718943"/>
            <a:ext cx="2226344" cy="2125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48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5" name="Google Shape;1155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8">
            <a:off x="-440356" y="-1061820"/>
            <a:ext cx="4987634" cy="9550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6275" y="1210699"/>
            <a:ext cx="549750" cy="4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63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-10799982">
            <a:off x="-487283" y="3791734"/>
            <a:ext cx="3944627" cy="1831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63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1867450">
            <a:off x="1562686" y="-63412"/>
            <a:ext cx="754689" cy="1490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3160047">
            <a:off x="736134" y="412761"/>
            <a:ext cx="549172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2749321">
            <a:off x="1079999" y="52251"/>
            <a:ext cx="382175" cy="1490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63"/>
          <p:cNvPicPr preferRelativeResize="0"/>
          <p:nvPr/>
        </p:nvPicPr>
        <p:blipFill>
          <a:blip r:embed="rId7">
            <a:alphaModFix amt="78000"/>
          </a:blip>
          <a:stretch>
            <a:fillRect/>
          </a:stretch>
        </p:blipFill>
        <p:spPr>
          <a:xfrm rot="-946358">
            <a:off x="2362917" y="270980"/>
            <a:ext cx="295880" cy="80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19257">
            <a:off x="1656505" y="2777377"/>
            <a:ext cx="1134280" cy="2239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63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4500019">
            <a:off x="7161522" y="4267457"/>
            <a:ext cx="384642" cy="367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63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833795">
            <a:off x="2003977" y="2287555"/>
            <a:ext cx="549171" cy="1117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Google Shape;1165;p63"/>
          <p:cNvPicPr preferRelativeResize="0"/>
          <p:nvPr/>
        </p:nvPicPr>
        <p:blipFill rotWithShape="1">
          <a:blip r:embed="rId10">
            <a:alphaModFix/>
          </a:blip>
          <a:srcRect l="9978" t="7909" r="6171" b="5839"/>
          <a:stretch/>
        </p:blipFill>
        <p:spPr>
          <a:xfrm rot="901132" flipH="1">
            <a:off x="-1028617" y="1398467"/>
            <a:ext cx="3165530" cy="1831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Google Shape;1166;p63"/>
          <p:cNvPicPr preferRelativeResize="0"/>
          <p:nvPr/>
        </p:nvPicPr>
        <p:blipFill>
          <a:blip r:embed="rId11">
            <a:alphaModFix amt="95000"/>
          </a:blip>
          <a:stretch>
            <a:fillRect/>
          </a:stretch>
        </p:blipFill>
        <p:spPr>
          <a:xfrm rot="-2950540">
            <a:off x="8121274" y="3806012"/>
            <a:ext cx="819702" cy="180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Google Shape;1167;p63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397697">
            <a:off x="8205423" y="4013812"/>
            <a:ext cx="2125804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Google Shape;1168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1050" y="138999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Google Shape;1169;p6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0150829" flipH="1">
            <a:off x="-1217522" y="2086892"/>
            <a:ext cx="2966817" cy="2910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8764059">
            <a:off x="-584700" y="3206302"/>
            <a:ext cx="1830778" cy="350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6"/>
          <p:cNvPicPr preferRelativeResize="0"/>
          <p:nvPr/>
        </p:nvPicPr>
        <p:blipFill>
          <a:blip r:embed="rId3">
            <a:alphaModFix amt="86000"/>
          </a:blip>
          <a:stretch>
            <a:fillRect/>
          </a:stretch>
        </p:blipFill>
        <p:spPr>
          <a:xfrm rot="-865446">
            <a:off x="-461344" y="3304302"/>
            <a:ext cx="1134279" cy="223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279065">
            <a:off x="7965757" y="3439642"/>
            <a:ext cx="1680309" cy="3217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6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2391190">
            <a:off x="8438578" y="4258735"/>
            <a:ext cx="876269" cy="1730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6"/>
          <p:cNvPicPr preferRelativeResize="0"/>
          <p:nvPr/>
        </p:nvPicPr>
        <p:blipFill rotWithShape="1">
          <a:blip r:embed="rId4">
            <a:alphaModFix/>
          </a:blip>
          <a:srcRect l="9978" t="7909" r="6171" b="5839"/>
          <a:stretch/>
        </p:blipFill>
        <p:spPr>
          <a:xfrm rot="5399989" flipH="1">
            <a:off x="7805907" y="1655977"/>
            <a:ext cx="3165532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6"/>
          <p:cNvPicPr preferRelativeResize="0"/>
          <p:nvPr/>
        </p:nvPicPr>
        <p:blipFill>
          <a:blip r:embed="rId5">
            <a:alphaModFix amt="70000"/>
          </a:blip>
          <a:stretch>
            <a:fillRect/>
          </a:stretch>
        </p:blipFill>
        <p:spPr>
          <a:xfrm rot="6573969">
            <a:off x="-38269" y="3943422"/>
            <a:ext cx="549173" cy="180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888895">
            <a:off x="8687735" y="379413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88895">
            <a:off x="141723" y="231788"/>
            <a:ext cx="377927" cy="34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135631">
            <a:off x="7580195" y="-1996762"/>
            <a:ext cx="2593021" cy="3980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6"/>
          <p:cNvPicPr preferRelativeResize="0"/>
          <p:nvPr/>
        </p:nvPicPr>
        <p:blipFill>
          <a:blip r:embed="rId8">
            <a:alphaModFix amt="68000"/>
          </a:blip>
          <a:stretch>
            <a:fillRect/>
          </a:stretch>
        </p:blipFill>
        <p:spPr>
          <a:xfrm rot="3605494" flipH="1">
            <a:off x="8329604" y="-76172"/>
            <a:ext cx="952603" cy="90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6"/>
          <p:cNvPicPr preferRelativeResize="0"/>
          <p:nvPr/>
        </p:nvPicPr>
        <p:blipFill>
          <a:blip r:embed="rId9">
            <a:alphaModFix amt="75000"/>
          </a:blip>
          <a:stretch>
            <a:fillRect/>
          </a:stretch>
        </p:blipFill>
        <p:spPr>
          <a:xfrm rot="-864916" flipH="1">
            <a:off x="8428657" y="870399"/>
            <a:ext cx="374546" cy="357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6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3197529" flipH="1">
            <a:off x="8193119" y="-418320"/>
            <a:ext cx="278190" cy="91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6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583664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8430343" flipH="1">
            <a:off x="-245553" y="-141126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6"/>
          <p:cNvPicPr preferRelativeResize="0"/>
          <p:nvPr/>
        </p:nvPicPr>
        <p:blipFill>
          <a:blip r:embed="rId12">
            <a:alphaModFix amt="84000"/>
          </a:blip>
          <a:stretch>
            <a:fillRect/>
          </a:stretch>
        </p:blipFill>
        <p:spPr>
          <a:xfrm rot="8717672" flipH="1">
            <a:off x="986031" y="3924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6"/>
          <p:cNvPicPr preferRelativeResize="0"/>
          <p:nvPr/>
        </p:nvPicPr>
        <p:blipFill>
          <a:blip r:embed="rId13">
            <a:alphaModFix amt="72000"/>
          </a:blip>
          <a:stretch>
            <a:fillRect/>
          </a:stretch>
        </p:blipFill>
        <p:spPr>
          <a:xfrm rot="9074899" flipH="1">
            <a:off x="-882986" y="-1757697"/>
            <a:ext cx="1134280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6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9E9E9E">
            <a:alpha val="0"/>
          </a:srgbClr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30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2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 rot="10800000">
            <a:off x="-1244046" y="3086474"/>
            <a:ext cx="2323191" cy="223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4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8987746" flipH="1">
            <a:off x="591669" y="2028629"/>
            <a:ext cx="1012132" cy="199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49168">
            <a:off x="-726383" y="-1664473"/>
            <a:ext cx="3648214" cy="3578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4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-8330114" flipH="1">
            <a:off x="-1895217" y="1288671"/>
            <a:ext cx="3047591" cy="1634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4"/>
          <p:cNvPicPr preferRelativeResize="0"/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 rot="-8796296" flipH="1">
            <a:off x="2582287" y="439179"/>
            <a:ext cx="490031" cy="997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4"/>
          <p:cNvPicPr preferRelativeResize="0"/>
          <p:nvPr/>
        </p:nvPicPr>
        <p:blipFill>
          <a:blip r:embed="rId7">
            <a:alphaModFix amt="67000"/>
          </a:blip>
          <a:stretch>
            <a:fillRect/>
          </a:stretch>
        </p:blipFill>
        <p:spPr>
          <a:xfrm rot="-2963818" flipH="1">
            <a:off x="1160616" y="3936775"/>
            <a:ext cx="1064918" cy="101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4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9935076" flipH="1">
            <a:off x="1170072" y="1946265"/>
            <a:ext cx="334212" cy="31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4"/>
          <p:cNvPicPr preferRelativeResize="0"/>
          <p:nvPr/>
        </p:nvPicPr>
        <p:blipFill>
          <a:blip r:embed="rId9">
            <a:alphaModFix amt="84000"/>
          </a:blip>
          <a:stretch>
            <a:fillRect/>
          </a:stretch>
        </p:blipFill>
        <p:spPr>
          <a:xfrm rot="7221118" flipH="1">
            <a:off x="1951471" y="1798673"/>
            <a:ext cx="673420" cy="1329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4"/>
          <p:cNvPicPr preferRelativeResize="0"/>
          <p:nvPr/>
        </p:nvPicPr>
        <p:blipFill>
          <a:blip r:embed="rId10">
            <a:alphaModFix amt="70000"/>
          </a:blip>
          <a:stretch>
            <a:fillRect/>
          </a:stretch>
        </p:blipFill>
        <p:spPr>
          <a:xfrm rot="7890366" flipH="1">
            <a:off x="2664307" y="3469662"/>
            <a:ext cx="490034" cy="160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4"/>
          <p:cNvPicPr preferRelativeResize="0"/>
          <p:nvPr/>
        </p:nvPicPr>
        <p:blipFill>
          <a:blip r:embed="rId11">
            <a:alphaModFix amt="78000"/>
          </a:blip>
          <a:stretch>
            <a:fillRect/>
          </a:stretch>
        </p:blipFill>
        <p:spPr>
          <a:xfrm rot="8102991" flipH="1">
            <a:off x="3617212" y="3779993"/>
            <a:ext cx="341019" cy="132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4"/>
          <p:cNvPicPr preferRelativeResize="0"/>
          <p:nvPr/>
        </p:nvPicPr>
        <p:blipFill>
          <a:blip r:embed="rId12">
            <a:alphaModFix amt="92000"/>
          </a:blip>
          <a:stretch>
            <a:fillRect/>
          </a:stretch>
        </p:blipFill>
        <p:spPr>
          <a:xfrm rot="888867" flipH="1">
            <a:off x="2541806" y="3460493"/>
            <a:ext cx="200503" cy="1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8492841" flipH="1">
            <a:off x="2370224" y="4469045"/>
            <a:ext cx="346785" cy="31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4"/>
          <p:cNvPicPr preferRelativeResize="0"/>
          <p:nvPr/>
        </p:nvPicPr>
        <p:blipFill>
          <a:blip r:embed="rId14">
            <a:alphaModFix amt="78000"/>
          </a:blip>
          <a:stretch>
            <a:fillRect/>
          </a:stretch>
        </p:blipFill>
        <p:spPr>
          <a:xfrm rot="6300024" flipH="1">
            <a:off x="1884127" y="2857908"/>
            <a:ext cx="264017" cy="7188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24"/>
          <p:cNvSpPr txBox="1">
            <a:spLocks noGrp="1"/>
          </p:cNvSpPr>
          <p:nvPr>
            <p:ph type="title"/>
          </p:nvPr>
        </p:nvSpPr>
        <p:spPr>
          <a:xfrm>
            <a:off x="4202885" y="3216263"/>
            <a:ext cx="42210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3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ubTitle" idx="1"/>
          </p:nvPr>
        </p:nvSpPr>
        <p:spPr>
          <a:xfrm>
            <a:off x="3409950" y="1395337"/>
            <a:ext cx="5013900" cy="178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7588019" flipH="1">
            <a:off x="83883" y="240594"/>
            <a:ext cx="4450529" cy="852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4"/>
          <p:cNvPicPr preferRelativeResize="0"/>
          <p:nvPr/>
        </p:nvPicPr>
        <p:blipFill>
          <a:blip r:embed="rId15">
            <a:alphaModFix amt="15000"/>
          </a:blip>
          <a:stretch>
            <a:fillRect/>
          </a:stretch>
        </p:blipFill>
        <p:spPr>
          <a:xfrm rot="2700059" flipH="1">
            <a:off x="-888089" y="-2473390"/>
            <a:ext cx="4450528" cy="8522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4800287" flipH="1">
            <a:off x="7056297" y="-436495"/>
            <a:ext cx="2125805" cy="308186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42"/>
          <p:cNvSpPr txBox="1">
            <a:spLocks noGrp="1"/>
          </p:cNvSpPr>
          <p:nvPr>
            <p:ph type="body" idx="1"/>
          </p:nvPr>
        </p:nvSpPr>
        <p:spPr>
          <a:xfrm>
            <a:off x="720000" y="2393101"/>
            <a:ext cx="3857700" cy="16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4" name="Google Shape;794;p42"/>
          <p:cNvSpPr txBox="1">
            <a:spLocks noGrp="1"/>
          </p:cNvSpPr>
          <p:nvPr>
            <p:ph type="title"/>
          </p:nvPr>
        </p:nvSpPr>
        <p:spPr>
          <a:xfrm>
            <a:off x="720000" y="1666175"/>
            <a:ext cx="3857700" cy="76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pic>
        <p:nvPicPr>
          <p:cNvPr id="795" name="Google Shape;795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978972">
            <a:off x="-1147778" y="3258985"/>
            <a:ext cx="2125805" cy="308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Google Shape;796;p42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8397711" flipH="1">
            <a:off x="6171791" y="2031767"/>
            <a:ext cx="3889291" cy="597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42"/>
          <p:cNvPicPr preferRelativeResize="0"/>
          <p:nvPr/>
        </p:nvPicPr>
        <p:blipFill>
          <a:blip r:embed="rId3">
            <a:alphaModFix amt="52999"/>
          </a:blip>
          <a:stretch>
            <a:fillRect/>
          </a:stretch>
        </p:blipFill>
        <p:spPr>
          <a:xfrm rot="8359814" flipH="1">
            <a:off x="-1803585" y="4428315"/>
            <a:ext cx="2911942" cy="163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42"/>
          <p:cNvPicPr preferRelativeResize="0"/>
          <p:nvPr/>
        </p:nvPicPr>
        <p:blipFill>
          <a:blip r:embed="rId4">
            <a:alphaModFix amt="95000"/>
          </a:blip>
          <a:stretch>
            <a:fillRect/>
          </a:stretch>
        </p:blipFill>
        <p:spPr>
          <a:xfrm rot="-3795428" flipH="1">
            <a:off x="7770676" y="-1062281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-462986" y="-262001"/>
            <a:ext cx="885898" cy="80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92988" flipH="1">
            <a:off x="4511402" y="1441660"/>
            <a:ext cx="362621" cy="328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306984">
            <a:off x="7167246" y="926665"/>
            <a:ext cx="205433" cy="185978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42"/>
          <p:cNvSpPr txBox="1">
            <a:spLocks noGrp="1"/>
          </p:cNvSpPr>
          <p:nvPr>
            <p:ph type="title" idx="2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" name="Google Shape;828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7141679">
            <a:off x="-1581307" y="-105953"/>
            <a:ext cx="2273191" cy="2170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44"/>
          <p:cNvPicPr preferRelativeResize="0"/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 rot="-3055372">
            <a:off x="7332996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44"/>
          <p:cNvPicPr preferRelativeResize="0"/>
          <p:nvPr/>
        </p:nvPicPr>
        <p:blipFill>
          <a:blip r:embed="rId4">
            <a:alphaModFix amt="75000"/>
          </a:blip>
          <a:stretch>
            <a:fillRect/>
          </a:stretch>
        </p:blipFill>
        <p:spPr>
          <a:xfrm rot="-8100046">
            <a:off x="8164147" y="-382751"/>
            <a:ext cx="963767" cy="184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2">
            <a:off x="541986" y="1340275"/>
            <a:ext cx="299682" cy="286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8492839">
            <a:off x="8560512" y="1307430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44"/>
          <p:cNvPicPr preferRelativeResize="0"/>
          <p:nvPr/>
        </p:nvPicPr>
        <p:blipFill rotWithShape="1">
          <a:blip r:embed="rId7">
            <a:alphaModFix/>
          </a:blip>
          <a:srcRect l="9978" t="7909" r="6171" b="5839"/>
          <a:stretch/>
        </p:blipFill>
        <p:spPr>
          <a:xfrm rot="-2556754">
            <a:off x="-1166203" y="-828212"/>
            <a:ext cx="3165536" cy="1831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7836657">
            <a:off x="31014" y="-234899"/>
            <a:ext cx="922347" cy="182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p44"/>
          <p:cNvPicPr preferRelativeResize="0"/>
          <p:nvPr/>
        </p:nvPicPr>
        <p:blipFill>
          <a:blip r:embed="rId5">
            <a:alphaModFix amt="84000"/>
          </a:blip>
          <a:stretch>
            <a:fillRect/>
          </a:stretch>
        </p:blipFill>
        <p:spPr>
          <a:xfrm rot="-8717687">
            <a:off x="7898755" y="236217"/>
            <a:ext cx="199719" cy="190699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44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1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3055372" flipH="1">
            <a:off x="-632654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45"/>
          <p:cNvPicPr preferRelativeResize="0"/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-8430343" flipH="1">
            <a:off x="-245553" y="-382751"/>
            <a:ext cx="963766" cy="184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074910" flipH="1">
            <a:off x="209430" y="191966"/>
            <a:ext cx="767413" cy="1515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Google Shape;841;p45"/>
          <p:cNvPicPr preferRelativeResize="0"/>
          <p:nvPr/>
        </p:nvPicPr>
        <p:blipFill>
          <a:blip r:embed="rId5">
            <a:alphaModFix amt="92000"/>
          </a:blip>
          <a:stretch>
            <a:fillRect/>
          </a:stretch>
        </p:blipFill>
        <p:spPr>
          <a:xfrm rot="-8492839" flipH="1">
            <a:off x="42014" y="1530280"/>
            <a:ext cx="388634" cy="351840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p45"/>
          <p:cNvSpPr txBox="1">
            <a:spLocks noGrp="1"/>
          </p:cNvSpPr>
          <p:nvPr>
            <p:ph type="title" hasCustomPrompt="1"/>
          </p:nvPr>
        </p:nvSpPr>
        <p:spPr>
          <a:xfrm>
            <a:off x="11109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3" name="Google Shape;843;p45"/>
          <p:cNvSpPr txBox="1">
            <a:spLocks noGrp="1"/>
          </p:cNvSpPr>
          <p:nvPr>
            <p:ph type="subTitle" idx="1"/>
          </p:nvPr>
        </p:nvSpPr>
        <p:spPr>
          <a:xfrm>
            <a:off x="11109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45"/>
          <p:cNvSpPr txBox="1">
            <a:spLocks noGrp="1"/>
          </p:cNvSpPr>
          <p:nvPr>
            <p:ph type="subTitle" idx="2"/>
          </p:nvPr>
        </p:nvSpPr>
        <p:spPr>
          <a:xfrm>
            <a:off x="11109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45"/>
          <p:cNvSpPr txBox="1">
            <a:spLocks noGrp="1"/>
          </p:cNvSpPr>
          <p:nvPr>
            <p:ph type="title" idx="3" hasCustomPrompt="1"/>
          </p:nvPr>
        </p:nvSpPr>
        <p:spPr>
          <a:xfrm>
            <a:off x="35661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6" name="Google Shape;846;p45"/>
          <p:cNvSpPr txBox="1">
            <a:spLocks noGrp="1"/>
          </p:cNvSpPr>
          <p:nvPr>
            <p:ph type="subTitle" idx="4"/>
          </p:nvPr>
        </p:nvSpPr>
        <p:spPr>
          <a:xfrm>
            <a:off x="35661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45"/>
          <p:cNvSpPr txBox="1">
            <a:spLocks noGrp="1"/>
          </p:cNvSpPr>
          <p:nvPr>
            <p:ph type="subTitle" idx="5"/>
          </p:nvPr>
        </p:nvSpPr>
        <p:spPr>
          <a:xfrm>
            <a:off x="35661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8" name="Google Shape;848;p45"/>
          <p:cNvSpPr txBox="1">
            <a:spLocks noGrp="1"/>
          </p:cNvSpPr>
          <p:nvPr>
            <p:ph type="title" idx="6" hasCustomPrompt="1"/>
          </p:nvPr>
        </p:nvSpPr>
        <p:spPr>
          <a:xfrm>
            <a:off x="6021300" y="2642622"/>
            <a:ext cx="2011800" cy="8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849" name="Google Shape;849;p45"/>
          <p:cNvSpPr txBox="1">
            <a:spLocks noGrp="1"/>
          </p:cNvSpPr>
          <p:nvPr>
            <p:ph type="subTitle" idx="7"/>
          </p:nvPr>
        </p:nvSpPr>
        <p:spPr>
          <a:xfrm>
            <a:off x="6021300" y="3841959"/>
            <a:ext cx="2011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0" name="Google Shape;850;p45"/>
          <p:cNvSpPr txBox="1">
            <a:spLocks noGrp="1"/>
          </p:cNvSpPr>
          <p:nvPr>
            <p:ph type="subTitle" idx="8"/>
          </p:nvPr>
        </p:nvSpPr>
        <p:spPr>
          <a:xfrm>
            <a:off x="6021300" y="3420002"/>
            <a:ext cx="20118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Yeseva One"/>
              <a:buNone/>
              <a:defRPr sz="2000">
                <a:solidFill>
                  <a:schemeClr val="lt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51" name="Google Shape;851;p45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6735630" flipH="1">
            <a:off x="7658033" y="-1754862"/>
            <a:ext cx="2593020" cy="3980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45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8717672" flipH="1">
            <a:off x="8736481" y="1431018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45"/>
          <p:cNvPicPr preferRelativeResize="0"/>
          <p:nvPr/>
        </p:nvPicPr>
        <p:blipFill>
          <a:blip r:embed="rId7">
            <a:alphaModFix amt="96000"/>
          </a:blip>
          <a:stretch>
            <a:fillRect/>
          </a:stretch>
        </p:blipFill>
        <p:spPr>
          <a:xfrm rot="-5511">
            <a:off x="8068958" y="-216899"/>
            <a:ext cx="1127333" cy="1075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45"/>
          <p:cNvPicPr preferRelativeResize="0"/>
          <p:nvPr/>
        </p:nvPicPr>
        <p:blipFill>
          <a:blip r:embed="rId8">
            <a:alphaModFix amt="78000"/>
          </a:blip>
          <a:stretch>
            <a:fillRect/>
          </a:stretch>
        </p:blipFill>
        <p:spPr>
          <a:xfrm rot="4464929">
            <a:off x="7689276" y="187779"/>
            <a:ext cx="374545" cy="35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Google Shape;855;p45"/>
          <p:cNvPicPr preferRelativeResize="0"/>
          <p:nvPr/>
        </p:nvPicPr>
        <p:blipFill>
          <a:blip r:embed="rId5">
            <a:alphaModFix amt="78000"/>
          </a:blip>
          <a:stretch>
            <a:fillRect/>
          </a:stretch>
        </p:blipFill>
        <p:spPr>
          <a:xfrm rot="2711188">
            <a:off x="8778074" y="525678"/>
            <a:ext cx="224704" cy="203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Google Shape;856;p45"/>
          <p:cNvPicPr preferRelativeResize="0"/>
          <p:nvPr/>
        </p:nvPicPr>
        <p:blipFill>
          <a:blip r:embed="rId9">
            <a:alphaModFix amt="72000"/>
          </a:blip>
          <a:stretch>
            <a:fillRect/>
          </a:stretch>
        </p:blipFill>
        <p:spPr>
          <a:xfrm rot="1645614">
            <a:off x="8271332" y="684336"/>
            <a:ext cx="537488" cy="1056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45"/>
          <p:cNvSpPr txBox="1">
            <a:spLocks noGrp="1"/>
          </p:cNvSpPr>
          <p:nvPr>
            <p:ph type="title" idx="9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5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47"/>
          <p:cNvSpPr txBox="1">
            <a:spLocks noGrp="1"/>
          </p:cNvSpPr>
          <p:nvPr>
            <p:ph type="title"/>
          </p:nvPr>
        </p:nvSpPr>
        <p:spPr>
          <a:xfrm>
            <a:off x="110727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88" name="Google Shape;888;p47"/>
          <p:cNvSpPr txBox="1">
            <a:spLocks noGrp="1"/>
          </p:cNvSpPr>
          <p:nvPr>
            <p:ph type="subTitle" idx="1"/>
          </p:nvPr>
        </p:nvSpPr>
        <p:spPr>
          <a:xfrm>
            <a:off x="110727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47"/>
          <p:cNvSpPr txBox="1">
            <a:spLocks noGrp="1"/>
          </p:cNvSpPr>
          <p:nvPr>
            <p:ph type="title" idx="2"/>
          </p:nvPr>
        </p:nvSpPr>
        <p:spPr>
          <a:xfrm>
            <a:off x="3504663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0" name="Google Shape;890;p47"/>
          <p:cNvSpPr txBox="1">
            <a:spLocks noGrp="1"/>
          </p:cNvSpPr>
          <p:nvPr>
            <p:ph type="subTitle" idx="3"/>
          </p:nvPr>
        </p:nvSpPr>
        <p:spPr>
          <a:xfrm>
            <a:off x="3504600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47"/>
          <p:cNvSpPr txBox="1">
            <a:spLocks noGrp="1"/>
          </p:cNvSpPr>
          <p:nvPr>
            <p:ph type="title" idx="4"/>
          </p:nvPr>
        </p:nvSpPr>
        <p:spPr>
          <a:xfrm>
            <a:off x="5901925" y="3281576"/>
            <a:ext cx="2134800" cy="3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92" name="Google Shape;892;p47"/>
          <p:cNvSpPr txBox="1">
            <a:spLocks noGrp="1"/>
          </p:cNvSpPr>
          <p:nvPr>
            <p:ph type="subTitle" idx="5"/>
          </p:nvPr>
        </p:nvSpPr>
        <p:spPr>
          <a:xfrm>
            <a:off x="5901925" y="3705848"/>
            <a:ext cx="2134800" cy="4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93" name="Google Shape;893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9899950">
            <a:off x="-1908577" y="966249"/>
            <a:ext cx="3166051" cy="606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47"/>
          <p:cNvPicPr preferRelativeResize="0"/>
          <p:nvPr/>
        </p:nvPicPr>
        <p:blipFill>
          <a:blip r:embed="rId3">
            <a:alphaModFix amt="95000"/>
          </a:blip>
          <a:stretch>
            <a:fillRect/>
          </a:stretch>
        </p:blipFill>
        <p:spPr>
          <a:xfrm rot="-7951769">
            <a:off x="8123276" y="2958726"/>
            <a:ext cx="2337922" cy="35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150833" flipH="1">
            <a:off x="-2401725" y="3747026"/>
            <a:ext cx="4088499" cy="401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p47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-3055372">
            <a:off x="7213722" y="-1825289"/>
            <a:ext cx="2182018" cy="417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Google Shape;897;p47"/>
          <p:cNvPicPr preferRelativeResize="0"/>
          <p:nvPr/>
        </p:nvPicPr>
        <p:blipFill>
          <a:blip r:embed="rId5">
            <a:alphaModFix amt="75000"/>
          </a:blip>
          <a:stretch>
            <a:fillRect/>
          </a:stretch>
        </p:blipFill>
        <p:spPr>
          <a:xfrm rot="9966184">
            <a:off x="8244798" y="-122700"/>
            <a:ext cx="963768" cy="184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Google Shape;898;p47"/>
          <p:cNvPicPr preferRelativeResize="0"/>
          <p:nvPr/>
        </p:nvPicPr>
        <p:blipFill>
          <a:blip r:embed="rId6">
            <a:alphaModFix amt="84000"/>
          </a:blip>
          <a:stretch>
            <a:fillRect/>
          </a:stretch>
        </p:blipFill>
        <p:spPr>
          <a:xfrm rot="-8717672">
            <a:off x="7905156" y="303193"/>
            <a:ext cx="176699" cy="168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8492839">
            <a:off x="8675914" y="1679155"/>
            <a:ext cx="388634" cy="351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Google Shape;900;p47"/>
          <p:cNvPicPr preferRelativeResize="0"/>
          <p:nvPr/>
        </p:nvPicPr>
        <p:blipFill rotWithShape="1">
          <a:blip r:embed="rId8">
            <a:alphaModFix/>
          </a:blip>
          <a:srcRect l="9978" t="7909" r="6171" b="5839"/>
          <a:stretch/>
        </p:blipFill>
        <p:spPr>
          <a:xfrm rot="-2846351">
            <a:off x="-1015376" y="-310961"/>
            <a:ext cx="3165537" cy="1831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9589491">
            <a:off x="-193421" y="-1080209"/>
            <a:ext cx="1134281" cy="2239510"/>
          </a:xfrm>
          <a:prstGeom prst="rect">
            <a:avLst/>
          </a:prstGeom>
          <a:noFill/>
          <a:ln>
            <a:noFill/>
          </a:ln>
        </p:spPr>
      </p:pic>
      <p:sp>
        <p:nvSpPr>
          <p:cNvPr id="902" name="Google Shape;902;p47"/>
          <p:cNvSpPr txBox="1">
            <a:spLocks noGrp="1"/>
          </p:cNvSpPr>
          <p:nvPr>
            <p:ph type="title" idx="6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5"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0" name="Google Shape;920;p49"/>
          <p:cNvPicPr preferRelativeResize="0"/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 rot="5399947">
            <a:off x="2163958" y="1547444"/>
            <a:ext cx="4987634" cy="955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49"/>
          <p:cNvPicPr preferRelativeResize="0"/>
          <p:nvPr/>
        </p:nvPicPr>
        <p:blipFill>
          <a:blip r:embed="rId3">
            <a:alphaModFix amt="84000"/>
          </a:blip>
          <a:stretch>
            <a:fillRect/>
          </a:stretch>
        </p:blipFill>
        <p:spPr>
          <a:xfrm rot="-3201265" flipH="1">
            <a:off x="-139777" y="3680864"/>
            <a:ext cx="1134279" cy="2239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Google Shape;922;p49"/>
          <p:cNvPicPr preferRelativeResize="0"/>
          <p:nvPr/>
        </p:nvPicPr>
        <p:blipFill>
          <a:blip r:embed="rId4">
            <a:alphaModFix amt="84000"/>
          </a:blip>
          <a:stretch>
            <a:fillRect/>
          </a:stretch>
        </p:blipFill>
        <p:spPr>
          <a:xfrm rot="3910331" flipH="1">
            <a:off x="7064060" y="2918675"/>
            <a:ext cx="33718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Google Shape;923;p49"/>
          <p:cNvPicPr preferRelativeResize="0"/>
          <p:nvPr/>
        </p:nvPicPr>
        <p:blipFill rotWithShape="1">
          <a:blip r:embed="rId5">
            <a:alphaModFix amt="70000"/>
          </a:blip>
          <a:srcRect l="9978" t="7909" r="6171" b="5839"/>
          <a:stretch/>
        </p:blipFill>
        <p:spPr>
          <a:xfrm rot="1293272" flipH="1">
            <a:off x="2498949" y="4675049"/>
            <a:ext cx="5695950" cy="329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Google Shape;924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99999" flipH="1">
            <a:off x="1595497" y="4276824"/>
            <a:ext cx="2729251" cy="2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Google Shape;925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98178" y="245039"/>
            <a:ext cx="651643" cy="5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Google Shape;926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06">
            <a:off x="7113421" y="4621808"/>
            <a:ext cx="374547" cy="357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Google Shape;927;p49"/>
          <p:cNvPicPr preferRelativeResize="0"/>
          <p:nvPr/>
        </p:nvPicPr>
        <p:blipFill>
          <a:blip r:embed="rId9">
            <a:alphaModFix amt="78000"/>
          </a:blip>
          <a:stretch>
            <a:fillRect/>
          </a:stretch>
        </p:blipFill>
        <p:spPr>
          <a:xfrm rot="-1725380">
            <a:off x="409705" y="3464331"/>
            <a:ext cx="295879" cy="805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49"/>
          <p:cNvPicPr preferRelativeResize="0"/>
          <p:nvPr/>
        </p:nvPicPr>
        <p:blipFill>
          <a:blip r:embed="rId10">
            <a:alphaModFix amt="72000"/>
          </a:blip>
          <a:stretch>
            <a:fillRect/>
          </a:stretch>
        </p:blipFill>
        <p:spPr>
          <a:xfrm rot="7815743">
            <a:off x="272835" y="3608488"/>
            <a:ext cx="278190" cy="913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49"/>
          <p:cNvPicPr preferRelativeResize="0"/>
          <p:nvPr/>
        </p:nvPicPr>
        <p:blipFill>
          <a:blip r:embed="rId8">
            <a:alphaModFix amt="75000"/>
          </a:blip>
          <a:stretch>
            <a:fillRect/>
          </a:stretch>
        </p:blipFill>
        <p:spPr>
          <a:xfrm rot="-9721856">
            <a:off x="339974" y="332175"/>
            <a:ext cx="435348" cy="415654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49"/>
          <p:cNvSpPr txBox="1">
            <a:spLocks noGrp="1"/>
          </p:cNvSpPr>
          <p:nvPr>
            <p:ph type="title"/>
          </p:nvPr>
        </p:nvSpPr>
        <p:spPr>
          <a:xfrm>
            <a:off x="720000" y="408691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Yeseva One"/>
              <a:buNone/>
              <a:defRPr sz="3000">
                <a:solidFill>
                  <a:schemeClr val="dk1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●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○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oppins"/>
              <a:buChar char="■"/>
              <a:defRPr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70" r:id="rId4"/>
    <p:sldLayoutId id="2147483688" r:id="rId5"/>
    <p:sldLayoutId id="2147483690" r:id="rId6"/>
    <p:sldLayoutId id="2147483691" r:id="rId7"/>
    <p:sldLayoutId id="2147483693" r:id="rId8"/>
    <p:sldLayoutId id="2147483695" r:id="rId9"/>
    <p:sldLayoutId id="2147483698" r:id="rId10"/>
    <p:sldLayoutId id="2147483699" r:id="rId11"/>
    <p:sldLayoutId id="2147483700" r:id="rId12"/>
    <p:sldLayoutId id="2147483703" r:id="rId13"/>
    <p:sldLayoutId id="2147483705" r:id="rId14"/>
    <p:sldLayoutId id="2147483706" r:id="rId15"/>
    <p:sldLayoutId id="2147483707" r:id="rId16"/>
    <p:sldLayoutId id="2147483708" r:id="rId17"/>
    <p:sldLayoutId id="2147483709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9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11" Type="http://schemas.openxmlformats.org/officeDocument/2006/relationships/image" Target="../media/image73.png"/><Relationship Id="rId5" Type="http://schemas.openxmlformats.org/officeDocument/2006/relationships/image" Target="../media/image20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69"/>
          <p:cNvSpPr txBox="1">
            <a:spLocks noGrp="1"/>
          </p:cNvSpPr>
          <p:nvPr>
            <p:ph type="ctrTitle"/>
          </p:nvPr>
        </p:nvSpPr>
        <p:spPr>
          <a:xfrm>
            <a:off x="2231625" y="1604763"/>
            <a:ext cx="4680600" cy="18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Evolve 4A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 smtClean="0">
                <a:solidFill>
                  <a:schemeClr val="dk1"/>
                </a:solidFill>
              </a:rPr>
              <a:t>4.2</a:t>
            </a:r>
            <a:endParaRPr sz="5300" i="1" dirty="0">
              <a:solidFill>
                <a:schemeClr val="dk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A565A6-C592-BFC6-8396-3863D7C1E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059" y="101669"/>
            <a:ext cx="1109041" cy="1078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F7BE24C-5ED2-598B-EF51-60847140B9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5" y="59917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894027"/>
            <a:ext cx="9144000" cy="7019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7198"/>
            <a:ext cx="9144000" cy="459630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EBDC5F-507B-3CE0-4233-B07F0F6F4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462" y="114300"/>
            <a:ext cx="8196538" cy="4120052"/>
          </a:xfrm>
          <a:prstGeom prst="rect">
            <a:avLst/>
          </a:prstGeom>
        </p:spPr>
      </p:pic>
      <p:pic>
        <p:nvPicPr>
          <p:cNvPr id="4" name="EV_SB4_U04_p036_Ex2A">
            <a:hlinkClick r:id="" action="ppaction://media"/>
            <a:extLst>
              <a:ext uri="{FF2B5EF4-FFF2-40B4-BE49-F238E27FC236}">
                <a16:creationId xmlns:a16="http://schemas.microsoft.com/office/drawing/2014/main" id="{0A915CEB-15A6-EB6A-0A87-EB153F35B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4343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3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0CF07-8F90-3844-A1B4-31C28A0B8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2596"/>
            <a:ext cx="9144000" cy="345881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6A8392-EC1F-402F-EC4A-22C7E88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95450"/>
            <a:ext cx="9144000" cy="9849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88606"/>
            <a:ext cx="8115300" cy="6231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591" y="554280"/>
            <a:ext cx="7654283" cy="45892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6CE4D8-6A0A-0B71-E456-AC89AFF6E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1" y="88606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88606"/>
            <a:ext cx="8115300" cy="623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589" y="702175"/>
            <a:ext cx="7015811" cy="444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11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4B6E1-2976-8C56-8F7A-B33A2A44F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99848"/>
            <a:ext cx="9144000" cy="13193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1F007-BC9B-59FC-7798-51576E3A2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9" y="769436"/>
            <a:ext cx="9121410" cy="42848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D8CA36-16A6-CDA4-0EE8-5B92235E6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112" y="638175"/>
            <a:ext cx="5819775" cy="38671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5826E-E679-6C94-15B6-677011F64E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666226"/>
            <a:ext cx="9144000" cy="1427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352" y="48604"/>
            <a:ext cx="2652041" cy="361762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9291E-D4B3-EBA7-A51A-7BEC455D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7894"/>
            <a:ext cx="8424000" cy="38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4" y="981312"/>
            <a:ext cx="9133296" cy="3928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624F56-5190-38C8-F3DA-445171C85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23" y="4529931"/>
            <a:ext cx="631100" cy="613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23" y="217894"/>
            <a:ext cx="8424000" cy="381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31086"/>
            <a:ext cx="9144000" cy="20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B01F9-72AD-A23E-AC85-687A8CAC5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7" y="1562100"/>
            <a:ext cx="9001125" cy="2019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0" y="217894"/>
            <a:ext cx="8424000" cy="38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3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779907-7756-F41C-408E-81ED106B4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4147"/>
            <a:ext cx="9144000" cy="12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5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4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5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6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7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4DB972-0A30-3322-1278-7D2131AF2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4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9" name="Google Shape;2089;p123"/>
          <p:cNvGrpSpPr/>
          <p:nvPr/>
        </p:nvGrpSpPr>
        <p:grpSpPr>
          <a:xfrm>
            <a:off x="4159924" y="-215402"/>
            <a:ext cx="1667904" cy="2052820"/>
            <a:chOff x="4506624" y="-282827"/>
            <a:chExt cx="1667904" cy="2052820"/>
          </a:xfrm>
        </p:grpSpPr>
        <p:pic>
          <p:nvPicPr>
            <p:cNvPr id="2090" name="Google Shape;2090;p1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2189445" flipH="1">
              <a:off x="4961330" y="-198249"/>
              <a:ext cx="814743" cy="16086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1" name="Google Shape;2091;p123"/>
            <p:cNvPicPr preferRelativeResize="0"/>
            <p:nvPr/>
          </p:nvPicPr>
          <p:blipFill>
            <a:blip r:embed="rId6">
              <a:alphaModFix amt="70000"/>
            </a:blip>
            <a:stretch>
              <a:fillRect/>
            </a:stretch>
          </p:blipFill>
          <p:spPr>
            <a:xfrm rot="-2700056" flipH="1">
              <a:off x="4944054" y="408949"/>
              <a:ext cx="431316" cy="141590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92" name="Google Shape;2092;p123"/>
          <p:cNvPicPr preferRelativeResize="0"/>
          <p:nvPr/>
        </p:nvPicPr>
        <p:blipFill rotWithShape="1">
          <a:blip r:embed="rId7">
            <a:alphaModFix amt="82000"/>
          </a:blip>
          <a:srcRect l="9978" t="7909" r="6171" b="5839"/>
          <a:stretch/>
        </p:blipFill>
        <p:spPr>
          <a:xfrm rot="3121625">
            <a:off x="6532783" y="286471"/>
            <a:ext cx="3415383" cy="1831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93" name="Google Shape;2093;p123"/>
          <p:cNvGrpSpPr/>
          <p:nvPr/>
        </p:nvGrpSpPr>
        <p:grpSpPr>
          <a:xfrm>
            <a:off x="7533768" y="3595216"/>
            <a:ext cx="1932868" cy="1752533"/>
            <a:chOff x="7686168" y="3442816"/>
            <a:chExt cx="1932868" cy="1752533"/>
          </a:xfrm>
        </p:grpSpPr>
        <p:pic>
          <p:nvPicPr>
            <p:cNvPr id="2094" name="Google Shape;2094;p123"/>
            <p:cNvPicPr preferRelativeResize="0"/>
            <p:nvPr/>
          </p:nvPicPr>
          <p:blipFill>
            <a:blip r:embed="rId8">
              <a:alphaModFix amt="84000"/>
            </a:blip>
            <a:stretch>
              <a:fillRect/>
            </a:stretch>
          </p:blipFill>
          <p:spPr>
            <a:xfrm rot="8621619">
              <a:off x="8054042" y="3626497"/>
              <a:ext cx="754690" cy="1490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5" name="Google Shape;2095;p123"/>
            <p:cNvPicPr preferRelativeResize="0"/>
            <p:nvPr/>
          </p:nvPicPr>
          <p:blipFill>
            <a:blip r:embed="rId9">
              <a:alphaModFix amt="78000"/>
            </a:blip>
            <a:stretch>
              <a:fillRect/>
            </a:stretch>
          </p:blipFill>
          <p:spPr>
            <a:xfrm rot="7739741">
              <a:off x="8728676" y="3315119"/>
              <a:ext cx="382175" cy="14900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54DB972-0A30-3322-1278-7D2131AF20A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3" y="59917"/>
            <a:ext cx="631100" cy="613569"/>
          </a:xfrm>
          <a:prstGeom prst="rect">
            <a:avLst/>
          </a:prstGeom>
        </p:spPr>
      </p:pic>
      <p:pic>
        <p:nvPicPr>
          <p:cNvPr id="4" name="S3_87486_EV_SB4_U4_L2_Alessandra">
            <a:hlinkClick r:id="" action="ppaction://media"/>
            <a:extLst>
              <a:ext uri="{FF2B5EF4-FFF2-40B4-BE49-F238E27FC236}">
                <a16:creationId xmlns:a16="http://schemas.microsoft.com/office/drawing/2014/main" id="{ECB8133F-BB24-5186-A03F-B2E056671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98819" y="59917"/>
            <a:ext cx="2826595" cy="50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7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8453"/>
            <a:ext cx="9144000" cy="431386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2219" y="408453"/>
            <a:ext cx="4761781" cy="14548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00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D417AE-DC16-AE9E-2E68-D05B626D7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3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799C0A-7C43-AEB0-EBF3-986977312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30602"/>
            <a:ext cx="9144000" cy="1427438"/>
          </a:xfrm>
          <a:prstGeom prst="rect">
            <a:avLst/>
          </a:prstGeom>
        </p:spPr>
      </p:pic>
      <p:pic>
        <p:nvPicPr>
          <p:cNvPr id="3" name="EV_SB4_U04_p036_Ex1A_1B">
            <a:hlinkClick r:id="" action="ppaction://media"/>
            <a:extLst>
              <a:ext uri="{FF2B5EF4-FFF2-40B4-BE49-F238E27FC236}">
                <a16:creationId xmlns:a16="http://schemas.microsoft.com/office/drawing/2014/main" id="{98182DE0-EDBB-B91B-BE9C-AEE898CA7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40908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48" y="669216"/>
            <a:ext cx="8961120" cy="4433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24000" y="669216"/>
            <a:ext cx="601668" cy="2794746"/>
          </a:xfrm>
          <a:prstGeom prst="rect">
            <a:avLst/>
          </a:prstGeom>
          <a:solidFill>
            <a:srgbClr val="E9F0F9"/>
          </a:solidFill>
          <a:ln>
            <a:solidFill>
              <a:srgbClr val="E9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E31DE7-1C69-FDBC-4DC6-48BAC69F9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8" y="669216"/>
            <a:ext cx="8961120" cy="4433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24000" y="669216"/>
            <a:ext cx="601668" cy="2794746"/>
          </a:xfrm>
          <a:prstGeom prst="rect">
            <a:avLst/>
          </a:prstGeom>
          <a:solidFill>
            <a:srgbClr val="E9F0F9"/>
          </a:solidFill>
          <a:ln>
            <a:solidFill>
              <a:srgbClr val="E9F0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V_SB4_U04_p036_Ex1A_1B">
            <a:hlinkClick r:id="" action="ppaction://media"/>
            <a:extLst>
              <a:ext uri="{FF2B5EF4-FFF2-40B4-BE49-F238E27FC236}">
                <a16:creationId xmlns:a16="http://schemas.microsoft.com/office/drawing/2014/main" id="{98182DE0-EDBB-B91B-BE9C-AEE898CA7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0308" y="1016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02AB1-E074-281E-58B8-084CEA0E3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000" y="101669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5102"/>
            <a:ext cx="9144000" cy="17237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7108"/>
            <a:ext cx="9144000" cy="4073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87108"/>
            <a:ext cx="9144000" cy="407305"/>
          </a:xfrm>
          <a:prstGeom prst="rect">
            <a:avLst/>
          </a:prstGeom>
        </p:spPr>
      </p:pic>
      <p:pic>
        <p:nvPicPr>
          <p:cNvPr id="4" name="EV_SB4_U04_p036_Ex1A_1B">
            <a:hlinkClick r:id="" action="ppaction://media"/>
            <a:extLst>
              <a:ext uri="{FF2B5EF4-FFF2-40B4-BE49-F238E27FC236}">
                <a16:creationId xmlns:a16="http://schemas.microsoft.com/office/drawing/2014/main" id="{0846D509-09D8-0340-AD5A-D6266423B9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4090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1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C4E1BA-9E68-0A86-EE60-F89C613BB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00" y="4529931"/>
            <a:ext cx="631100" cy="6135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87108"/>
            <a:ext cx="9144000" cy="407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75" y="1961533"/>
            <a:ext cx="8934450" cy="212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391473"/>
      </p:ext>
    </p:extLst>
  </p:cSld>
  <p:clrMapOvr>
    <a:masterClrMapping/>
  </p:clrMapOvr>
</p:sld>
</file>

<file path=ppt/theme/theme1.xml><?xml version="1.0" encoding="utf-8"?>
<a:theme xmlns:a="http://schemas.openxmlformats.org/drawingml/2006/main" name="Art Subject for Elementary - 2nd Grade: Visual Arts XL by Slidesgo">
  <a:themeElements>
    <a:clrScheme name="Simple Light">
      <a:dk1>
        <a:srgbClr val="3D3A30"/>
      </a:dk1>
      <a:lt1>
        <a:srgbClr val="ECF7FF"/>
      </a:lt1>
      <a:dk2>
        <a:srgbClr val="46433D"/>
      </a:dk2>
      <a:lt2>
        <a:srgbClr val="3B94A9"/>
      </a:lt2>
      <a:accent1>
        <a:srgbClr val="73C5E0"/>
      </a:accent1>
      <a:accent2>
        <a:srgbClr val="8BA6F3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453C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</Words>
  <Application>Microsoft Office PowerPoint</Application>
  <PresentationFormat>On-screen Show (16:9)</PresentationFormat>
  <Paragraphs>1</Paragraphs>
  <Slides>27</Slides>
  <Notes>27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Yeseva One</vt:lpstr>
      <vt:lpstr>Bebas Neue</vt:lpstr>
      <vt:lpstr>Poppins</vt:lpstr>
      <vt:lpstr>Arial</vt:lpstr>
      <vt:lpstr>Art Subject for Elementary - 2nd Grade: Visual Arts XL by Slidesgo</vt:lpstr>
      <vt:lpstr>Evolve 4A 4.2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Evolve 4A Session 1</dc:title>
  <cp:lastModifiedBy>Admin</cp:lastModifiedBy>
  <cp:revision>14</cp:revision>
  <dcterms:modified xsi:type="dcterms:W3CDTF">2023-07-22T08:53:59Z</dcterms:modified>
</cp:coreProperties>
</file>