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30"/>
  </p:notesMasterIdLst>
  <p:sldIdLst>
    <p:sldId id="256" r:id="rId2"/>
    <p:sldId id="267" r:id="rId3"/>
    <p:sldId id="340" r:id="rId4"/>
    <p:sldId id="268" r:id="rId5"/>
    <p:sldId id="347" r:id="rId6"/>
    <p:sldId id="294" r:id="rId7"/>
    <p:sldId id="295" r:id="rId8"/>
    <p:sldId id="308" r:id="rId9"/>
    <p:sldId id="310" r:id="rId10"/>
    <p:sldId id="341" r:id="rId11"/>
    <p:sldId id="317" r:id="rId12"/>
    <p:sldId id="319" r:id="rId13"/>
    <p:sldId id="320" r:id="rId14"/>
    <p:sldId id="342" r:id="rId15"/>
    <p:sldId id="321" r:id="rId16"/>
    <p:sldId id="324" r:id="rId17"/>
    <p:sldId id="343" r:id="rId18"/>
    <p:sldId id="327" r:id="rId19"/>
    <p:sldId id="326" r:id="rId20"/>
    <p:sldId id="328" r:id="rId21"/>
    <p:sldId id="344" r:id="rId22"/>
    <p:sldId id="329" r:id="rId23"/>
    <p:sldId id="345" r:id="rId24"/>
    <p:sldId id="330" r:id="rId25"/>
    <p:sldId id="331" r:id="rId26"/>
    <p:sldId id="346" r:id="rId27"/>
    <p:sldId id="332" r:id="rId28"/>
    <p:sldId id="348" r:id="rId29"/>
  </p:sldIdLst>
  <p:sldSz cx="9144000" cy="5143500" type="screen16x9"/>
  <p:notesSz cx="6858000" cy="9144000"/>
  <p:embeddedFontLst>
    <p:embeddedFont>
      <p:font typeface="Yeseva One" panose="020B0604020202020204" charset="0"/>
      <p:regular r:id="rId31"/>
    </p:embeddedFont>
    <p:embeddedFont>
      <p:font typeface="Bebas Neue" panose="020B0604020202020204" charset="0"/>
      <p:regular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8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84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76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28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606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475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60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964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531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258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69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44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59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8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0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4.3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7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8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9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050189"/>
            <a:ext cx="9144000" cy="2442624"/>
          </a:xfrm>
          <a:prstGeom prst="rect">
            <a:avLst/>
          </a:prstGeom>
        </p:spPr>
      </p:pic>
      <p:pic>
        <p:nvPicPr>
          <p:cNvPr id="4" name="EV_SB4_U04_p038_Ex1C">
            <a:hlinkClick r:id="" action="ppaction://media"/>
            <a:extLst>
              <a:ext uri="{FF2B5EF4-FFF2-40B4-BE49-F238E27FC236}">
                <a16:creationId xmlns:a16="http://schemas.microsoft.com/office/drawing/2014/main" id="{3A1CE8E3-53D6-A01A-06FB-F8D450B45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8212" y="4011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5" y="623887"/>
            <a:ext cx="5162550" cy="3895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7325"/>
            <a:ext cx="9144000" cy="12032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0340"/>
            <a:ext cx="9144000" cy="2756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50340"/>
            <a:ext cx="9144000" cy="2756222"/>
          </a:xfrm>
          <a:prstGeom prst="rect">
            <a:avLst/>
          </a:prstGeom>
        </p:spPr>
      </p:pic>
      <p:pic>
        <p:nvPicPr>
          <p:cNvPr id="4" name="EV_SB4_U04_p039_Ex2A_2B">
            <a:hlinkClick r:id="" action="ppaction://media"/>
            <a:extLst>
              <a:ext uri="{FF2B5EF4-FFF2-40B4-BE49-F238E27FC236}">
                <a16:creationId xmlns:a16="http://schemas.microsoft.com/office/drawing/2014/main" id="{2191642A-AD85-0273-DF41-B6BF2959F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311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9887"/>
            <a:ext cx="9144000" cy="172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" y="785303"/>
            <a:ext cx="9136866" cy="31747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" y="785303"/>
            <a:ext cx="9136866" cy="3174738"/>
          </a:xfrm>
          <a:prstGeom prst="rect">
            <a:avLst/>
          </a:prstGeom>
        </p:spPr>
      </p:pic>
      <p:pic>
        <p:nvPicPr>
          <p:cNvPr id="4" name="EV_SB4_U04_p039_Ex2A_2B">
            <a:hlinkClick r:id="" action="ppaction://media"/>
            <a:extLst>
              <a:ext uri="{FF2B5EF4-FFF2-40B4-BE49-F238E27FC236}">
                <a16:creationId xmlns:a16="http://schemas.microsoft.com/office/drawing/2014/main" id="{85015A94-5D23-4B3E-F3B7-953B68978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285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00" y="875067"/>
            <a:ext cx="703897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7491"/>
            <a:ext cx="9144000" cy="6366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218380" cy="2169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174" y="2169942"/>
            <a:ext cx="5256826" cy="29735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9562"/>
            <a:ext cx="9144000" cy="12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29562"/>
            <a:ext cx="9144000" cy="1246486"/>
          </a:xfrm>
          <a:prstGeom prst="rect">
            <a:avLst/>
          </a:prstGeom>
        </p:spPr>
      </p:pic>
      <p:pic>
        <p:nvPicPr>
          <p:cNvPr id="4" name="EV_SB4_U04_p039_Ex3A">
            <a:hlinkClick r:id="" action="ppaction://media"/>
            <a:extLst>
              <a:ext uri="{FF2B5EF4-FFF2-40B4-BE49-F238E27FC236}">
                <a16:creationId xmlns:a16="http://schemas.microsoft.com/office/drawing/2014/main" id="{DFE432E7-5FF2-BF42-7352-78D1BE72E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30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2590"/>
            <a:ext cx="9144000" cy="108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32590"/>
            <a:ext cx="9144000" cy="1081183"/>
          </a:xfrm>
          <a:prstGeom prst="rect">
            <a:avLst/>
          </a:prstGeom>
        </p:spPr>
      </p:pic>
      <p:pic>
        <p:nvPicPr>
          <p:cNvPr id="4" name="EV_SB4_U04_p039_Ex3B">
            <a:hlinkClick r:id="" action="ppaction://media"/>
            <a:extLst>
              <a:ext uri="{FF2B5EF4-FFF2-40B4-BE49-F238E27FC236}">
                <a16:creationId xmlns:a16="http://schemas.microsoft.com/office/drawing/2014/main" id="{A7512BA9-C20A-4304-8199-5E124CC52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401355"/>
            <a:ext cx="609600" cy="6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2" y="1514475"/>
            <a:ext cx="9055100" cy="20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0126"/>
            <a:ext cx="9144000" cy="20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0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8373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10126"/>
            <a:ext cx="9144000" cy="2013759"/>
          </a:xfrm>
          <a:prstGeom prst="rect">
            <a:avLst/>
          </a:prstGeom>
        </p:spPr>
      </p:pic>
      <p:pic>
        <p:nvPicPr>
          <p:cNvPr id="4" name="EV_SB4_U04_p039_Ex3C">
            <a:hlinkClick r:id="" action="ppaction://media"/>
            <a:extLst>
              <a:ext uri="{FF2B5EF4-FFF2-40B4-BE49-F238E27FC236}">
                <a16:creationId xmlns:a16="http://schemas.microsoft.com/office/drawing/2014/main" id="{D125FE31-1D96-361D-D188-FD7297E9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918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4DB972-0A30-3322-1278-7D2131AF2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58912"/>
            <a:ext cx="9144000" cy="25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6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4DB972-0A30-3322-1278-7D2131AF2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59917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7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43" y="839099"/>
            <a:ext cx="7218380" cy="2169942"/>
          </a:xfrm>
          <a:prstGeom prst="rect">
            <a:avLst/>
          </a:prstGeom>
        </p:spPr>
      </p:pic>
      <p:pic>
        <p:nvPicPr>
          <p:cNvPr id="4" name="EV_SB4_U04_p038_Ex1A">
            <a:hlinkClick r:id="" action="ppaction://media"/>
            <a:extLst>
              <a:ext uri="{FF2B5EF4-FFF2-40B4-BE49-F238E27FC236}">
                <a16:creationId xmlns:a16="http://schemas.microsoft.com/office/drawing/2014/main" id="{70E0D100-2CB2-BAD1-DEDD-0A4FDB173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26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6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522"/>
            <a:ext cx="9144000" cy="37802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5522"/>
            <a:ext cx="9144000" cy="3780245"/>
          </a:xfrm>
          <a:prstGeom prst="rect">
            <a:avLst/>
          </a:prstGeom>
        </p:spPr>
      </p:pic>
      <p:pic>
        <p:nvPicPr>
          <p:cNvPr id="4" name="EV_SB4_U04_p038_Ex1A">
            <a:hlinkClick r:id="" action="ppaction://media"/>
            <a:extLst>
              <a:ext uri="{FF2B5EF4-FFF2-40B4-BE49-F238E27FC236}">
                <a16:creationId xmlns:a16="http://schemas.microsoft.com/office/drawing/2014/main" id="{70E0D100-2CB2-BAD1-DEDD-0A4FDB173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465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548" y="3009041"/>
            <a:ext cx="7267575" cy="1685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743" y="839099"/>
            <a:ext cx="7218380" cy="21699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9123"/>
            <a:ext cx="9144000" cy="20627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65" y="1152525"/>
            <a:ext cx="2771775" cy="2838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244" y="1867528"/>
            <a:ext cx="2838450" cy="23336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50189"/>
            <a:ext cx="9144000" cy="24426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</Words>
  <Application>Microsoft Office PowerPoint</Application>
  <PresentationFormat>On-screen Show (16:9)</PresentationFormat>
  <Paragraphs>1</Paragraphs>
  <Slides>28</Slides>
  <Notes>28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4.3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10</cp:revision>
  <dcterms:modified xsi:type="dcterms:W3CDTF">2023-07-22T08:56:31Z</dcterms:modified>
</cp:coreProperties>
</file>