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27"/>
  </p:notesMasterIdLst>
  <p:sldIdLst>
    <p:sldId id="256" r:id="rId2"/>
    <p:sldId id="267" r:id="rId3"/>
    <p:sldId id="341" r:id="rId4"/>
    <p:sldId id="268" r:id="rId5"/>
    <p:sldId id="340" r:id="rId6"/>
    <p:sldId id="294" r:id="rId7"/>
    <p:sldId id="295" r:id="rId8"/>
    <p:sldId id="342" r:id="rId9"/>
    <p:sldId id="308" r:id="rId10"/>
    <p:sldId id="310" r:id="rId11"/>
    <p:sldId id="343" r:id="rId12"/>
    <p:sldId id="317" r:id="rId13"/>
    <p:sldId id="319" r:id="rId14"/>
    <p:sldId id="320" r:id="rId15"/>
    <p:sldId id="344" r:id="rId16"/>
    <p:sldId id="321" r:id="rId17"/>
    <p:sldId id="323" r:id="rId18"/>
    <p:sldId id="324" r:id="rId19"/>
    <p:sldId id="326" r:id="rId20"/>
    <p:sldId id="327" r:id="rId21"/>
    <p:sldId id="328" r:id="rId22"/>
    <p:sldId id="329" r:id="rId23"/>
    <p:sldId id="330" r:id="rId24"/>
    <p:sldId id="331" r:id="rId25"/>
    <p:sldId id="345" r:id="rId26"/>
  </p:sldIdLst>
  <p:sldSz cx="9144000" cy="5143500" type="screen16x9"/>
  <p:notesSz cx="6858000" cy="9144000"/>
  <p:embeddedFontLst>
    <p:embeddedFont>
      <p:font typeface="Yeseva One" panose="020B0604020202020204" charset="0"/>
      <p:regular r:id="rId28"/>
    </p:embeddedFont>
    <p:embeddedFont>
      <p:font typeface="Bebas Neue" panose="020B0604020202020204" charset="0"/>
      <p:regular r:id="rId29"/>
    </p:embeddedFont>
    <p:embeddedFont>
      <p:font typeface="Poppins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5C289-331F-4AA0-9E95-BB51735D773B}">
  <a:tblStyle styleId="{1FE5C289-331F-4AA0-9E95-BB51735D77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6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7177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207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100f9fad07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100f9fad07a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0f9fad07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0f9fad07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g100f9fad07a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1" name="Google Shape;2611;g100f9fad07a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0f9fad07a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00f9fad07a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800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610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062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2798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260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2810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9456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194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844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Relationship Id="rId14" Type="http://schemas.openxmlformats.org/officeDocument/2006/relationships/image" Target="../media/image4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4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45.png"/><Relationship Id="rId9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18" Type="http://schemas.openxmlformats.org/officeDocument/2006/relationships/image" Target="../media/image13.png"/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4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3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20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2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745090" flipH="1">
            <a:off x="5540453" y="2590413"/>
            <a:ext cx="3889293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52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7860581">
            <a:off x="6955011" y="3572185"/>
            <a:ext cx="316553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52"/>
          <p:cNvPicPr preferRelativeResize="0"/>
          <p:nvPr/>
        </p:nvPicPr>
        <p:blipFill>
          <a:blip r:embed="rId4">
            <a:alphaModFix amt="92000"/>
          </a:blip>
          <a:stretch>
            <a:fillRect/>
          </a:stretch>
        </p:blipFill>
        <p:spPr>
          <a:xfrm rot="1510193" flipH="1">
            <a:off x="6991224" y="4784043"/>
            <a:ext cx="185452" cy="16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71362" flipH="1">
            <a:off x="7258049" y="4722779"/>
            <a:ext cx="320751" cy="29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52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5325129" flipH="1">
            <a:off x="125516" y="4040297"/>
            <a:ext cx="164243" cy="1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512522" y="1030826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01">
            <a:off x="937697" y="691028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86851" y="4202517"/>
            <a:ext cx="885898" cy="8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52"/>
          <p:cNvSpPr txBox="1">
            <a:spLocks noGrp="1"/>
          </p:cNvSpPr>
          <p:nvPr>
            <p:ph type="title"/>
          </p:nvPr>
        </p:nvSpPr>
        <p:spPr>
          <a:xfrm>
            <a:off x="5515575" y="1804572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52"/>
          <p:cNvSpPr txBox="1">
            <a:spLocks noGrp="1"/>
          </p:cNvSpPr>
          <p:nvPr>
            <p:ph type="subTitle" idx="1"/>
          </p:nvPr>
        </p:nvSpPr>
        <p:spPr>
          <a:xfrm>
            <a:off x="5515575" y="2544273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7" name="Google Shape;97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262015" flipH="1">
            <a:off x="7501730" y="-1127087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2094136" flipH="1">
            <a:off x="7929086" y="-163547"/>
            <a:ext cx="622865" cy="122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5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2763389" flipH="1">
            <a:off x="8744814" y="278855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2976018" flipH="1">
            <a:off x="8627419" y="-31914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1173042" flipH="1">
            <a:off x="7648751" y="81405"/>
            <a:ext cx="244197" cy="66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52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099991">
            <a:off x="3740476" y="3248976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2"/>
          <p:cNvPicPr preferRelativeResize="0"/>
          <p:nvPr/>
        </p:nvPicPr>
        <p:blipFill>
          <a:blip r:embed="rId13">
            <a:alphaModFix amt="95000"/>
          </a:blip>
          <a:stretch>
            <a:fillRect/>
          </a:stretch>
        </p:blipFill>
        <p:spPr>
          <a:xfrm rot="2699989">
            <a:off x="-1091611" y="-1888262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52"/>
          <p:cNvPicPr preferRelativeResize="0"/>
          <p:nvPr/>
        </p:nvPicPr>
        <p:blipFill>
          <a:blip r:embed="rId14">
            <a:alphaModFix amt="68000"/>
          </a:blip>
          <a:stretch>
            <a:fillRect/>
          </a:stretch>
        </p:blipFill>
        <p:spPr>
          <a:xfrm rot="-3605494">
            <a:off x="-176895" y="22040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95694" y="-1524461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223676" flipH="1">
            <a:off x="4696862" y="1307173"/>
            <a:ext cx="2593019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706138" flipH="1">
            <a:off x="6949211" y="-1585551"/>
            <a:ext cx="2593020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999" flipH="1">
            <a:off x="6008395" y="1663854"/>
            <a:ext cx="1901531" cy="181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53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5530091">
            <a:off x="8184383" y="52138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53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-9125404">
            <a:off x="8574521" y="10410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8401736">
            <a:off x="7681633" y="478837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53"/>
          <p:cNvPicPr preferRelativeResize="0"/>
          <p:nvPr/>
        </p:nvPicPr>
        <p:blipFill>
          <a:blip r:embed="rId7">
            <a:alphaModFix amt="72000"/>
          </a:blip>
          <a:stretch>
            <a:fillRect/>
          </a:stretch>
        </p:blipFill>
        <p:spPr>
          <a:xfrm rot="4300193">
            <a:off x="338071" y="-51770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257269" y="2960726"/>
            <a:ext cx="2125804" cy="3081864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53"/>
          <p:cNvSpPr txBox="1">
            <a:spLocks noGrp="1"/>
          </p:cNvSpPr>
          <p:nvPr>
            <p:ph type="title"/>
          </p:nvPr>
        </p:nvSpPr>
        <p:spPr>
          <a:xfrm>
            <a:off x="720000" y="1810424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53"/>
          <p:cNvSpPr txBox="1">
            <a:spLocks noGrp="1"/>
          </p:cNvSpPr>
          <p:nvPr>
            <p:ph type="subTitle" idx="1"/>
          </p:nvPr>
        </p:nvSpPr>
        <p:spPr>
          <a:xfrm>
            <a:off x="720000" y="2550797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7" name="Google Shape;997;p53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842567" flipH="1">
            <a:off x="6113116" y="4001379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53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8511820" flipH="1">
            <a:off x="7648067" y="3720321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8724448" flipH="1">
            <a:off x="6080778" y="4529876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5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-8769166">
            <a:off x="-862764" y="4085659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1420826" y="-228846"/>
            <a:ext cx="885898" cy="80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46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4"/>
          <p:cNvSpPr txBox="1">
            <a:spLocks noGrp="1"/>
          </p:cNvSpPr>
          <p:nvPr>
            <p:ph type="title"/>
          </p:nvPr>
        </p:nvSpPr>
        <p:spPr>
          <a:xfrm>
            <a:off x="4914900" y="1804575"/>
            <a:ext cx="35001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54"/>
          <p:cNvSpPr txBox="1">
            <a:spLocks noGrp="1"/>
          </p:cNvSpPr>
          <p:nvPr>
            <p:ph type="subTitle" idx="1"/>
          </p:nvPr>
        </p:nvSpPr>
        <p:spPr>
          <a:xfrm>
            <a:off x="5119350" y="2544275"/>
            <a:ext cx="30912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06" name="Google Shape;1006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613246" flipH="1">
            <a:off x="-269330" y="-997853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7787304" y="-764640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664369">
            <a:off x="-597249" y="2789815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54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8100011" flipH="1">
            <a:off x="-649531" y="3468515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54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3627392">
            <a:off x="7039564" y="-857755"/>
            <a:ext cx="3165533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4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 rot="-7194506" flipH="1">
            <a:off x="265186" y="4017297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8880201" y="38111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19">
            <a:off x="404308" y="660796"/>
            <a:ext cx="2273192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332156" y="24398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54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1834609" flipH="1">
            <a:off x="8619536" y="3991675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54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-1226535" flipH="1">
            <a:off x="8266603" y="4164855"/>
            <a:ext cx="453247" cy="14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54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075552" flipH="1">
            <a:off x="1970283" y="-16107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9581" y="142060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231794" flipH="1">
            <a:off x="6932757" y="-673367"/>
            <a:ext cx="651097" cy="223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50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57"/>
          <p:cNvSpPr txBox="1">
            <a:spLocks noGrp="1"/>
          </p:cNvSpPr>
          <p:nvPr>
            <p:ph type="body" idx="1"/>
          </p:nvPr>
        </p:nvSpPr>
        <p:spPr>
          <a:xfrm>
            <a:off x="720000" y="1371822"/>
            <a:ext cx="7704000" cy="32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08980"/>
              </a:buClr>
              <a:buSzPts val="1400"/>
              <a:buFont typeface="Arial"/>
              <a:buChar char="●"/>
              <a:defRPr sz="12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59" name="Google Shape;1059;p57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57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800287" flipH="1">
            <a:off x="7056297" y="-43649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 txBox="1">
            <a:spLocks noGrp="1"/>
          </p:cNvSpPr>
          <p:nvPr>
            <p:ph type="body" idx="1"/>
          </p:nvPr>
        </p:nvSpPr>
        <p:spPr>
          <a:xfrm>
            <a:off x="720000" y="23931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4" name="Google Shape;794;p42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95" name="Google Shape;795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171791" y="203176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3795428" flipH="1">
            <a:off x="7770676" y="-1062281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06984">
            <a:off x="7167246" y="926665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2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430343" flipH="1">
            <a:off x="-245553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74910" flipH="1">
            <a:off x="209430" y="191966"/>
            <a:ext cx="767413" cy="15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5">
            <a:alphaModFix amt="92000"/>
          </a:blip>
          <a:stretch>
            <a:fillRect/>
          </a:stretch>
        </p:blipFill>
        <p:spPr>
          <a:xfrm rot="-8492839" flipH="1">
            <a:off x="42014" y="1530280"/>
            <a:ext cx="388634" cy="35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 txBox="1">
            <a:spLocks noGrp="1"/>
          </p:cNvSpPr>
          <p:nvPr>
            <p:ph type="title" hasCustomPrompt="1"/>
          </p:nvPr>
        </p:nvSpPr>
        <p:spPr>
          <a:xfrm>
            <a:off x="11109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3" name="Google Shape;843;p45"/>
          <p:cNvSpPr txBox="1">
            <a:spLocks noGrp="1"/>
          </p:cNvSpPr>
          <p:nvPr>
            <p:ph type="subTitle" idx="1"/>
          </p:nvPr>
        </p:nvSpPr>
        <p:spPr>
          <a:xfrm>
            <a:off x="11109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45"/>
          <p:cNvSpPr txBox="1">
            <a:spLocks noGrp="1"/>
          </p:cNvSpPr>
          <p:nvPr>
            <p:ph type="subTitle" idx="2"/>
          </p:nvPr>
        </p:nvSpPr>
        <p:spPr>
          <a:xfrm>
            <a:off x="11109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45"/>
          <p:cNvSpPr txBox="1">
            <a:spLocks noGrp="1"/>
          </p:cNvSpPr>
          <p:nvPr>
            <p:ph type="title" idx="3" hasCustomPrompt="1"/>
          </p:nvPr>
        </p:nvSpPr>
        <p:spPr>
          <a:xfrm>
            <a:off x="35661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6" name="Google Shape;846;p45"/>
          <p:cNvSpPr txBox="1">
            <a:spLocks noGrp="1"/>
          </p:cNvSpPr>
          <p:nvPr>
            <p:ph type="subTitle" idx="4"/>
          </p:nvPr>
        </p:nvSpPr>
        <p:spPr>
          <a:xfrm>
            <a:off x="35661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45"/>
          <p:cNvSpPr txBox="1">
            <a:spLocks noGrp="1"/>
          </p:cNvSpPr>
          <p:nvPr>
            <p:ph type="subTitle" idx="5"/>
          </p:nvPr>
        </p:nvSpPr>
        <p:spPr>
          <a:xfrm>
            <a:off x="35661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45"/>
          <p:cNvSpPr txBox="1">
            <a:spLocks noGrp="1"/>
          </p:cNvSpPr>
          <p:nvPr>
            <p:ph type="title" idx="6" hasCustomPrompt="1"/>
          </p:nvPr>
        </p:nvSpPr>
        <p:spPr>
          <a:xfrm>
            <a:off x="60213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9" name="Google Shape;849;p45"/>
          <p:cNvSpPr txBox="1">
            <a:spLocks noGrp="1"/>
          </p:cNvSpPr>
          <p:nvPr>
            <p:ph type="subTitle" idx="7"/>
          </p:nvPr>
        </p:nvSpPr>
        <p:spPr>
          <a:xfrm>
            <a:off x="60213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45"/>
          <p:cNvSpPr txBox="1">
            <a:spLocks noGrp="1"/>
          </p:cNvSpPr>
          <p:nvPr>
            <p:ph type="subTitle" idx="8"/>
          </p:nvPr>
        </p:nvSpPr>
        <p:spPr>
          <a:xfrm>
            <a:off x="60213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1" name="Google Shape;851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735630" flipH="1">
            <a:off x="7658033" y="-1754862"/>
            <a:ext cx="2593020" cy="39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8717672" flipH="1">
            <a:off x="8736481" y="143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7">
            <a:alphaModFix amt="96000"/>
          </a:blip>
          <a:stretch>
            <a:fillRect/>
          </a:stretch>
        </p:blipFill>
        <p:spPr>
          <a:xfrm rot="-5511">
            <a:off x="8068958" y="-216899"/>
            <a:ext cx="1127333" cy="10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4464929">
            <a:off x="7689276" y="187779"/>
            <a:ext cx="374545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11188">
            <a:off x="8778074" y="525678"/>
            <a:ext cx="224704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1645614">
            <a:off x="8271332" y="684336"/>
            <a:ext cx="537488" cy="1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5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5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7"/>
          <p:cNvSpPr txBox="1">
            <a:spLocks noGrp="1"/>
          </p:cNvSpPr>
          <p:nvPr>
            <p:ph type="title"/>
          </p:nvPr>
        </p:nvSpPr>
        <p:spPr>
          <a:xfrm>
            <a:off x="110727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8" name="Google Shape;888;p47"/>
          <p:cNvSpPr txBox="1">
            <a:spLocks noGrp="1"/>
          </p:cNvSpPr>
          <p:nvPr>
            <p:ph type="subTitle" idx="1"/>
          </p:nvPr>
        </p:nvSpPr>
        <p:spPr>
          <a:xfrm>
            <a:off x="110727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47"/>
          <p:cNvSpPr txBox="1">
            <a:spLocks noGrp="1"/>
          </p:cNvSpPr>
          <p:nvPr>
            <p:ph type="title" idx="2"/>
          </p:nvPr>
        </p:nvSpPr>
        <p:spPr>
          <a:xfrm>
            <a:off x="3504663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47"/>
          <p:cNvSpPr txBox="1">
            <a:spLocks noGrp="1"/>
          </p:cNvSpPr>
          <p:nvPr>
            <p:ph type="subTitle" idx="3"/>
          </p:nvPr>
        </p:nvSpPr>
        <p:spPr>
          <a:xfrm>
            <a:off x="3504600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47"/>
          <p:cNvSpPr txBox="1">
            <a:spLocks noGrp="1"/>
          </p:cNvSpPr>
          <p:nvPr>
            <p:ph type="title" idx="4"/>
          </p:nvPr>
        </p:nvSpPr>
        <p:spPr>
          <a:xfrm>
            <a:off x="590192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2" name="Google Shape;892;p47"/>
          <p:cNvSpPr txBox="1">
            <a:spLocks noGrp="1"/>
          </p:cNvSpPr>
          <p:nvPr>
            <p:ph type="subTitle" idx="5"/>
          </p:nvPr>
        </p:nvSpPr>
        <p:spPr>
          <a:xfrm>
            <a:off x="590192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3" name="Google Shape;893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7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7951769">
            <a:off x="8123276" y="29587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213722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4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966184">
            <a:off x="8244798" y="-122700"/>
            <a:ext cx="963768" cy="18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47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7905156" y="3031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492839">
            <a:off x="8675914" y="16791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7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7"/>
          <p:cNvSpPr txBox="1">
            <a:spLocks noGrp="1"/>
          </p:cNvSpPr>
          <p:nvPr>
            <p:ph type="title" idx="6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88" r:id="rId5"/>
    <p:sldLayoutId id="2147483690" r:id="rId6"/>
    <p:sldLayoutId id="2147483691" r:id="rId7"/>
    <p:sldLayoutId id="2147483693" r:id="rId8"/>
    <p:sldLayoutId id="2147483695" r:id="rId9"/>
    <p:sldLayoutId id="2147483698" r:id="rId10"/>
    <p:sldLayoutId id="2147483699" r:id="rId11"/>
    <p:sldLayoutId id="2147483700" r:id="rId12"/>
    <p:sldLayoutId id="2147483703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0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7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Evolve 4A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 smtClean="0">
                <a:solidFill>
                  <a:schemeClr val="dk1"/>
                </a:solidFill>
              </a:rPr>
              <a:t>4.4</a:t>
            </a:r>
            <a:endParaRPr sz="5300" i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59" y="101669"/>
            <a:ext cx="1109041" cy="107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604" y="673485"/>
            <a:ext cx="7764964" cy="44700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91189" y="2425630"/>
            <a:ext cx="601249" cy="27178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0" y="1352812"/>
            <a:ext cx="9111514" cy="193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45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0" y="1352812"/>
            <a:ext cx="9111514" cy="1930785"/>
          </a:xfrm>
          <a:prstGeom prst="rect">
            <a:avLst/>
          </a:prstGeom>
        </p:spPr>
      </p:pic>
      <p:pic>
        <p:nvPicPr>
          <p:cNvPr id="4" name="EV_SB4_U04_p041_Ex2A">
            <a:hlinkClick r:id="" action="ppaction://media"/>
            <a:extLst>
              <a:ext uri="{FF2B5EF4-FFF2-40B4-BE49-F238E27FC236}">
                <a16:creationId xmlns:a16="http://schemas.microsoft.com/office/drawing/2014/main" id="{EC28B1CE-27C7-5A6F-DEB5-FFCBC4EDA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9211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0CF07-8F90-3844-A1B4-31C28A0B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7778"/>
            <a:ext cx="9144000" cy="18553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5124"/>
            <a:ext cx="9144000" cy="852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5124"/>
            <a:ext cx="9144000" cy="85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7847" y="2903417"/>
            <a:ext cx="3807889" cy="14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37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E4D8-6A0A-0B71-E456-AC89AFF6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" y="88606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" y="814192"/>
            <a:ext cx="9134554" cy="394648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4B6E1-2976-8C56-8F7A-B33A2A44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7812"/>
            <a:ext cx="9144000" cy="197782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1F007-BC9B-59FC-7798-51576E3A2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49309"/>
            <a:ext cx="9144000" cy="6199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8CA36-16A6-CDA4-0EE8-5B92235E6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444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5049"/>
            <a:ext cx="9137544" cy="24623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702" y="0"/>
            <a:ext cx="7248525" cy="2276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769" y="2179653"/>
            <a:ext cx="3149313" cy="266223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9291E-D4B3-EBA7-A51A-7BEC455D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9872"/>
            <a:ext cx="9144000" cy="131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5" y="1290637"/>
            <a:ext cx="752475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82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B01F9-72AD-A23E-AC85-687A8CAC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96142"/>
            <a:ext cx="9144000" cy="161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38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79907-7756-F41C-408E-81ED106B4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8481"/>
            <a:ext cx="9144000" cy="14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52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417AE-DC16-AE9E-2E68-D05B626D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99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0066"/>
            <a:ext cx="9143999" cy="117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00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417AE-DC16-AE9E-2E68-D05B626D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7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1521"/>
            <a:ext cx="9144000" cy="148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33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330" y="218122"/>
            <a:ext cx="5867400" cy="3609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55802" y="2023109"/>
            <a:ext cx="792928" cy="16452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330" y="218122"/>
            <a:ext cx="5867400" cy="3609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55802" y="2023109"/>
            <a:ext cx="792928" cy="16452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V_SB4_U04_p040_Ex1B_1C">
            <a:hlinkClick r:id="" action="ppaction://media"/>
            <a:extLst>
              <a:ext uri="{FF2B5EF4-FFF2-40B4-BE49-F238E27FC236}">
                <a16:creationId xmlns:a16="http://schemas.microsoft.com/office/drawing/2014/main" id="{9206BEC4-D1C7-E98A-DAFC-B08544927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0230" y="41930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1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427" y="1347302"/>
            <a:ext cx="5423499" cy="23141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9946"/>
            <a:ext cx="9144000" cy="30126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79946"/>
            <a:ext cx="9144000" cy="3012675"/>
          </a:xfrm>
          <a:prstGeom prst="rect">
            <a:avLst/>
          </a:prstGeom>
        </p:spPr>
      </p:pic>
      <p:pic>
        <p:nvPicPr>
          <p:cNvPr id="4" name="EV_SB4_U04_p040_Ex1B_1C">
            <a:hlinkClick r:id="" action="ppaction://media"/>
            <a:extLst>
              <a:ext uri="{FF2B5EF4-FFF2-40B4-BE49-F238E27FC236}">
                <a16:creationId xmlns:a16="http://schemas.microsoft.com/office/drawing/2014/main" id="{3DCB309B-D64B-9F3C-2FB8-CD5E38A37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43638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0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14762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75" y="347140"/>
            <a:ext cx="5962650" cy="45243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D3A30"/>
      </a:dk1>
      <a:lt1>
        <a:srgbClr val="ECF7FF"/>
      </a:lt1>
      <a:dk2>
        <a:srgbClr val="46433D"/>
      </a:dk2>
      <a:lt2>
        <a:srgbClr val="3B94A9"/>
      </a:lt2>
      <a:accent1>
        <a:srgbClr val="73C5E0"/>
      </a:accent1>
      <a:accent2>
        <a:srgbClr val="8BA6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</Words>
  <Application>Microsoft Office PowerPoint</Application>
  <PresentationFormat>On-screen Show (16:9)</PresentationFormat>
  <Paragraphs>1</Paragraphs>
  <Slides>25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Yeseva One</vt:lpstr>
      <vt:lpstr>Bebas Neue</vt:lpstr>
      <vt:lpstr>Poppins</vt:lpstr>
      <vt:lpstr>Arial</vt:lpstr>
      <vt:lpstr>Art Subject for Elementary - 2nd Grade: Visual Arts XL by Slidesgo</vt:lpstr>
      <vt:lpstr>Evolve 4A 4.4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4A Session 1</dc:title>
  <cp:lastModifiedBy>Admin</cp:lastModifiedBy>
  <cp:revision>10</cp:revision>
  <dcterms:modified xsi:type="dcterms:W3CDTF">2023-07-22T08:58:47Z</dcterms:modified>
</cp:coreProperties>
</file>