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10"/>
  </p:notesMasterIdLst>
  <p:sldIdLst>
    <p:sldId id="256" r:id="rId2"/>
    <p:sldId id="267" r:id="rId3"/>
    <p:sldId id="268" r:id="rId4"/>
    <p:sldId id="294" r:id="rId5"/>
    <p:sldId id="295" r:id="rId6"/>
    <p:sldId id="309" r:id="rId7"/>
    <p:sldId id="308" r:id="rId8"/>
    <p:sldId id="310" r:id="rId9"/>
  </p:sldIdLst>
  <p:sldSz cx="9144000" cy="5143500" type="screen16x9"/>
  <p:notesSz cx="6858000" cy="9144000"/>
  <p:embeddedFontLst>
    <p:embeddedFont>
      <p:font typeface="Yeseva One" panose="020B0604020202020204" charset="0"/>
      <p:regular r:id="rId11"/>
    </p:embeddedFont>
    <p:embeddedFont>
      <p:font typeface="Bebas Neue" panose="020B0604020202020204" charset="0"/>
      <p:regular r:id="rId12"/>
    </p:embeddedFont>
    <p:embeddedFont>
      <p:font typeface="Poppins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91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74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23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90" r:id="rId5"/>
    <p:sldLayoutId id="2147483691" r:id="rId6"/>
    <p:sldLayoutId id="2147483695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4.5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70" y="715238"/>
            <a:ext cx="8772525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83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" y="1678190"/>
            <a:ext cx="9112959" cy="21734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2937"/>
            <a:ext cx="9144000" cy="12760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144"/>
            <a:ext cx="9143999" cy="7484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6988"/>
            <a:ext cx="9144000" cy="3382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467" y="408453"/>
            <a:ext cx="61055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5482"/>
            <a:ext cx="9144000" cy="22344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9023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</Words>
  <Application>Microsoft Office PowerPoint</Application>
  <PresentationFormat>On-screen Show (16:9)</PresentationFormat>
  <Paragraphs>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4.5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5</cp:revision>
  <dcterms:modified xsi:type="dcterms:W3CDTF">2023-07-22T09:00:18Z</dcterms:modified>
</cp:coreProperties>
</file>