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8"/>
  </p:notesMasterIdLst>
  <p:sldIdLst>
    <p:sldId id="256" r:id="rId2"/>
    <p:sldId id="257" r:id="rId3"/>
    <p:sldId id="325" r:id="rId4"/>
    <p:sldId id="258" r:id="rId5"/>
    <p:sldId id="327" r:id="rId6"/>
    <p:sldId id="259" r:id="rId7"/>
    <p:sldId id="262" r:id="rId8"/>
    <p:sldId id="264" r:id="rId9"/>
    <p:sldId id="32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328" r:id="rId27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9"/>
      <p:italic r:id="rId30"/>
    </p:embeddedFont>
    <p:embeddedFont>
      <p:font typeface="Berkshire Swash" panose="020B0604020202020204" charset="0"/>
      <p:regular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9" name="Google Shape;23589;gb14a08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0" name="Google Shape;23590;gb14a08d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7" name="Google Shape;23597;g893074c14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8" name="Google Shape;23598;g893074c14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Google Shape;23606;gb14a08d752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7" name="Google Shape;23607;gb14a08d752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7" name="Google Shape;23657;g893074c14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8" name="Google Shape;23658;g893074c14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2" name="Google Shape;23662;ga830103928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3" name="Google Shape;23663;ga830103928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8" name="Google Shape;23668;g893074c141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9" name="Google Shape;23669;g893074c141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1" name="Google Shape;23701;gb17cf4b36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2" name="Google Shape;23702;gb17cf4b36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1" name="Google Shape;23731;g893074c14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2" name="Google Shape;23732;g893074c14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7" name="Google Shape;23747;gb14a08d752_0_5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8" name="Google Shape;23748;gb14a08d752_0_5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0" name="Google Shape;23770;g893074c141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1" name="Google Shape;23771;g893074c141_1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" name="Google Shape;23787;g893074c14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8" name="Google Shape;23788;g893074c14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" name="Google Shape;23787;g893074c14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8" name="Google Shape;23788;g893074c14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88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63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37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79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6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2" name="Google Shape;6692;p17"/>
          <p:cNvSpPr txBox="1">
            <a:spLocks noGrp="1"/>
          </p:cNvSpPr>
          <p:nvPr>
            <p:ph type="body" idx="1"/>
          </p:nvPr>
        </p:nvSpPr>
        <p:spPr>
          <a:xfrm>
            <a:off x="4768875" y="2099625"/>
            <a:ext cx="3015600" cy="21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3" name="Google Shape;6693;p17"/>
          <p:cNvSpPr txBox="1">
            <a:spLocks noGrp="1"/>
          </p:cNvSpPr>
          <p:nvPr>
            <p:ph type="title"/>
          </p:nvPr>
        </p:nvSpPr>
        <p:spPr>
          <a:xfrm>
            <a:off x="4791101" y="746283"/>
            <a:ext cx="301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94" name="Google Shape;6694;p17"/>
          <p:cNvGrpSpPr/>
          <p:nvPr/>
        </p:nvGrpSpPr>
        <p:grpSpPr>
          <a:xfrm rot="10800000" flipH="1">
            <a:off x="-827627" y="4447074"/>
            <a:ext cx="2192535" cy="1200546"/>
            <a:chOff x="2608082" y="2199486"/>
            <a:chExt cx="520125" cy="284800"/>
          </a:xfrm>
        </p:grpSpPr>
        <p:sp>
          <p:nvSpPr>
            <p:cNvPr id="6695" name="Google Shape;6695;p17"/>
            <p:cNvSpPr/>
            <p:nvPr/>
          </p:nvSpPr>
          <p:spPr>
            <a:xfrm>
              <a:off x="2871732" y="22832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7"/>
            <p:cNvSpPr/>
            <p:nvPr/>
          </p:nvSpPr>
          <p:spPr>
            <a:xfrm>
              <a:off x="2858432" y="22827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7"/>
            <p:cNvSpPr/>
            <p:nvPr/>
          </p:nvSpPr>
          <p:spPr>
            <a:xfrm>
              <a:off x="2853707" y="22712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7"/>
            <p:cNvSpPr/>
            <p:nvPr/>
          </p:nvSpPr>
          <p:spPr>
            <a:xfrm>
              <a:off x="287133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7"/>
            <p:cNvSpPr/>
            <p:nvPr/>
          </p:nvSpPr>
          <p:spPr>
            <a:xfrm>
              <a:off x="2866182" y="2317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7"/>
            <p:cNvSpPr/>
            <p:nvPr/>
          </p:nvSpPr>
          <p:spPr>
            <a:xfrm>
              <a:off x="2876057" y="22359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7"/>
            <p:cNvSpPr/>
            <p:nvPr/>
          </p:nvSpPr>
          <p:spPr>
            <a:xfrm>
              <a:off x="2861432" y="2306461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7"/>
            <p:cNvSpPr/>
            <p:nvPr/>
          </p:nvSpPr>
          <p:spPr>
            <a:xfrm>
              <a:off x="2851132" y="22137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7"/>
            <p:cNvSpPr/>
            <p:nvPr/>
          </p:nvSpPr>
          <p:spPr>
            <a:xfrm>
              <a:off x="2845557" y="22484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7"/>
            <p:cNvSpPr/>
            <p:nvPr/>
          </p:nvSpPr>
          <p:spPr>
            <a:xfrm>
              <a:off x="2850707" y="22254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7"/>
            <p:cNvSpPr/>
            <p:nvPr/>
          </p:nvSpPr>
          <p:spPr>
            <a:xfrm>
              <a:off x="2846382" y="23071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7"/>
            <p:cNvSpPr/>
            <p:nvPr/>
          </p:nvSpPr>
          <p:spPr>
            <a:xfrm>
              <a:off x="2848557" y="22595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7"/>
            <p:cNvSpPr/>
            <p:nvPr/>
          </p:nvSpPr>
          <p:spPr>
            <a:xfrm>
              <a:off x="2842982" y="2281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7"/>
            <p:cNvSpPr/>
            <p:nvPr/>
          </p:nvSpPr>
          <p:spPr>
            <a:xfrm>
              <a:off x="2842557" y="22930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7"/>
            <p:cNvSpPr/>
            <p:nvPr/>
          </p:nvSpPr>
          <p:spPr>
            <a:xfrm>
              <a:off x="2863607" y="2351086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7"/>
            <p:cNvSpPr/>
            <p:nvPr/>
          </p:nvSpPr>
          <p:spPr>
            <a:xfrm>
              <a:off x="2852057" y="2202461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7"/>
            <p:cNvSpPr/>
            <p:nvPr/>
          </p:nvSpPr>
          <p:spPr>
            <a:xfrm>
              <a:off x="288503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7"/>
            <p:cNvSpPr/>
            <p:nvPr/>
          </p:nvSpPr>
          <p:spPr>
            <a:xfrm>
              <a:off x="2879882" y="2202061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7"/>
            <p:cNvSpPr/>
            <p:nvPr/>
          </p:nvSpPr>
          <p:spPr>
            <a:xfrm>
              <a:off x="2837832" y="2213461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7"/>
            <p:cNvSpPr/>
            <p:nvPr/>
          </p:nvSpPr>
          <p:spPr>
            <a:xfrm>
              <a:off x="2805657" y="2213186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7"/>
            <p:cNvSpPr/>
            <p:nvPr/>
          </p:nvSpPr>
          <p:spPr>
            <a:xfrm>
              <a:off x="2817632" y="2202886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7"/>
            <p:cNvSpPr/>
            <p:nvPr/>
          </p:nvSpPr>
          <p:spPr>
            <a:xfrm>
              <a:off x="2831432" y="22484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7"/>
            <p:cNvSpPr/>
            <p:nvPr/>
          </p:nvSpPr>
          <p:spPr>
            <a:xfrm>
              <a:off x="2882457" y="23158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7"/>
            <p:cNvSpPr/>
            <p:nvPr/>
          </p:nvSpPr>
          <p:spPr>
            <a:xfrm>
              <a:off x="2885557" y="2212336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7"/>
            <p:cNvSpPr/>
            <p:nvPr/>
          </p:nvSpPr>
          <p:spPr>
            <a:xfrm>
              <a:off x="2872157" y="22686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7"/>
            <p:cNvSpPr/>
            <p:nvPr/>
          </p:nvSpPr>
          <p:spPr>
            <a:xfrm>
              <a:off x="2877807" y="22480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7"/>
            <p:cNvSpPr/>
            <p:nvPr/>
          </p:nvSpPr>
          <p:spPr>
            <a:xfrm>
              <a:off x="2885032" y="22252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7"/>
            <p:cNvSpPr/>
            <p:nvPr/>
          </p:nvSpPr>
          <p:spPr>
            <a:xfrm>
              <a:off x="2878232" y="2303386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7"/>
            <p:cNvSpPr/>
            <p:nvPr/>
          </p:nvSpPr>
          <p:spPr>
            <a:xfrm>
              <a:off x="2882982" y="22583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7"/>
            <p:cNvSpPr/>
            <p:nvPr/>
          </p:nvSpPr>
          <p:spPr>
            <a:xfrm>
              <a:off x="2813807" y="23407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7"/>
            <p:cNvSpPr/>
            <p:nvPr/>
          </p:nvSpPr>
          <p:spPr>
            <a:xfrm>
              <a:off x="2795357" y="2283386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7"/>
            <p:cNvSpPr/>
            <p:nvPr/>
          </p:nvSpPr>
          <p:spPr>
            <a:xfrm>
              <a:off x="2807732" y="227258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7"/>
            <p:cNvSpPr/>
            <p:nvPr/>
          </p:nvSpPr>
          <p:spPr>
            <a:xfrm>
              <a:off x="2802582" y="2260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7"/>
            <p:cNvSpPr/>
            <p:nvPr/>
          </p:nvSpPr>
          <p:spPr>
            <a:xfrm>
              <a:off x="2800007" y="2293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7"/>
            <p:cNvSpPr/>
            <p:nvPr/>
          </p:nvSpPr>
          <p:spPr>
            <a:xfrm>
              <a:off x="2793207" y="22716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7"/>
            <p:cNvSpPr/>
            <p:nvPr/>
          </p:nvSpPr>
          <p:spPr>
            <a:xfrm>
              <a:off x="2784132" y="22500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7"/>
            <p:cNvSpPr/>
            <p:nvPr/>
          </p:nvSpPr>
          <p:spPr>
            <a:xfrm>
              <a:off x="2789682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7"/>
            <p:cNvSpPr/>
            <p:nvPr/>
          </p:nvSpPr>
          <p:spPr>
            <a:xfrm>
              <a:off x="2781957" y="22944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7"/>
            <p:cNvSpPr/>
            <p:nvPr/>
          </p:nvSpPr>
          <p:spPr>
            <a:xfrm>
              <a:off x="2809082" y="228233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7"/>
            <p:cNvSpPr/>
            <p:nvPr/>
          </p:nvSpPr>
          <p:spPr>
            <a:xfrm>
              <a:off x="2809907" y="23286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7"/>
            <p:cNvSpPr/>
            <p:nvPr/>
          </p:nvSpPr>
          <p:spPr>
            <a:xfrm>
              <a:off x="2804332" y="23192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7"/>
            <p:cNvSpPr/>
            <p:nvPr/>
          </p:nvSpPr>
          <p:spPr>
            <a:xfrm>
              <a:off x="281248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7"/>
            <p:cNvSpPr/>
            <p:nvPr/>
          </p:nvSpPr>
          <p:spPr>
            <a:xfrm>
              <a:off x="2812882" y="22355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7"/>
            <p:cNvSpPr/>
            <p:nvPr/>
          </p:nvSpPr>
          <p:spPr>
            <a:xfrm>
              <a:off x="2815457" y="2249711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7"/>
            <p:cNvSpPr/>
            <p:nvPr/>
          </p:nvSpPr>
          <p:spPr>
            <a:xfrm>
              <a:off x="2807307" y="222378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7"/>
            <p:cNvSpPr/>
            <p:nvPr/>
          </p:nvSpPr>
          <p:spPr>
            <a:xfrm>
              <a:off x="2803082" y="22480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7"/>
            <p:cNvSpPr/>
            <p:nvPr/>
          </p:nvSpPr>
          <p:spPr>
            <a:xfrm>
              <a:off x="2861832" y="224626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7"/>
            <p:cNvSpPr/>
            <p:nvPr/>
          </p:nvSpPr>
          <p:spPr>
            <a:xfrm>
              <a:off x="2857607" y="2234111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7"/>
            <p:cNvSpPr/>
            <p:nvPr/>
          </p:nvSpPr>
          <p:spPr>
            <a:xfrm>
              <a:off x="2841232" y="223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7"/>
            <p:cNvSpPr/>
            <p:nvPr/>
          </p:nvSpPr>
          <p:spPr>
            <a:xfrm>
              <a:off x="2838232" y="22714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7"/>
            <p:cNvSpPr/>
            <p:nvPr/>
          </p:nvSpPr>
          <p:spPr>
            <a:xfrm>
              <a:off x="2864432" y="22020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7"/>
            <p:cNvSpPr/>
            <p:nvPr/>
          </p:nvSpPr>
          <p:spPr>
            <a:xfrm>
              <a:off x="2866582" y="22143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7"/>
            <p:cNvSpPr/>
            <p:nvPr/>
          </p:nvSpPr>
          <p:spPr>
            <a:xfrm>
              <a:off x="2864432" y="22587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7"/>
            <p:cNvSpPr/>
            <p:nvPr/>
          </p:nvSpPr>
          <p:spPr>
            <a:xfrm>
              <a:off x="2827932" y="229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7"/>
            <p:cNvSpPr/>
            <p:nvPr/>
          </p:nvSpPr>
          <p:spPr>
            <a:xfrm>
              <a:off x="2823707" y="2317436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7"/>
            <p:cNvSpPr/>
            <p:nvPr/>
          </p:nvSpPr>
          <p:spPr>
            <a:xfrm>
              <a:off x="2835657" y="231928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7"/>
            <p:cNvSpPr/>
            <p:nvPr/>
          </p:nvSpPr>
          <p:spPr>
            <a:xfrm>
              <a:off x="2872157" y="2223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7"/>
            <p:cNvSpPr/>
            <p:nvPr/>
          </p:nvSpPr>
          <p:spPr>
            <a:xfrm>
              <a:off x="2818032" y="23059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7"/>
            <p:cNvSpPr/>
            <p:nvPr/>
          </p:nvSpPr>
          <p:spPr>
            <a:xfrm>
              <a:off x="2810307" y="23737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7"/>
            <p:cNvSpPr/>
            <p:nvPr/>
          </p:nvSpPr>
          <p:spPr>
            <a:xfrm>
              <a:off x="2833507" y="23047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7"/>
            <p:cNvSpPr/>
            <p:nvPr/>
          </p:nvSpPr>
          <p:spPr>
            <a:xfrm>
              <a:off x="2858432" y="23407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7"/>
            <p:cNvSpPr/>
            <p:nvPr/>
          </p:nvSpPr>
          <p:spPr>
            <a:xfrm>
              <a:off x="2862782" y="236246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7"/>
            <p:cNvSpPr/>
            <p:nvPr/>
          </p:nvSpPr>
          <p:spPr>
            <a:xfrm>
              <a:off x="2910807" y="23065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7"/>
            <p:cNvSpPr/>
            <p:nvPr/>
          </p:nvSpPr>
          <p:spPr>
            <a:xfrm>
              <a:off x="2912132" y="2316261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7"/>
            <p:cNvSpPr/>
            <p:nvPr/>
          </p:nvSpPr>
          <p:spPr>
            <a:xfrm>
              <a:off x="2916882" y="23747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7"/>
            <p:cNvSpPr/>
            <p:nvPr/>
          </p:nvSpPr>
          <p:spPr>
            <a:xfrm>
              <a:off x="2920707" y="2339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7"/>
            <p:cNvSpPr/>
            <p:nvPr/>
          </p:nvSpPr>
          <p:spPr>
            <a:xfrm>
              <a:off x="2925857" y="2363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7"/>
            <p:cNvSpPr/>
            <p:nvPr/>
          </p:nvSpPr>
          <p:spPr>
            <a:xfrm>
              <a:off x="2930582" y="2327086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7"/>
            <p:cNvSpPr/>
            <p:nvPr/>
          </p:nvSpPr>
          <p:spPr>
            <a:xfrm>
              <a:off x="2926257" y="23510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7"/>
            <p:cNvSpPr/>
            <p:nvPr/>
          </p:nvSpPr>
          <p:spPr>
            <a:xfrm>
              <a:off x="2869157" y="23287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7"/>
            <p:cNvSpPr/>
            <p:nvPr/>
          </p:nvSpPr>
          <p:spPr>
            <a:xfrm>
              <a:off x="2866582" y="237643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7"/>
            <p:cNvSpPr/>
            <p:nvPr/>
          </p:nvSpPr>
          <p:spPr>
            <a:xfrm>
              <a:off x="2903082" y="2327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7"/>
            <p:cNvSpPr/>
            <p:nvPr/>
          </p:nvSpPr>
          <p:spPr>
            <a:xfrm>
              <a:off x="2874307" y="23407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7"/>
            <p:cNvSpPr/>
            <p:nvPr/>
          </p:nvSpPr>
          <p:spPr>
            <a:xfrm>
              <a:off x="2900507" y="227081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7"/>
            <p:cNvSpPr/>
            <p:nvPr/>
          </p:nvSpPr>
          <p:spPr>
            <a:xfrm>
              <a:off x="2892357" y="22930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7"/>
            <p:cNvSpPr/>
            <p:nvPr/>
          </p:nvSpPr>
          <p:spPr>
            <a:xfrm>
              <a:off x="2886782" y="2283661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7"/>
            <p:cNvSpPr/>
            <p:nvPr/>
          </p:nvSpPr>
          <p:spPr>
            <a:xfrm>
              <a:off x="2912957" y="2362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7"/>
            <p:cNvSpPr/>
            <p:nvPr/>
          </p:nvSpPr>
          <p:spPr>
            <a:xfrm>
              <a:off x="2974407" y="23287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7"/>
            <p:cNvSpPr/>
            <p:nvPr/>
          </p:nvSpPr>
          <p:spPr>
            <a:xfrm>
              <a:off x="2968832" y="235161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7"/>
            <p:cNvSpPr/>
            <p:nvPr/>
          </p:nvSpPr>
          <p:spPr>
            <a:xfrm>
              <a:off x="2959357" y="23287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7"/>
            <p:cNvSpPr/>
            <p:nvPr/>
          </p:nvSpPr>
          <p:spPr>
            <a:xfrm>
              <a:off x="2964507" y="2340386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7"/>
            <p:cNvSpPr/>
            <p:nvPr/>
          </p:nvSpPr>
          <p:spPr>
            <a:xfrm>
              <a:off x="2980882" y="2281936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7"/>
            <p:cNvSpPr/>
            <p:nvPr/>
          </p:nvSpPr>
          <p:spPr>
            <a:xfrm>
              <a:off x="2974807" y="23171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7"/>
            <p:cNvSpPr/>
            <p:nvPr/>
          </p:nvSpPr>
          <p:spPr>
            <a:xfrm>
              <a:off x="2975232" y="230253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7"/>
            <p:cNvSpPr/>
            <p:nvPr/>
          </p:nvSpPr>
          <p:spPr>
            <a:xfrm>
              <a:off x="2941307" y="23635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7"/>
            <p:cNvSpPr/>
            <p:nvPr/>
          </p:nvSpPr>
          <p:spPr>
            <a:xfrm>
              <a:off x="2936157" y="23386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7"/>
            <p:cNvSpPr/>
            <p:nvPr/>
          </p:nvSpPr>
          <p:spPr>
            <a:xfrm>
              <a:off x="2936157" y="2397886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7"/>
            <p:cNvSpPr/>
            <p:nvPr/>
          </p:nvSpPr>
          <p:spPr>
            <a:xfrm>
              <a:off x="2946457" y="2374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7"/>
            <p:cNvSpPr/>
            <p:nvPr/>
          </p:nvSpPr>
          <p:spPr>
            <a:xfrm>
              <a:off x="2954607" y="23514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7"/>
            <p:cNvSpPr/>
            <p:nvPr/>
          </p:nvSpPr>
          <p:spPr>
            <a:xfrm>
              <a:off x="2954207" y="23639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7"/>
            <p:cNvSpPr/>
            <p:nvPr/>
          </p:nvSpPr>
          <p:spPr>
            <a:xfrm>
              <a:off x="2949457" y="23857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7"/>
            <p:cNvSpPr/>
            <p:nvPr/>
          </p:nvSpPr>
          <p:spPr>
            <a:xfrm>
              <a:off x="2856282" y="22948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7"/>
            <p:cNvSpPr/>
            <p:nvPr/>
          </p:nvSpPr>
          <p:spPr>
            <a:xfrm>
              <a:off x="2740332" y="23072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7"/>
            <p:cNvSpPr/>
            <p:nvPr/>
          </p:nvSpPr>
          <p:spPr>
            <a:xfrm>
              <a:off x="2766082" y="2294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7"/>
            <p:cNvSpPr/>
            <p:nvPr/>
          </p:nvSpPr>
          <p:spPr>
            <a:xfrm>
              <a:off x="2759707" y="23287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7"/>
            <p:cNvSpPr/>
            <p:nvPr/>
          </p:nvSpPr>
          <p:spPr>
            <a:xfrm>
              <a:off x="2982957" y="2235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7"/>
            <p:cNvSpPr/>
            <p:nvPr/>
          </p:nvSpPr>
          <p:spPr>
            <a:xfrm>
              <a:off x="2755357" y="230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7"/>
            <p:cNvSpPr/>
            <p:nvPr/>
          </p:nvSpPr>
          <p:spPr>
            <a:xfrm>
              <a:off x="2743832" y="23180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7"/>
            <p:cNvSpPr/>
            <p:nvPr/>
          </p:nvSpPr>
          <p:spPr>
            <a:xfrm>
              <a:off x="2779382" y="2341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7"/>
            <p:cNvSpPr/>
            <p:nvPr/>
          </p:nvSpPr>
          <p:spPr>
            <a:xfrm>
              <a:off x="2771232" y="2306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7"/>
            <p:cNvSpPr/>
            <p:nvPr/>
          </p:nvSpPr>
          <p:spPr>
            <a:xfrm>
              <a:off x="2802582" y="23635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7"/>
            <p:cNvSpPr/>
            <p:nvPr/>
          </p:nvSpPr>
          <p:spPr>
            <a:xfrm>
              <a:off x="2792257" y="22252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7"/>
            <p:cNvSpPr/>
            <p:nvPr/>
          </p:nvSpPr>
          <p:spPr>
            <a:xfrm>
              <a:off x="2787632" y="2203486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7"/>
            <p:cNvSpPr/>
            <p:nvPr/>
          </p:nvSpPr>
          <p:spPr>
            <a:xfrm>
              <a:off x="2788457" y="22131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7"/>
            <p:cNvSpPr/>
            <p:nvPr/>
          </p:nvSpPr>
          <p:spPr>
            <a:xfrm>
              <a:off x="2779907" y="22244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7"/>
            <p:cNvSpPr/>
            <p:nvPr/>
          </p:nvSpPr>
          <p:spPr>
            <a:xfrm>
              <a:off x="2781957" y="2237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7"/>
            <p:cNvSpPr/>
            <p:nvPr/>
          </p:nvSpPr>
          <p:spPr>
            <a:xfrm>
              <a:off x="2775157" y="22696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7"/>
            <p:cNvSpPr/>
            <p:nvPr/>
          </p:nvSpPr>
          <p:spPr>
            <a:xfrm>
              <a:off x="2843382" y="23407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7"/>
            <p:cNvSpPr/>
            <p:nvPr/>
          </p:nvSpPr>
          <p:spPr>
            <a:xfrm>
              <a:off x="2846382" y="23519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7"/>
            <p:cNvSpPr/>
            <p:nvPr/>
          </p:nvSpPr>
          <p:spPr>
            <a:xfrm>
              <a:off x="2833082" y="2363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7"/>
            <p:cNvSpPr/>
            <p:nvPr/>
          </p:nvSpPr>
          <p:spPr>
            <a:xfrm>
              <a:off x="2838232" y="23296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7"/>
            <p:cNvSpPr/>
            <p:nvPr/>
          </p:nvSpPr>
          <p:spPr>
            <a:xfrm>
              <a:off x="2797432" y="2236886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7"/>
            <p:cNvSpPr/>
            <p:nvPr/>
          </p:nvSpPr>
          <p:spPr>
            <a:xfrm>
              <a:off x="2851532" y="23300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7"/>
            <p:cNvSpPr/>
            <p:nvPr/>
          </p:nvSpPr>
          <p:spPr>
            <a:xfrm>
              <a:off x="2852057" y="231758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7"/>
            <p:cNvSpPr/>
            <p:nvPr/>
          </p:nvSpPr>
          <p:spPr>
            <a:xfrm>
              <a:off x="2829282" y="2351911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7"/>
            <p:cNvSpPr/>
            <p:nvPr/>
          </p:nvSpPr>
          <p:spPr>
            <a:xfrm>
              <a:off x="2815457" y="2352836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7"/>
            <p:cNvSpPr/>
            <p:nvPr/>
          </p:nvSpPr>
          <p:spPr>
            <a:xfrm>
              <a:off x="2820607" y="2363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7"/>
            <p:cNvSpPr/>
            <p:nvPr/>
          </p:nvSpPr>
          <p:spPr>
            <a:xfrm>
              <a:off x="2811657" y="2387986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7"/>
            <p:cNvSpPr/>
            <p:nvPr/>
          </p:nvSpPr>
          <p:spPr>
            <a:xfrm>
              <a:off x="2828357" y="2342161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7"/>
            <p:cNvSpPr/>
            <p:nvPr/>
          </p:nvSpPr>
          <p:spPr>
            <a:xfrm>
              <a:off x="2822782" y="2330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7"/>
            <p:cNvSpPr/>
            <p:nvPr/>
          </p:nvSpPr>
          <p:spPr>
            <a:xfrm>
              <a:off x="2749382" y="2328736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7"/>
            <p:cNvSpPr/>
            <p:nvPr/>
          </p:nvSpPr>
          <p:spPr>
            <a:xfrm>
              <a:off x="2760532" y="23171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7"/>
            <p:cNvSpPr/>
            <p:nvPr/>
          </p:nvSpPr>
          <p:spPr>
            <a:xfrm>
              <a:off x="2714957" y="2226361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7"/>
            <p:cNvSpPr/>
            <p:nvPr/>
          </p:nvSpPr>
          <p:spPr>
            <a:xfrm>
              <a:off x="2714957" y="22720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7"/>
            <p:cNvSpPr/>
            <p:nvPr/>
          </p:nvSpPr>
          <p:spPr>
            <a:xfrm>
              <a:off x="2727857" y="2226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7"/>
            <p:cNvSpPr/>
            <p:nvPr/>
          </p:nvSpPr>
          <p:spPr>
            <a:xfrm>
              <a:off x="3023782" y="226988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7"/>
            <p:cNvSpPr/>
            <p:nvPr/>
          </p:nvSpPr>
          <p:spPr>
            <a:xfrm>
              <a:off x="2961507" y="23167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7"/>
            <p:cNvSpPr/>
            <p:nvPr/>
          </p:nvSpPr>
          <p:spPr>
            <a:xfrm>
              <a:off x="2905232" y="2341111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7"/>
            <p:cNvSpPr/>
            <p:nvPr/>
          </p:nvSpPr>
          <p:spPr>
            <a:xfrm>
              <a:off x="2692707" y="2305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7"/>
            <p:cNvSpPr/>
            <p:nvPr/>
          </p:nvSpPr>
          <p:spPr>
            <a:xfrm>
              <a:off x="2769582" y="2234711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7"/>
            <p:cNvSpPr/>
            <p:nvPr/>
          </p:nvSpPr>
          <p:spPr>
            <a:xfrm>
              <a:off x="2670757" y="22965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7"/>
            <p:cNvSpPr/>
            <p:nvPr/>
          </p:nvSpPr>
          <p:spPr>
            <a:xfrm>
              <a:off x="2652707" y="227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7"/>
            <p:cNvSpPr/>
            <p:nvPr/>
          </p:nvSpPr>
          <p:spPr>
            <a:xfrm>
              <a:off x="2656632" y="22948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7"/>
            <p:cNvSpPr/>
            <p:nvPr/>
          </p:nvSpPr>
          <p:spPr>
            <a:xfrm>
              <a:off x="2685807" y="22965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7"/>
            <p:cNvSpPr/>
            <p:nvPr/>
          </p:nvSpPr>
          <p:spPr>
            <a:xfrm>
              <a:off x="2686632" y="22703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7"/>
            <p:cNvSpPr/>
            <p:nvPr/>
          </p:nvSpPr>
          <p:spPr>
            <a:xfrm>
              <a:off x="2686207" y="2284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7"/>
            <p:cNvSpPr/>
            <p:nvPr/>
          </p:nvSpPr>
          <p:spPr>
            <a:xfrm>
              <a:off x="2672907" y="22845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7"/>
            <p:cNvSpPr/>
            <p:nvPr/>
          </p:nvSpPr>
          <p:spPr>
            <a:xfrm>
              <a:off x="2882057" y="23755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7"/>
            <p:cNvSpPr/>
            <p:nvPr/>
          </p:nvSpPr>
          <p:spPr>
            <a:xfrm>
              <a:off x="2992857" y="22222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7"/>
            <p:cNvSpPr/>
            <p:nvPr/>
          </p:nvSpPr>
          <p:spPr>
            <a:xfrm>
              <a:off x="2991207" y="22115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7"/>
            <p:cNvSpPr/>
            <p:nvPr/>
          </p:nvSpPr>
          <p:spPr>
            <a:xfrm>
              <a:off x="2802157" y="23072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7"/>
            <p:cNvSpPr/>
            <p:nvPr/>
          </p:nvSpPr>
          <p:spPr>
            <a:xfrm>
              <a:off x="298810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7"/>
            <p:cNvSpPr/>
            <p:nvPr/>
          </p:nvSpPr>
          <p:spPr>
            <a:xfrm>
              <a:off x="2967482" y="2292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7"/>
            <p:cNvSpPr/>
            <p:nvPr/>
          </p:nvSpPr>
          <p:spPr>
            <a:xfrm>
              <a:off x="2978732" y="22698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7"/>
            <p:cNvSpPr/>
            <p:nvPr/>
          </p:nvSpPr>
          <p:spPr>
            <a:xfrm>
              <a:off x="3008307" y="2210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7"/>
            <p:cNvSpPr/>
            <p:nvPr/>
          </p:nvSpPr>
          <p:spPr>
            <a:xfrm>
              <a:off x="2748457" y="2296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7"/>
            <p:cNvSpPr/>
            <p:nvPr/>
          </p:nvSpPr>
          <p:spPr>
            <a:xfrm>
              <a:off x="2885032" y="23279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7"/>
            <p:cNvSpPr/>
            <p:nvPr/>
          </p:nvSpPr>
          <p:spPr>
            <a:xfrm>
              <a:off x="2878632" y="2352161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7"/>
            <p:cNvSpPr/>
            <p:nvPr/>
          </p:nvSpPr>
          <p:spPr>
            <a:xfrm>
              <a:off x="2663007" y="22609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7"/>
            <p:cNvSpPr/>
            <p:nvPr/>
          </p:nvSpPr>
          <p:spPr>
            <a:xfrm>
              <a:off x="2938732" y="22591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7"/>
            <p:cNvSpPr/>
            <p:nvPr/>
          </p:nvSpPr>
          <p:spPr>
            <a:xfrm>
              <a:off x="2954207" y="22476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7"/>
            <p:cNvSpPr/>
            <p:nvPr/>
          </p:nvSpPr>
          <p:spPr>
            <a:xfrm>
              <a:off x="2835657" y="22256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7"/>
            <p:cNvSpPr/>
            <p:nvPr/>
          </p:nvSpPr>
          <p:spPr>
            <a:xfrm>
              <a:off x="2896257" y="23054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7"/>
            <p:cNvSpPr/>
            <p:nvPr/>
          </p:nvSpPr>
          <p:spPr>
            <a:xfrm>
              <a:off x="2657457" y="22832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7"/>
            <p:cNvSpPr/>
            <p:nvPr/>
          </p:nvSpPr>
          <p:spPr>
            <a:xfrm>
              <a:off x="3091182" y="2234636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7"/>
            <p:cNvSpPr/>
            <p:nvPr/>
          </p:nvSpPr>
          <p:spPr>
            <a:xfrm>
              <a:off x="3093757" y="220061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7"/>
            <p:cNvSpPr/>
            <p:nvPr/>
          </p:nvSpPr>
          <p:spPr>
            <a:xfrm>
              <a:off x="3077057" y="22454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7"/>
            <p:cNvSpPr/>
            <p:nvPr/>
          </p:nvSpPr>
          <p:spPr>
            <a:xfrm>
              <a:off x="3099432" y="2211286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7"/>
            <p:cNvSpPr/>
            <p:nvPr/>
          </p:nvSpPr>
          <p:spPr>
            <a:xfrm>
              <a:off x="3083457" y="22127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7"/>
            <p:cNvSpPr/>
            <p:nvPr/>
          </p:nvSpPr>
          <p:spPr>
            <a:xfrm>
              <a:off x="3080882" y="2257761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7"/>
            <p:cNvSpPr/>
            <p:nvPr/>
          </p:nvSpPr>
          <p:spPr>
            <a:xfrm>
              <a:off x="3098907" y="2223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7"/>
            <p:cNvSpPr/>
            <p:nvPr/>
          </p:nvSpPr>
          <p:spPr>
            <a:xfrm>
              <a:off x="2900082" y="2479536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7"/>
            <p:cNvSpPr/>
            <p:nvPr/>
          </p:nvSpPr>
          <p:spPr>
            <a:xfrm>
              <a:off x="2678882" y="2204211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7"/>
            <p:cNvSpPr/>
            <p:nvPr/>
          </p:nvSpPr>
          <p:spPr>
            <a:xfrm>
              <a:off x="3102007" y="2267811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7"/>
            <p:cNvSpPr/>
            <p:nvPr/>
          </p:nvSpPr>
          <p:spPr>
            <a:xfrm>
              <a:off x="3094282" y="22454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7"/>
            <p:cNvSpPr/>
            <p:nvPr/>
          </p:nvSpPr>
          <p:spPr>
            <a:xfrm>
              <a:off x="3086032" y="22690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7"/>
            <p:cNvSpPr/>
            <p:nvPr/>
          </p:nvSpPr>
          <p:spPr>
            <a:xfrm>
              <a:off x="3095932" y="22561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7"/>
            <p:cNvSpPr/>
            <p:nvPr/>
          </p:nvSpPr>
          <p:spPr>
            <a:xfrm>
              <a:off x="3075707" y="22356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7"/>
            <p:cNvSpPr/>
            <p:nvPr/>
          </p:nvSpPr>
          <p:spPr>
            <a:xfrm>
              <a:off x="3086032" y="2223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7"/>
            <p:cNvSpPr/>
            <p:nvPr/>
          </p:nvSpPr>
          <p:spPr>
            <a:xfrm>
              <a:off x="3008732" y="2328311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7"/>
            <p:cNvSpPr/>
            <p:nvPr/>
          </p:nvSpPr>
          <p:spPr>
            <a:xfrm>
              <a:off x="3009232" y="231568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7"/>
            <p:cNvSpPr/>
            <p:nvPr/>
          </p:nvSpPr>
          <p:spPr>
            <a:xfrm>
              <a:off x="3050457" y="2256986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7"/>
            <p:cNvSpPr/>
            <p:nvPr/>
          </p:nvSpPr>
          <p:spPr>
            <a:xfrm>
              <a:off x="2899257" y="2421486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7"/>
            <p:cNvSpPr/>
            <p:nvPr/>
          </p:nvSpPr>
          <p:spPr>
            <a:xfrm>
              <a:off x="2933157" y="2431811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7"/>
            <p:cNvSpPr/>
            <p:nvPr/>
          </p:nvSpPr>
          <p:spPr>
            <a:xfrm>
              <a:off x="2645382" y="2262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7"/>
            <p:cNvSpPr/>
            <p:nvPr/>
          </p:nvSpPr>
          <p:spPr>
            <a:xfrm>
              <a:off x="3063357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7"/>
            <p:cNvSpPr/>
            <p:nvPr/>
          </p:nvSpPr>
          <p:spPr>
            <a:xfrm>
              <a:off x="2681057" y="221606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7"/>
            <p:cNvSpPr/>
            <p:nvPr/>
          </p:nvSpPr>
          <p:spPr>
            <a:xfrm>
              <a:off x="2608082" y="2272961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7"/>
            <p:cNvSpPr/>
            <p:nvPr/>
          </p:nvSpPr>
          <p:spPr>
            <a:xfrm>
              <a:off x="3068507" y="22565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7"/>
            <p:cNvSpPr/>
            <p:nvPr/>
          </p:nvSpPr>
          <p:spPr>
            <a:xfrm>
              <a:off x="2609832" y="2263061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7"/>
            <p:cNvSpPr/>
            <p:nvPr/>
          </p:nvSpPr>
          <p:spPr>
            <a:xfrm>
              <a:off x="2665582" y="22153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7"/>
            <p:cNvSpPr/>
            <p:nvPr/>
          </p:nvSpPr>
          <p:spPr>
            <a:xfrm>
              <a:off x="3071082" y="221091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7"/>
            <p:cNvSpPr/>
            <p:nvPr/>
          </p:nvSpPr>
          <p:spPr>
            <a:xfrm>
              <a:off x="3070557" y="2223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7"/>
            <p:cNvSpPr/>
            <p:nvPr/>
          </p:nvSpPr>
          <p:spPr>
            <a:xfrm>
              <a:off x="2988632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7"/>
            <p:cNvSpPr/>
            <p:nvPr/>
          </p:nvSpPr>
          <p:spPr>
            <a:xfrm>
              <a:off x="2918132" y="22836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7"/>
            <p:cNvSpPr/>
            <p:nvPr/>
          </p:nvSpPr>
          <p:spPr>
            <a:xfrm>
              <a:off x="2908232" y="2202236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7"/>
            <p:cNvSpPr/>
            <p:nvPr/>
          </p:nvSpPr>
          <p:spPr>
            <a:xfrm>
              <a:off x="2897907" y="2214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7"/>
            <p:cNvSpPr/>
            <p:nvPr/>
          </p:nvSpPr>
          <p:spPr>
            <a:xfrm>
              <a:off x="2905657" y="2235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7"/>
            <p:cNvSpPr/>
            <p:nvPr/>
          </p:nvSpPr>
          <p:spPr>
            <a:xfrm>
              <a:off x="2890182" y="2237236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7"/>
            <p:cNvSpPr/>
            <p:nvPr/>
          </p:nvSpPr>
          <p:spPr>
            <a:xfrm>
              <a:off x="2891532" y="2247211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7"/>
            <p:cNvSpPr/>
            <p:nvPr/>
          </p:nvSpPr>
          <p:spPr>
            <a:xfrm>
              <a:off x="2773807" y="23304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7"/>
            <p:cNvSpPr/>
            <p:nvPr/>
          </p:nvSpPr>
          <p:spPr>
            <a:xfrm>
              <a:off x="2894932" y="22591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7"/>
            <p:cNvSpPr/>
            <p:nvPr/>
          </p:nvSpPr>
          <p:spPr>
            <a:xfrm>
              <a:off x="2906157" y="22819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7"/>
            <p:cNvSpPr/>
            <p:nvPr/>
          </p:nvSpPr>
          <p:spPr>
            <a:xfrm>
              <a:off x="2905657" y="22946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7"/>
            <p:cNvSpPr/>
            <p:nvPr/>
          </p:nvSpPr>
          <p:spPr>
            <a:xfrm>
              <a:off x="2915957" y="22694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7"/>
            <p:cNvSpPr/>
            <p:nvPr/>
          </p:nvSpPr>
          <p:spPr>
            <a:xfrm>
              <a:off x="2908732" y="224668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7"/>
            <p:cNvSpPr/>
            <p:nvPr/>
          </p:nvSpPr>
          <p:spPr>
            <a:xfrm>
              <a:off x="2910382" y="22577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7"/>
            <p:cNvSpPr/>
            <p:nvPr/>
          </p:nvSpPr>
          <p:spPr>
            <a:xfrm>
              <a:off x="2913907" y="2212761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7"/>
            <p:cNvSpPr/>
            <p:nvPr/>
          </p:nvSpPr>
          <p:spPr>
            <a:xfrm>
              <a:off x="2913382" y="2225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7"/>
            <p:cNvSpPr/>
            <p:nvPr/>
          </p:nvSpPr>
          <p:spPr>
            <a:xfrm>
              <a:off x="2900507" y="2224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7"/>
            <p:cNvSpPr/>
            <p:nvPr/>
          </p:nvSpPr>
          <p:spPr>
            <a:xfrm>
              <a:off x="2789282" y="2318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7"/>
            <p:cNvSpPr/>
            <p:nvPr/>
          </p:nvSpPr>
          <p:spPr>
            <a:xfrm>
              <a:off x="2789682" y="2304286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7"/>
            <p:cNvSpPr/>
            <p:nvPr/>
          </p:nvSpPr>
          <p:spPr>
            <a:xfrm>
              <a:off x="2818032" y="2260311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7"/>
            <p:cNvSpPr/>
            <p:nvPr/>
          </p:nvSpPr>
          <p:spPr>
            <a:xfrm>
              <a:off x="2788857" y="2330461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7"/>
            <p:cNvSpPr/>
            <p:nvPr/>
          </p:nvSpPr>
          <p:spPr>
            <a:xfrm>
              <a:off x="2821957" y="222348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7"/>
            <p:cNvSpPr/>
            <p:nvPr/>
          </p:nvSpPr>
          <p:spPr>
            <a:xfrm>
              <a:off x="2800007" y="235151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7"/>
            <p:cNvSpPr/>
            <p:nvPr/>
          </p:nvSpPr>
          <p:spPr>
            <a:xfrm>
              <a:off x="2795782" y="23390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7"/>
            <p:cNvSpPr/>
            <p:nvPr/>
          </p:nvSpPr>
          <p:spPr>
            <a:xfrm>
              <a:off x="282278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7"/>
            <p:cNvSpPr/>
            <p:nvPr/>
          </p:nvSpPr>
          <p:spPr>
            <a:xfrm>
              <a:off x="2775582" y="2318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7"/>
            <p:cNvSpPr/>
            <p:nvPr/>
          </p:nvSpPr>
          <p:spPr>
            <a:xfrm>
              <a:off x="2826282" y="228233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7"/>
            <p:cNvSpPr/>
            <p:nvPr/>
          </p:nvSpPr>
          <p:spPr>
            <a:xfrm>
              <a:off x="2779382" y="22819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7"/>
            <p:cNvSpPr/>
            <p:nvPr/>
          </p:nvSpPr>
          <p:spPr>
            <a:xfrm>
              <a:off x="2830932" y="2260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7"/>
            <p:cNvSpPr/>
            <p:nvPr/>
          </p:nvSpPr>
          <p:spPr>
            <a:xfrm>
              <a:off x="2822357" y="2212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7"/>
            <p:cNvSpPr/>
            <p:nvPr/>
          </p:nvSpPr>
          <p:spPr>
            <a:xfrm>
              <a:off x="2825757" y="223771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7"/>
            <p:cNvSpPr/>
            <p:nvPr/>
          </p:nvSpPr>
          <p:spPr>
            <a:xfrm>
              <a:off x="2920707" y="2294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7"/>
            <p:cNvSpPr/>
            <p:nvPr/>
          </p:nvSpPr>
          <p:spPr>
            <a:xfrm>
              <a:off x="2967482" y="2235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7"/>
            <p:cNvSpPr/>
            <p:nvPr/>
          </p:nvSpPr>
          <p:spPr>
            <a:xfrm>
              <a:off x="2974407" y="2211536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7"/>
            <p:cNvSpPr/>
            <p:nvPr/>
          </p:nvSpPr>
          <p:spPr>
            <a:xfrm>
              <a:off x="2965482" y="22226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7"/>
            <p:cNvSpPr/>
            <p:nvPr/>
          </p:nvSpPr>
          <p:spPr>
            <a:xfrm>
              <a:off x="2975232" y="22575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7"/>
            <p:cNvSpPr/>
            <p:nvPr/>
          </p:nvSpPr>
          <p:spPr>
            <a:xfrm>
              <a:off x="2969657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7"/>
            <p:cNvSpPr/>
            <p:nvPr/>
          </p:nvSpPr>
          <p:spPr>
            <a:xfrm>
              <a:off x="2964907" y="22801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7"/>
            <p:cNvSpPr/>
            <p:nvPr/>
          </p:nvSpPr>
          <p:spPr>
            <a:xfrm>
              <a:off x="2960682" y="226806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7"/>
            <p:cNvSpPr/>
            <p:nvPr/>
          </p:nvSpPr>
          <p:spPr>
            <a:xfrm>
              <a:off x="2973157" y="2201736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7"/>
            <p:cNvSpPr/>
            <p:nvPr/>
          </p:nvSpPr>
          <p:spPr>
            <a:xfrm>
              <a:off x="2956782" y="23051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7"/>
            <p:cNvSpPr/>
            <p:nvPr/>
          </p:nvSpPr>
          <p:spPr>
            <a:xfrm>
              <a:off x="2938732" y="23530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7"/>
            <p:cNvSpPr/>
            <p:nvPr/>
          </p:nvSpPr>
          <p:spPr>
            <a:xfrm>
              <a:off x="2945232" y="2327086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7"/>
            <p:cNvSpPr/>
            <p:nvPr/>
          </p:nvSpPr>
          <p:spPr>
            <a:xfrm>
              <a:off x="2946057" y="2315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7"/>
            <p:cNvSpPr/>
            <p:nvPr/>
          </p:nvSpPr>
          <p:spPr>
            <a:xfrm>
              <a:off x="2951607" y="2293586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7"/>
            <p:cNvSpPr/>
            <p:nvPr/>
          </p:nvSpPr>
          <p:spPr>
            <a:xfrm>
              <a:off x="2949032" y="23410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7"/>
            <p:cNvSpPr/>
            <p:nvPr/>
          </p:nvSpPr>
          <p:spPr>
            <a:xfrm>
              <a:off x="2977807" y="2224011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7"/>
            <p:cNvSpPr/>
            <p:nvPr/>
          </p:nvSpPr>
          <p:spPr>
            <a:xfrm>
              <a:off x="2925857" y="23055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7"/>
            <p:cNvSpPr/>
            <p:nvPr/>
          </p:nvSpPr>
          <p:spPr>
            <a:xfrm>
              <a:off x="2933982" y="22944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7"/>
            <p:cNvSpPr/>
            <p:nvPr/>
          </p:nvSpPr>
          <p:spPr>
            <a:xfrm>
              <a:off x="2929357" y="2316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7"/>
            <p:cNvSpPr/>
            <p:nvPr/>
          </p:nvSpPr>
          <p:spPr>
            <a:xfrm>
              <a:off x="2915532" y="23287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7"/>
            <p:cNvSpPr/>
            <p:nvPr/>
          </p:nvSpPr>
          <p:spPr>
            <a:xfrm>
              <a:off x="2934507" y="228218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7"/>
            <p:cNvSpPr/>
            <p:nvPr/>
          </p:nvSpPr>
          <p:spPr>
            <a:xfrm>
              <a:off x="2941307" y="2305236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7"/>
            <p:cNvSpPr/>
            <p:nvPr/>
          </p:nvSpPr>
          <p:spPr>
            <a:xfrm>
              <a:off x="2925032" y="22575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7"/>
            <p:cNvSpPr/>
            <p:nvPr/>
          </p:nvSpPr>
          <p:spPr>
            <a:xfrm>
              <a:off x="2928832" y="22716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7"/>
            <p:cNvSpPr/>
            <p:nvPr/>
          </p:nvSpPr>
          <p:spPr>
            <a:xfrm>
              <a:off x="2955132" y="22332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7"/>
            <p:cNvSpPr/>
            <p:nvPr/>
          </p:nvSpPr>
          <p:spPr>
            <a:xfrm>
              <a:off x="2953782" y="22594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7"/>
            <p:cNvSpPr/>
            <p:nvPr/>
          </p:nvSpPr>
          <p:spPr>
            <a:xfrm>
              <a:off x="2960282" y="22123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7"/>
            <p:cNvSpPr/>
            <p:nvPr/>
          </p:nvSpPr>
          <p:spPr>
            <a:xfrm>
              <a:off x="2948632" y="2282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7"/>
            <p:cNvSpPr/>
            <p:nvPr/>
          </p:nvSpPr>
          <p:spPr>
            <a:xfrm>
              <a:off x="2944307" y="2270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7"/>
            <p:cNvSpPr/>
            <p:nvPr/>
          </p:nvSpPr>
          <p:spPr>
            <a:xfrm>
              <a:off x="2947382" y="22230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7"/>
            <p:cNvSpPr/>
            <p:nvPr/>
          </p:nvSpPr>
          <p:spPr>
            <a:xfrm>
              <a:off x="2701257" y="228536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7"/>
            <p:cNvSpPr/>
            <p:nvPr/>
          </p:nvSpPr>
          <p:spPr>
            <a:xfrm>
              <a:off x="2636432" y="222523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7"/>
            <p:cNvSpPr/>
            <p:nvPr/>
          </p:nvSpPr>
          <p:spPr>
            <a:xfrm>
              <a:off x="2640232" y="22394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7"/>
            <p:cNvSpPr/>
            <p:nvPr/>
          </p:nvSpPr>
          <p:spPr>
            <a:xfrm>
              <a:off x="2645907" y="22500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7"/>
            <p:cNvSpPr/>
            <p:nvPr/>
          </p:nvSpPr>
          <p:spPr>
            <a:xfrm>
              <a:off x="2632107" y="226183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7"/>
            <p:cNvSpPr/>
            <p:nvPr/>
          </p:nvSpPr>
          <p:spPr>
            <a:xfrm>
              <a:off x="2650132" y="222698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7"/>
            <p:cNvSpPr/>
            <p:nvPr/>
          </p:nvSpPr>
          <p:spPr>
            <a:xfrm>
              <a:off x="2627357" y="2237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7"/>
            <p:cNvSpPr/>
            <p:nvPr/>
          </p:nvSpPr>
          <p:spPr>
            <a:xfrm>
              <a:off x="2629507" y="2251411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7"/>
            <p:cNvSpPr/>
            <p:nvPr/>
          </p:nvSpPr>
          <p:spPr>
            <a:xfrm>
              <a:off x="2665182" y="22271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7"/>
            <p:cNvSpPr/>
            <p:nvPr/>
          </p:nvSpPr>
          <p:spPr>
            <a:xfrm>
              <a:off x="2652307" y="22150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7"/>
            <p:cNvSpPr/>
            <p:nvPr/>
          </p:nvSpPr>
          <p:spPr>
            <a:xfrm>
              <a:off x="2672082" y="223581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7"/>
            <p:cNvSpPr/>
            <p:nvPr/>
          </p:nvSpPr>
          <p:spPr>
            <a:xfrm>
              <a:off x="2676307" y="2248011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7"/>
            <p:cNvSpPr/>
            <p:nvPr/>
          </p:nvSpPr>
          <p:spPr>
            <a:xfrm>
              <a:off x="2668182" y="2272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7"/>
            <p:cNvSpPr/>
            <p:nvPr/>
          </p:nvSpPr>
          <p:spPr>
            <a:xfrm>
              <a:off x="2622207" y="22743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7"/>
            <p:cNvSpPr/>
            <p:nvPr/>
          </p:nvSpPr>
          <p:spPr>
            <a:xfrm>
              <a:off x="2655757" y="22385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7"/>
            <p:cNvSpPr/>
            <p:nvPr/>
          </p:nvSpPr>
          <p:spPr>
            <a:xfrm>
              <a:off x="2660032" y="22501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7"/>
            <p:cNvSpPr/>
            <p:nvPr/>
          </p:nvSpPr>
          <p:spPr>
            <a:xfrm>
              <a:off x="2686632" y="22252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7"/>
            <p:cNvSpPr/>
            <p:nvPr/>
          </p:nvSpPr>
          <p:spPr>
            <a:xfrm>
              <a:off x="2617057" y="2262136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7"/>
            <p:cNvSpPr/>
            <p:nvPr/>
          </p:nvSpPr>
          <p:spPr>
            <a:xfrm>
              <a:off x="2858857" y="2444686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7"/>
            <p:cNvSpPr/>
            <p:nvPr/>
          </p:nvSpPr>
          <p:spPr>
            <a:xfrm>
              <a:off x="2853282" y="24335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7"/>
            <p:cNvSpPr/>
            <p:nvPr/>
          </p:nvSpPr>
          <p:spPr>
            <a:xfrm>
              <a:off x="2864432" y="24561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7"/>
            <p:cNvSpPr/>
            <p:nvPr/>
          </p:nvSpPr>
          <p:spPr>
            <a:xfrm>
              <a:off x="2876482" y="2457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7"/>
            <p:cNvSpPr/>
            <p:nvPr/>
          </p:nvSpPr>
          <p:spPr>
            <a:xfrm>
              <a:off x="2868757" y="2431811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7"/>
            <p:cNvSpPr/>
            <p:nvPr/>
          </p:nvSpPr>
          <p:spPr>
            <a:xfrm>
              <a:off x="2874307" y="24434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7"/>
            <p:cNvSpPr/>
            <p:nvPr/>
          </p:nvSpPr>
          <p:spPr>
            <a:xfrm>
              <a:off x="2849882" y="242133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7"/>
            <p:cNvSpPr/>
            <p:nvPr/>
          </p:nvSpPr>
          <p:spPr>
            <a:xfrm>
              <a:off x="2848557" y="241128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7"/>
            <p:cNvSpPr/>
            <p:nvPr/>
          </p:nvSpPr>
          <p:spPr>
            <a:xfrm>
              <a:off x="2623957" y="2284111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7"/>
            <p:cNvSpPr/>
            <p:nvPr/>
          </p:nvSpPr>
          <p:spPr>
            <a:xfrm>
              <a:off x="2617557" y="224956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7"/>
            <p:cNvSpPr/>
            <p:nvPr/>
          </p:nvSpPr>
          <p:spPr>
            <a:xfrm>
              <a:off x="2824107" y="2420661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7"/>
            <p:cNvSpPr/>
            <p:nvPr/>
          </p:nvSpPr>
          <p:spPr>
            <a:xfrm>
              <a:off x="2843382" y="2399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7"/>
            <p:cNvSpPr/>
            <p:nvPr/>
          </p:nvSpPr>
          <p:spPr>
            <a:xfrm>
              <a:off x="2840807" y="24322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7"/>
            <p:cNvSpPr/>
            <p:nvPr/>
          </p:nvSpPr>
          <p:spPr>
            <a:xfrm>
              <a:off x="2773007" y="2203386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7"/>
            <p:cNvSpPr/>
            <p:nvPr/>
          </p:nvSpPr>
          <p:spPr>
            <a:xfrm>
              <a:off x="2940482" y="2201236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7"/>
            <p:cNvSpPr/>
            <p:nvPr/>
          </p:nvSpPr>
          <p:spPr>
            <a:xfrm>
              <a:off x="3037582" y="2200311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7"/>
            <p:cNvSpPr/>
            <p:nvPr/>
          </p:nvSpPr>
          <p:spPr>
            <a:xfrm>
              <a:off x="3061607" y="22343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7"/>
            <p:cNvSpPr/>
            <p:nvPr/>
          </p:nvSpPr>
          <p:spPr>
            <a:xfrm>
              <a:off x="2755357" y="22488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7"/>
            <p:cNvSpPr/>
            <p:nvPr/>
          </p:nvSpPr>
          <p:spPr>
            <a:xfrm>
              <a:off x="2759282" y="22127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7"/>
            <p:cNvSpPr/>
            <p:nvPr/>
          </p:nvSpPr>
          <p:spPr>
            <a:xfrm>
              <a:off x="3058207" y="22671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7"/>
            <p:cNvSpPr/>
            <p:nvPr/>
          </p:nvSpPr>
          <p:spPr>
            <a:xfrm>
              <a:off x="2923682" y="22016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7"/>
            <p:cNvSpPr/>
            <p:nvPr/>
          </p:nvSpPr>
          <p:spPr>
            <a:xfrm>
              <a:off x="2879057" y="2468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7"/>
            <p:cNvSpPr/>
            <p:nvPr/>
          </p:nvSpPr>
          <p:spPr>
            <a:xfrm>
              <a:off x="3049957" y="2200811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7"/>
            <p:cNvSpPr/>
            <p:nvPr/>
          </p:nvSpPr>
          <p:spPr>
            <a:xfrm>
              <a:off x="3047382" y="22450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7"/>
            <p:cNvSpPr/>
            <p:nvPr/>
          </p:nvSpPr>
          <p:spPr>
            <a:xfrm>
              <a:off x="3043982" y="22812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7"/>
            <p:cNvSpPr/>
            <p:nvPr/>
          </p:nvSpPr>
          <p:spPr>
            <a:xfrm>
              <a:off x="3057257" y="228151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7"/>
            <p:cNvSpPr/>
            <p:nvPr/>
          </p:nvSpPr>
          <p:spPr>
            <a:xfrm>
              <a:off x="3052107" y="2212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7"/>
            <p:cNvSpPr/>
            <p:nvPr/>
          </p:nvSpPr>
          <p:spPr>
            <a:xfrm>
              <a:off x="3057682" y="22222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7"/>
            <p:cNvSpPr/>
            <p:nvPr/>
          </p:nvSpPr>
          <p:spPr>
            <a:xfrm>
              <a:off x="2712382" y="22159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7"/>
            <p:cNvSpPr/>
            <p:nvPr/>
          </p:nvSpPr>
          <p:spPr>
            <a:xfrm>
              <a:off x="2700007" y="2214086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7"/>
            <p:cNvSpPr/>
            <p:nvPr/>
          </p:nvSpPr>
          <p:spPr>
            <a:xfrm>
              <a:off x="2704657" y="22386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7"/>
            <p:cNvSpPr/>
            <p:nvPr/>
          </p:nvSpPr>
          <p:spPr>
            <a:xfrm>
              <a:off x="2706007" y="22486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7"/>
            <p:cNvSpPr/>
            <p:nvPr/>
          </p:nvSpPr>
          <p:spPr>
            <a:xfrm>
              <a:off x="2709407" y="22609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7"/>
            <p:cNvSpPr/>
            <p:nvPr/>
          </p:nvSpPr>
          <p:spPr>
            <a:xfrm>
              <a:off x="2699507" y="22269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7"/>
            <p:cNvSpPr/>
            <p:nvPr/>
          </p:nvSpPr>
          <p:spPr>
            <a:xfrm>
              <a:off x="2692282" y="22495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7"/>
            <p:cNvSpPr/>
            <p:nvPr/>
          </p:nvSpPr>
          <p:spPr>
            <a:xfrm>
              <a:off x="2750632" y="22373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7"/>
            <p:cNvSpPr/>
            <p:nvPr/>
          </p:nvSpPr>
          <p:spPr>
            <a:xfrm>
              <a:off x="2697432" y="225956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7"/>
            <p:cNvSpPr/>
            <p:nvPr/>
          </p:nvSpPr>
          <p:spPr>
            <a:xfrm>
              <a:off x="2742482" y="22145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7"/>
            <p:cNvSpPr/>
            <p:nvPr/>
          </p:nvSpPr>
          <p:spPr>
            <a:xfrm>
              <a:off x="2739907" y="22480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7"/>
            <p:cNvSpPr/>
            <p:nvPr/>
          </p:nvSpPr>
          <p:spPr>
            <a:xfrm>
              <a:off x="2690532" y="22377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7"/>
            <p:cNvSpPr/>
            <p:nvPr/>
          </p:nvSpPr>
          <p:spPr>
            <a:xfrm>
              <a:off x="2745882" y="2225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7"/>
            <p:cNvSpPr/>
            <p:nvPr/>
          </p:nvSpPr>
          <p:spPr>
            <a:xfrm>
              <a:off x="2722707" y="2203811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7"/>
            <p:cNvSpPr/>
            <p:nvPr/>
          </p:nvSpPr>
          <p:spPr>
            <a:xfrm>
              <a:off x="2735157" y="2237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7"/>
            <p:cNvSpPr/>
            <p:nvPr/>
          </p:nvSpPr>
          <p:spPr>
            <a:xfrm>
              <a:off x="3106232" y="223431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7"/>
            <p:cNvSpPr/>
            <p:nvPr/>
          </p:nvSpPr>
          <p:spPr>
            <a:xfrm>
              <a:off x="2666532" y="2204636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7"/>
            <p:cNvSpPr/>
            <p:nvPr/>
          </p:nvSpPr>
          <p:spPr>
            <a:xfrm>
              <a:off x="2694357" y="2204211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7"/>
            <p:cNvSpPr/>
            <p:nvPr/>
          </p:nvSpPr>
          <p:spPr>
            <a:xfrm>
              <a:off x="2709807" y="2204211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7"/>
            <p:cNvSpPr/>
            <p:nvPr/>
          </p:nvSpPr>
          <p:spPr>
            <a:xfrm>
              <a:off x="2738157" y="2203811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7"/>
            <p:cNvSpPr/>
            <p:nvPr/>
          </p:nvSpPr>
          <p:spPr>
            <a:xfrm>
              <a:off x="2995007" y="238633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7"/>
            <p:cNvSpPr/>
            <p:nvPr/>
          </p:nvSpPr>
          <p:spPr>
            <a:xfrm>
              <a:off x="2892757" y="2456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7"/>
            <p:cNvSpPr/>
            <p:nvPr/>
          </p:nvSpPr>
          <p:spPr>
            <a:xfrm>
              <a:off x="2892357" y="2468811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7"/>
            <p:cNvSpPr/>
            <p:nvPr/>
          </p:nvSpPr>
          <p:spPr>
            <a:xfrm>
              <a:off x="3031907" y="2305536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7"/>
            <p:cNvSpPr/>
            <p:nvPr/>
          </p:nvSpPr>
          <p:spPr>
            <a:xfrm>
              <a:off x="2754957" y="2203386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7"/>
            <p:cNvSpPr/>
            <p:nvPr/>
          </p:nvSpPr>
          <p:spPr>
            <a:xfrm>
              <a:off x="2995832" y="23719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7"/>
            <p:cNvSpPr/>
            <p:nvPr/>
          </p:nvSpPr>
          <p:spPr>
            <a:xfrm>
              <a:off x="3003557" y="2304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7"/>
            <p:cNvSpPr/>
            <p:nvPr/>
          </p:nvSpPr>
          <p:spPr>
            <a:xfrm>
              <a:off x="3000982" y="235108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7"/>
            <p:cNvSpPr/>
            <p:nvPr/>
          </p:nvSpPr>
          <p:spPr>
            <a:xfrm>
              <a:off x="2925857" y="24670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7"/>
            <p:cNvSpPr/>
            <p:nvPr/>
          </p:nvSpPr>
          <p:spPr>
            <a:xfrm>
              <a:off x="3065407" y="21998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7"/>
            <p:cNvSpPr/>
            <p:nvPr/>
          </p:nvSpPr>
          <p:spPr>
            <a:xfrm>
              <a:off x="307055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7"/>
            <p:cNvSpPr/>
            <p:nvPr/>
          </p:nvSpPr>
          <p:spPr>
            <a:xfrm>
              <a:off x="2843382" y="2446036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7"/>
            <p:cNvSpPr/>
            <p:nvPr/>
          </p:nvSpPr>
          <p:spPr>
            <a:xfrm>
              <a:off x="2988107" y="22591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7"/>
            <p:cNvSpPr/>
            <p:nvPr/>
          </p:nvSpPr>
          <p:spPr>
            <a:xfrm>
              <a:off x="3110957" y="224461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7"/>
            <p:cNvSpPr/>
            <p:nvPr/>
          </p:nvSpPr>
          <p:spPr>
            <a:xfrm>
              <a:off x="3110557" y="22561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7"/>
            <p:cNvSpPr/>
            <p:nvPr/>
          </p:nvSpPr>
          <p:spPr>
            <a:xfrm>
              <a:off x="3116957" y="22222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7"/>
            <p:cNvSpPr/>
            <p:nvPr/>
          </p:nvSpPr>
          <p:spPr>
            <a:xfrm>
              <a:off x="3080882" y="2199486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7"/>
            <p:cNvSpPr/>
            <p:nvPr/>
          </p:nvSpPr>
          <p:spPr>
            <a:xfrm>
              <a:off x="3122107" y="2234311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7"/>
            <p:cNvSpPr/>
            <p:nvPr/>
          </p:nvSpPr>
          <p:spPr>
            <a:xfrm>
              <a:off x="3041807" y="22930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7"/>
            <p:cNvSpPr/>
            <p:nvPr/>
          </p:nvSpPr>
          <p:spPr>
            <a:xfrm>
              <a:off x="3073132" y="2282186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7"/>
            <p:cNvSpPr/>
            <p:nvPr/>
          </p:nvSpPr>
          <p:spPr>
            <a:xfrm>
              <a:off x="2883382" y="24318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7"/>
            <p:cNvSpPr/>
            <p:nvPr/>
          </p:nvSpPr>
          <p:spPr>
            <a:xfrm>
              <a:off x="2992432" y="2432211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7"/>
            <p:cNvSpPr/>
            <p:nvPr/>
          </p:nvSpPr>
          <p:spPr>
            <a:xfrm>
              <a:off x="2982132" y="2444086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7"/>
            <p:cNvSpPr/>
            <p:nvPr/>
          </p:nvSpPr>
          <p:spPr>
            <a:xfrm>
              <a:off x="2970057" y="2454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7"/>
            <p:cNvSpPr/>
            <p:nvPr/>
          </p:nvSpPr>
          <p:spPr>
            <a:xfrm>
              <a:off x="3006157" y="2362636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7"/>
            <p:cNvSpPr/>
            <p:nvPr/>
          </p:nvSpPr>
          <p:spPr>
            <a:xfrm>
              <a:off x="3109207" y="2199886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7"/>
            <p:cNvSpPr/>
            <p:nvPr/>
          </p:nvSpPr>
          <p:spPr>
            <a:xfrm>
              <a:off x="2985107" y="24095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7"/>
            <p:cNvSpPr/>
            <p:nvPr/>
          </p:nvSpPr>
          <p:spPr>
            <a:xfrm>
              <a:off x="2919057" y="2442086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7"/>
            <p:cNvSpPr/>
            <p:nvPr/>
          </p:nvSpPr>
          <p:spPr>
            <a:xfrm>
              <a:off x="2909982" y="24674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7"/>
            <p:cNvSpPr/>
            <p:nvPr/>
          </p:nvSpPr>
          <p:spPr>
            <a:xfrm>
              <a:off x="2923282" y="2454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7"/>
            <p:cNvSpPr/>
            <p:nvPr/>
          </p:nvSpPr>
          <p:spPr>
            <a:xfrm>
              <a:off x="2915132" y="2479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7"/>
            <p:cNvSpPr/>
            <p:nvPr/>
          </p:nvSpPr>
          <p:spPr>
            <a:xfrm>
              <a:off x="2939157" y="24560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7"/>
            <p:cNvSpPr/>
            <p:nvPr/>
          </p:nvSpPr>
          <p:spPr>
            <a:xfrm>
              <a:off x="2933582" y="2476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7"/>
            <p:cNvSpPr/>
            <p:nvPr/>
          </p:nvSpPr>
          <p:spPr>
            <a:xfrm>
              <a:off x="2927607" y="24225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7"/>
            <p:cNvSpPr/>
            <p:nvPr/>
          </p:nvSpPr>
          <p:spPr>
            <a:xfrm>
              <a:off x="2887207" y="24458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7"/>
            <p:cNvSpPr/>
            <p:nvPr/>
          </p:nvSpPr>
          <p:spPr>
            <a:xfrm>
              <a:off x="28893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7"/>
            <p:cNvSpPr/>
            <p:nvPr/>
          </p:nvSpPr>
          <p:spPr>
            <a:xfrm>
              <a:off x="2894507" y="2409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7"/>
            <p:cNvSpPr/>
            <p:nvPr/>
          </p:nvSpPr>
          <p:spPr>
            <a:xfrm>
              <a:off x="2994607" y="23981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7"/>
            <p:cNvSpPr/>
            <p:nvPr/>
          </p:nvSpPr>
          <p:spPr>
            <a:xfrm>
              <a:off x="2943882" y="2466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7"/>
            <p:cNvSpPr/>
            <p:nvPr/>
          </p:nvSpPr>
          <p:spPr>
            <a:xfrm>
              <a:off x="2897082" y="24335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7"/>
            <p:cNvSpPr/>
            <p:nvPr/>
          </p:nvSpPr>
          <p:spPr>
            <a:xfrm>
              <a:off x="2902257" y="24450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7"/>
            <p:cNvSpPr/>
            <p:nvPr/>
          </p:nvSpPr>
          <p:spPr>
            <a:xfrm>
              <a:off x="2906982" y="245656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7"/>
            <p:cNvSpPr/>
            <p:nvPr/>
          </p:nvSpPr>
          <p:spPr>
            <a:xfrm>
              <a:off x="29795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7"/>
            <p:cNvSpPr/>
            <p:nvPr/>
          </p:nvSpPr>
          <p:spPr>
            <a:xfrm>
              <a:off x="2946457" y="24333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7"/>
            <p:cNvSpPr/>
            <p:nvPr/>
          </p:nvSpPr>
          <p:spPr>
            <a:xfrm>
              <a:off x="2975232" y="2421061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7"/>
            <p:cNvSpPr/>
            <p:nvPr/>
          </p:nvSpPr>
          <p:spPr>
            <a:xfrm>
              <a:off x="2985532" y="23497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7"/>
            <p:cNvSpPr/>
            <p:nvPr/>
          </p:nvSpPr>
          <p:spPr>
            <a:xfrm>
              <a:off x="2974807" y="2433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7"/>
            <p:cNvSpPr/>
            <p:nvPr/>
          </p:nvSpPr>
          <p:spPr>
            <a:xfrm>
              <a:off x="2989457" y="24210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7"/>
            <p:cNvSpPr/>
            <p:nvPr/>
          </p:nvSpPr>
          <p:spPr>
            <a:xfrm>
              <a:off x="2988107" y="2361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7"/>
            <p:cNvSpPr/>
            <p:nvPr/>
          </p:nvSpPr>
          <p:spPr>
            <a:xfrm>
              <a:off x="2981707" y="2386111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7"/>
            <p:cNvSpPr/>
            <p:nvPr/>
          </p:nvSpPr>
          <p:spPr>
            <a:xfrm>
              <a:off x="2956357" y="24674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7"/>
            <p:cNvSpPr/>
            <p:nvPr/>
          </p:nvSpPr>
          <p:spPr>
            <a:xfrm>
              <a:off x="2969657" y="2410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7"/>
            <p:cNvSpPr/>
            <p:nvPr/>
          </p:nvSpPr>
          <p:spPr>
            <a:xfrm>
              <a:off x="2951607" y="24452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7"/>
            <p:cNvSpPr/>
            <p:nvPr/>
          </p:nvSpPr>
          <p:spPr>
            <a:xfrm>
              <a:off x="2952957" y="24549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7"/>
            <p:cNvSpPr/>
            <p:nvPr/>
          </p:nvSpPr>
          <p:spPr>
            <a:xfrm>
              <a:off x="2961507" y="24329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7"/>
            <p:cNvSpPr/>
            <p:nvPr/>
          </p:nvSpPr>
          <p:spPr>
            <a:xfrm>
              <a:off x="2966657" y="2444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7"/>
            <p:cNvSpPr/>
            <p:nvPr/>
          </p:nvSpPr>
          <p:spPr>
            <a:xfrm>
              <a:off x="3113957" y="2211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7"/>
            <p:cNvSpPr/>
            <p:nvPr/>
          </p:nvSpPr>
          <p:spPr>
            <a:xfrm>
              <a:off x="2732582" y="2285361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7"/>
            <p:cNvSpPr/>
            <p:nvPr/>
          </p:nvSpPr>
          <p:spPr>
            <a:xfrm>
              <a:off x="2735157" y="229563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7"/>
            <p:cNvSpPr/>
            <p:nvPr/>
          </p:nvSpPr>
          <p:spPr>
            <a:xfrm>
              <a:off x="2730432" y="22711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7"/>
            <p:cNvSpPr/>
            <p:nvPr/>
          </p:nvSpPr>
          <p:spPr>
            <a:xfrm>
              <a:off x="2720107" y="2296161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7"/>
            <p:cNvSpPr/>
            <p:nvPr/>
          </p:nvSpPr>
          <p:spPr>
            <a:xfrm>
              <a:off x="2720632" y="22835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7"/>
            <p:cNvSpPr/>
            <p:nvPr/>
          </p:nvSpPr>
          <p:spPr>
            <a:xfrm>
              <a:off x="2739507" y="225916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7"/>
            <p:cNvSpPr/>
            <p:nvPr/>
          </p:nvSpPr>
          <p:spPr>
            <a:xfrm>
              <a:off x="2724857" y="22591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7"/>
            <p:cNvSpPr/>
            <p:nvPr/>
          </p:nvSpPr>
          <p:spPr>
            <a:xfrm>
              <a:off x="2763107" y="22839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7"/>
            <p:cNvSpPr/>
            <p:nvPr/>
          </p:nvSpPr>
          <p:spPr>
            <a:xfrm>
              <a:off x="2824932" y="238871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7"/>
            <p:cNvSpPr/>
            <p:nvPr/>
          </p:nvSpPr>
          <p:spPr>
            <a:xfrm>
              <a:off x="2768657" y="2249261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7"/>
            <p:cNvSpPr/>
            <p:nvPr/>
          </p:nvSpPr>
          <p:spPr>
            <a:xfrm>
              <a:off x="2743307" y="227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7"/>
            <p:cNvSpPr/>
            <p:nvPr/>
          </p:nvSpPr>
          <p:spPr>
            <a:xfrm>
              <a:off x="2768257" y="22608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7"/>
            <p:cNvSpPr/>
            <p:nvPr/>
          </p:nvSpPr>
          <p:spPr>
            <a:xfrm>
              <a:off x="2748982" y="22839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7"/>
            <p:cNvSpPr/>
            <p:nvPr/>
          </p:nvSpPr>
          <p:spPr>
            <a:xfrm>
              <a:off x="2753207" y="22609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7"/>
            <p:cNvSpPr/>
            <p:nvPr/>
          </p:nvSpPr>
          <p:spPr>
            <a:xfrm>
              <a:off x="2758782" y="22724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7"/>
            <p:cNvSpPr/>
            <p:nvPr/>
          </p:nvSpPr>
          <p:spPr>
            <a:xfrm>
              <a:off x="2761857" y="22248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7"/>
            <p:cNvSpPr/>
            <p:nvPr/>
          </p:nvSpPr>
          <p:spPr>
            <a:xfrm>
              <a:off x="2640757" y="2284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7"/>
            <p:cNvSpPr/>
            <p:nvPr/>
          </p:nvSpPr>
          <p:spPr>
            <a:xfrm>
              <a:off x="2637257" y="22733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7"/>
            <p:cNvSpPr/>
            <p:nvPr/>
          </p:nvSpPr>
          <p:spPr>
            <a:xfrm>
              <a:off x="2679807" y="2308111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7"/>
            <p:cNvSpPr/>
            <p:nvPr/>
          </p:nvSpPr>
          <p:spPr>
            <a:xfrm>
              <a:off x="2822782" y="23764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7"/>
            <p:cNvSpPr/>
            <p:nvPr/>
          </p:nvSpPr>
          <p:spPr>
            <a:xfrm>
              <a:off x="2678882" y="2260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7"/>
            <p:cNvSpPr/>
            <p:nvPr/>
          </p:nvSpPr>
          <p:spPr>
            <a:xfrm>
              <a:off x="2643332" y="2294811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7"/>
            <p:cNvSpPr/>
            <p:nvPr/>
          </p:nvSpPr>
          <p:spPr>
            <a:xfrm>
              <a:off x="2818957" y="2408461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7"/>
            <p:cNvSpPr/>
            <p:nvPr/>
          </p:nvSpPr>
          <p:spPr>
            <a:xfrm>
              <a:off x="2699507" y="2273386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7"/>
            <p:cNvSpPr/>
            <p:nvPr/>
          </p:nvSpPr>
          <p:spPr>
            <a:xfrm>
              <a:off x="2720107" y="2237711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7"/>
            <p:cNvSpPr/>
            <p:nvPr/>
          </p:nvSpPr>
          <p:spPr>
            <a:xfrm>
              <a:off x="2723207" y="224843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7"/>
            <p:cNvSpPr/>
            <p:nvPr/>
          </p:nvSpPr>
          <p:spPr>
            <a:xfrm>
              <a:off x="2710732" y="23068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7"/>
            <p:cNvSpPr/>
            <p:nvPr/>
          </p:nvSpPr>
          <p:spPr>
            <a:xfrm>
              <a:off x="2706832" y="22948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7"/>
            <p:cNvSpPr/>
            <p:nvPr/>
          </p:nvSpPr>
          <p:spPr>
            <a:xfrm>
              <a:off x="2728357" y="22145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7"/>
            <p:cNvSpPr/>
            <p:nvPr/>
          </p:nvSpPr>
          <p:spPr>
            <a:xfrm>
              <a:off x="2727032" y="2318011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7"/>
            <p:cNvSpPr/>
            <p:nvPr/>
          </p:nvSpPr>
          <p:spPr>
            <a:xfrm>
              <a:off x="2725282" y="23082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7"/>
            <p:cNvSpPr/>
            <p:nvPr/>
          </p:nvSpPr>
          <p:spPr>
            <a:xfrm>
              <a:off x="3016457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7"/>
            <p:cNvSpPr/>
            <p:nvPr/>
          </p:nvSpPr>
          <p:spPr>
            <a:xfrm>
              <a:off x="3016957" y="22466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7"/>
            <p:cNvSpPr/>
            <p:nvPr/>
          </p:nvSpPr>
          <p:spPr>
            <a:xfrm>
              <a:off x="3011807" y="22806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7"/>
            <p:cNvSpPr/>
            <p:nvPr/>
          </p:nvSpPr>
          <p:spPr>
            <a:xfrm>
              <a:off x="3023357" y="221193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7"/>
            <p:cNvSpPr/>
            <p:nvPr/>
          </p:nvSpPr>
          <p:spPr>
            <a:xfrm>
              <a:off x="3021607" y="222401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7"/>
            <p:cNvSpPr/>
            <p:nvPr/>
          </p:nvSpPr>
          <p:spPr>
            <a:xfrm>
              <a:off x="3026757" y="22351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7"/>
            <p:cNvSpPr/>
            <p:nvPr/>
          </p:nvSpPr>
          <p:spPr>
            <a:xfrm>
              <a:off x="3011307" y="2235961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7"/>
            <p:cNvSpPr/>
            <p:nvPr/>
          </p:nvSpPr>
          <p:spPr>
            <a:xfrm>
              <a:off x="2994607" y="2281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7"/>
            <p:cNvSpPr/>
            <p:nvPr/>
          </p:nvSpPr>
          <p:spPr>
            <a:xfrm>
              <a:off x="3031082" y="224668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7"/>
            <p:cNvSpPr/>
            <p:nvPr/>
          </p:nvSpPr>
          <p:spPr>
            <a:xfrm>
              <a:off x="2993257" y="22711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7"/>
            <p:cNvSpPr/>
            <p:nvPr/>
          </p:nvSpPr>
          <p:spPr>
            <a:xfrm>
              <a:off x="2998407" y="2233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7"/>
            <p:cNvSpPr/>
            <p:nvPr/>
          </p:nvSpPr>
          <p:spPr>
            <a:xfrm>
              <a:off x="3000982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7"/>
            <p:cNvSpPr/>
            <p:nvPr/>
          </p:nvSpPr>
          <p:spPr>
            <a:xfrm>
              <a:off x="300315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7"/>
            <p:cNvSpPr/>
            <p:nvPr/>
          </p:nvSpPr>
          <p:spPr>
            <a:xfrm>
              <a:off x="3007482" y="2222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7"/>
            <p:cNvSpPr/>
            <p:nvPr/>
          </p:nvSpPr>
          <p:spPr>
            <a:xfrm>
              <a:off x="2936582" y="22359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7"/>
            <p:cNvSpPr/>
            <p:nvPr/>
          </p:nvSpPr>
          <p:spPr>
            <a:xfrm>
              <a:off x="2920707" y="22359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7"/>
            <p:cNvSpPr/>
            <p:nvPr/>
          </p:nvSpPr>
          <p:spPr>
            <a:xfrm>
              <a:off x="3036657" y="22239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7"/>
            <p:cNvSpPr/>
            <p:nvPr/>
          </p:nvSpPr>
          <p:spPr>
            <a:xfrm>
              <a:off x="2928007" y="2212886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7"/>
            <p:cNvSpPr/>
            <p:nvPr/>
          </p:nvSpPr>
          <p:spPr>
            <a:xfrm>
              <a:off x="2925432" y="2246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7"/>
            <p:cNvSpPr/>
            <p:nvPr/>
          </p:nvSpPr>
          <p:spPr>
            <a:xfrm>
              <a:off x="2802582" y="2202886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7"/>
            <p:cNvSpPr/>
            <p:nvPr/>
          </p:nvSpPr>
          <p:spPr>
            <a:xfrm>
              <a:off x="2895332" y="2202061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7"/>
            <p:cNvSpPr/>
            <p:nvPr/>
          </p:nvSpPr>
          <p:spPr>
            <a:xfrm>
              <a:off x="2833507" y="2202461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7"/>
            <p:cNvSpPr/>
            <p:nvPr/>
          </p:nvSpPr>
          <p:spPr>
            <a:xfrm>
              <a:off x="2931407" y="22240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7"/>
            <p:cNvSpPr/>
            <p:nvPr/>
          </p:nvSpPr>
          <p:spPr>
            <a:xfrm>
              <a:off x="3019107" y="2200311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7"/>
            <p:cNvSpPr/>
            <p:nvPr/>
          </p:nvSpPr>
          <p:spPr>
            <a:xfrm>
              <a:off x="2958532" y="2201236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7"/>
            <p:cNvSpPr/>
            <p:nvPr/>
          </p:nvSpPr>
          <p:spPr>
            <a:xfrm>
              <a:off x="2774757" y="2214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7"/>
            <p:cNvSpPr/>
            <p:nvPr/>
          </p:nvSpPr>
          <p:spPr>
            <a:xfrm>
              <a:off x="3037057" y="2212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7"/>
            <p:cNvSpPr/>
            <p:nvPr/>
          </p:nvSpPr>
          <p:spPr>
            <a:xfrm>
              <a:off x="2944807" y="2211111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7"/>
            <p:cNvSpPr/>
            <p:nvPr/>
          </p:nvSpPr>
          <p:spPr>
            <a:xfrm>
              <a:off x="2940907" y="22473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7"/>
            <p:cNvSpPr/>
            <p:nvPr/>
          </p:nvSpPr>
          <p:spPr>
            <a:xfrm>
              <a:off x="3003557" y="2258736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7"/>
            <p:cNvSpPr/>
            <p:nvPr/>
          </p:nvSpPr>
          <p:spPr>
            <a:xfrm>
              <a:off x="2965832" y="23961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7"/>
            <p:cNvSpPr/>
            <p:nvPr/>
          </p:nvSpPr>
          <p:spPr>
            <a:xfrm>
              <a:off x="2966257" y="23850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7"/>
            <p:cNvSpPr/>
            <p:nvPr/>
          </p:nvSpPr>
          <p:spPr>
            <a:xfrm>
              <a:off x="2830507" y="2397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7"/>
            <p:cNvSpPr/>
            <p:nvPr/>
          </p:nvSpPr>
          <p:spPr>
            <a:xfrm>
              <a:off x="2972232" y="23626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7"/>
            <p:cNvSpPr/>
            <p:nvPr/>
          </p:nvSpPr>
          <p:spPr>
            <a:xfrm>
              <a:off x="2958932" y="2422361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7"/>
            <p:cNvSpPr/>
            <p:nvPr/>
          </p:nvSpPr>
          <p:spPr>
            <a:xfrm>
              <a:off x="2981307" y="23373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7"/>
            <p:cNvSpPr/>
            <p:nvPr/>
          </p:nvSpPr>
          <p:spPr>
            <a:xfrm>
              <a:off x="2977382" y="23747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7"/>
            <p:cNvSpPr/>
            <p:nvPr/>
          </p:nvSpPr>
          <p:spPr>
            <a:xfrm>
              <a:off x="2937082" y="24442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7"/>
            <p:cNvSpPr/>
            <p:nvPr/>
          </p:nvSpPr>
          <p:spPr>
            <a:xfrm>
              <a:off x="2932357" y="23858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7"/>
            <p:cNvSpPr/>
            <p:nvPr/>
          </p:nvSpPr>
          <p:spPr>
            <a:xfrm>
              <a:off x="2931007" y="23761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7"/>
            <p:cNvSpPr/>
            <p:nvPr/>
          </p:nvSpPr>
          <p:spPr>
            <a:xfrm>
              <a:off x="2956782" y="24081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7"/>
            <p:cNvSpPr/>
            <p:nvPr/>
          </p:nvSpPr>
          <p:spPr>
            <a:xfrm>
              <a:off x="2985532" y="2292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7"/>
            <p:cNvSpPr/>
            <p:nvPr/>
          </p:nvSpPr>
          <p:spPr>
            <a:xfrm>
              <a:off x="2951207" y="239643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7"/>
            <p:cNvSpPr/>
            <p:nvPr/>
          </p:nvSpPr>
          <p:spPr>
            <a:xfrm>
              <a:off x="2946882" y="24206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7"/>
            <p:cNvSpPr/>
            <p:nvPr/>
          </p:nvSpPr>
          <p:spPr>
            <a:xfrm>
              <a:off x="2941307" y="2409536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7"/>
            <p:cNvSpPr/>
            <p:nvPr/>
          </p:nvSpPr>
          <p:spPr>
            <a:xfrm>
              <a:off x="2998007" y="2293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7"/>
            <p:cNvSpPr/>
            <p:nvPr/>
          </p:nvSpPr>
          <p:spPr>
            <a:xfrm>
              <a:off x="3013457" y="22915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7"/>
            <p:cNvSpPr/>
            <p:nvPr/>
          </p:nvSpPr>
          <p:spPr>
            <a:xfrm>
              <a:off x="3019032" y="230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7"/>
            <p:cNvSpPr/>
            <p:nvPr/>
          </p:nvSpPr>
          <p:spPr>
            <a:xfrm>
              <a:off x="3028107" y="22914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7"/>
            <p:cNvSpPr/>
            <p:nvPr/>
          </p:nvSpPr>
          <p:spPr>
            <a:xfrm>
              <a:off x="3021182" y="2317586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7"/>
            <p:cNvSpPr/>
            <p:nvPr/>
          </p:nvSpPr>
          <p:spPr>
            <a:xfrm>
              <a:off x="3039232" y="2269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7"/>
            <p:cNvSpPr/>
            <p:nvPr/>
          </p:nvSpPr>
          <p:spPr>
            <a:xfrm>
              <a:off x="3034482" y="2257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7"/>
            <p:cNvSpPr/>
            <p:nvPr/>
          </p:nvSpPr>
          <p:spPr>
            <a:xfrm>
              <a:off x="3028507" y="22801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7"/>
            <p:cNvSpPr/>
            <p:nvPr/>
          </p:nvSpPr>
          <p:spPr>
            <a:xfrm>
              <a:off x="3043157" y="2232536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7"/>
            <p:cNvSpPr/>
            <p:nvPr/>
          </p:nvSpPr>
          <p:spPr>
            <a:xfrm>
              <a:off x="2999332" y="23390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7"/>
            <p:cNvSpPr/>
            <p:nvPr/>
          </p:nvSpPr>
          <p:spPr>
            <a:xfrm>
              <a:off x="2995432" y="23270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7"/>
            <p:cNvSpPr/>
            <p:nvPr/>
          </p:nvSpPr>
          <p:spPr>
            <a:xfrm>
              <a:off x="2989857" y="231758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7"/>
            <p:cNvSpPr/>
            <p:nvPr/>
          </p:nvSpPr>
          <p:spPr>
            <a:xfrm>
              <a:off x="300830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7"/>
            <p:cNvSpPr/>
            <p:nvPr/>
          </p:nvSpPr>
          <p:spPr>
            <a:xfrm>
              <a:off x="2925857" y="2410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7"/>
            <p:cNvSpPr/>
            <p:nvPr/>
          </p:nvSpPr>
          <p:spPr>
            <a:xfrm>
              <a:off x="2987707" y="23055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7"/>
            <p:cNvSpPr/>
            <p:nvPr/>
          </p:nvSpPr>
          <p:spPr>
            <a:xfrm>
              <a:off x="2961507" y="237471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7"/>
            <p:cNvSpPr/>
            <p:nvPr/>
          </p:nvSpPr>
          <p:spPr>
            <a:xfrm>
              <a:off x="2867007" y="24210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7"/>
            <p:cNvSpPr/>
            <p:nvPr/>
          </p:nvSpPr>
          <p:spPr>
            <a:xfrm>
              <a:off x="2863607" y="24103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7"/>
            <p:cNvSpPr/>
            <p:nvPr/>
          </p:nvSpPr>
          <p:spPr>
            <a:xfrm>
              <a:off x="2858857" y="2399011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7"/>
            <p:cNvSpPr/>
            <p:nvPr/>
          </p:nvSpPr>
          <p:spPr>
            <a:xfrm>
              <a:off x="2856282" y="238861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7"/>
            <p:cNvSpPr/>
            <p:nvPr/>
          </p:nvSpPr>
          <p:spPr>
            <a:xfrm>
              <a:off x="2876482" y="23643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7"/>
            <p:cNvSpPr/>
            <p:nvPr/>
          </p:nvSpPr>
          <p:spPr>
            <a:xfrm>
              <a:off x="2923682" y="23970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7"/>
            <p:cNvSpPr/>
            <p:nvPr/>
          </p:nvSpPr>
          <p:spPr>
            <a:xfrm>
              <a:off x="2871732" y="2399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7"/>
            <p:cNvSpPr/>
            <p:nvPr/>
          </p:nvSpPr>
          <p:spPr>
            <a:xfrm>
              <a:off x="2853707" y="23742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7"/>
            <p:cNvSpPr/>
            <p:nvPr/>
          </p:nvSpPr>
          <p:spPr>
            <a:xfrm>
              <a:off x="2879057" y="24101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7"/>
            <p:cNvSpPr/>
            <p:nvPr/>
          </p:nvSpPr>
          <p:spPr>
            <a:xfrm>
              <a:off x="2836082" y="2422186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7"/>
            <p:cNvSpPr/>
            <p:nvPr/>
          </p:nvSpPr>
          <p:spPr>
            <a:xfrm>
              <a:off x="2834007" y="24103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7"/>
            <p:cNvSpPr/>
            <p:nvPr/>
          </p:nvSpPr>
          <p:spPr>
            <a:xfrm>
              <a:off x="2838232" y="2375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7"/>
            <p:cNvSpPr/>
            <p:nvPr/>
          </p:nvSpPr>
          <p:spPr>
            <a:xfrm>
              <a:off x="2843807" y="23867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7"/>
            <p:cNvSpPr/>
            <p:nvPr/>
          </p:nvSpPr>
          <p:spPr>
            <a:xfrm>
              <a:off x="2848132" y="23626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7"/>
            <p:cNvSpPr/>
            <p:nvPr/>
          </p:nvSpPr>
          <p:spPr>
            <a:xfrm>
              <a:off x="2872157" y="23871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7"/>
            <p:cNvSpPr/>
            <p:nvPr/>
          </p:nvSpPr>
          <p:spPr>
            <a:xfrm>
              <a:off x="2907407" y="23532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7"/>
            <p:cNvSpPr/>
            <p:nvPr/>
          </p:nvSpPr>
          <p:spPr>
            <a:xfrm>
              <a:off x="2912132" y="24335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7"/>
            <p:cNvSpPr/>
            <p:nvPr/>
          </p:nvSpPr>
          <p:spPr>
            <a:xfrm>
              <a:off x="2905657" y="2397486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7"/>
            <p:cNvSpPr/>
            <p:nvPr/>
          </p:nvSpPr>
          <p:spPr>
            <a:xfrm>
              <a:off x="2902657" y="2385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7"/>
            <p:cNvSpPr/>
            <p:nvPr/>
          </p:nvSpPr>
          <p:spPr>
            <a:xfrm>
              <a:off x="2912557" y="24219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7"/>
            <p:cNvSpPr/>
            <p:nvPr/>
          </p:nvSpPr>
          <p:spPr>
            <a:xfrm>
              <a:off x="2918532" y="2386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7"/>
            <p:cNvSpPr/>
            <p:nvPr/>
          </p:nvSpPr>
          <p:spPr>
            <a:xfrm>
              <a:off x="2912957" y="24073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7"/>
            <p:cNvSpPr/>
            <p:nvPr/>
          </p:nvSpPr>
          <p:spPr>
            <a:xfrm>
              <a:off x="2892757" y="23380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7"/>
            <p:cNvSpPr/>
            <p:nvPr/>
          </p:nvSpPr>
          <p:spPr>
            <a:xfrm>
              <a:off x="2891932" y="2352336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7"/>
            <p:cNvSpPr/>
            <p:nvPr/>
          </p:nvSpPr>
          <p:spPr>
            <a:xfrm>
              <a:off x="2891532" y="2364236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7"/>
            <p:cNvSpPr/>
            <p:nvPr/>
          </p:nvSpPr>
          <p:spPr>
            <a:xfrm>
              <a:off x="2886382" y="238716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7"/>
            <p:cNvSpPr/>
            <p:nvPr/>
          </p:nvSpPr>
          <p:spPr>
            <a:xfrm>
              <a:off x="2883807" y="242066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7"/>
            <p:cNvSpPr/>
            <p:nvPr/>
          </p:nvSpPr>
          <p:spPr>
            <a:xfrm>
              <a:off x="2897907" y="2317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7"/>
            <p:cNvSpPr/>
            <p:nvPr/>
          </p:nvSpPr>
          <p:spPr>
            <a:xfrm>
              <a:off x="2898432" y="2372961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17"/>
          <p:cNvGrpSpPr/>
          <p:nvPr/>
        </p:nvGrpSpPr>
        <p:grpSpPr>
          <a:xfrm rot="10800000" flipH="1">
            <a:off x="7367648" y="-67776"/>
            <a:ext cx="2192535" cy="1200546"/>
            <a:chOff x="2686710" y="2490970"/>
            <a:chExt cx="520125" cy="284800"/>
          </a:xfrm>
        </p:grpSpPr>
        <p:sp>
          <p:nvSpPr>
            <p:cNvPr id="7184" name="Google Shape;7184;p17"/>
            <p:cNvSpPr/>
            <p:nvPr/>
          </p:nvSpPr>
          <p:spPr>
            <a:xfrm rot="10800000">
              <a:off x="2936260" y="26873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7"/>
            <p:cNvSpPr/>
            <p:nvPr/>
          </p:nvSpPr>
          <p:spPr>
            <a:xfrm rot="10800000">
              <a:off x="2949960" y="26874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7"/>
            <p:cNvSpPr/>
            <p:nvPr/>
          </p:nvSpPr>
          <p:spPr>
            <a:xfrm rot="10800000">
              <a:off x="2954710" y="26988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7"/>
            <p:cNvSpPr/>
            <p:nvPr/>
          </p:nvSpPr>
          <p:spPr>
            <a:xfrm rot="10800000">
              <a:off x="293708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7"/>
            <p:cNvSpPr/>
            <p:nvPr/>
          </p:nvSpPr>
          <p:spPr>
            <a:xfrm rot="10800000">
              <a:off x="2942235" y="2652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7"/>
            <p:cNvSpPr/>
            <p:nvPr/>
          </p:nvSpPr>
          <p:spPr>
            <a:xfrm rot="10800000">
              <a:off x="2932435" y="27345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7"/>
            <p:cNvSpPr/>
            <p:nvPr/>
          </p:nvSpPr>
          <p:spPr>
            <a:xfrm rot="10800000">
              <a:off x="2946560" y="266412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7"/>
            <p:cNvSpPr/>
            <p:nvPr/>
          </p:nvSpPr>
          <p:spPr>
            <a:xfrm rot="10800000">
              <a:off x="2956860" y="27563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7"/>
            <p:cNvSpPr/>
            <p:nvPr/>
          </p:nvSpPr>
          <p:spPr>
            <a:xfrm rot="10800000">
              <a:off x="2962435" y="27217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7"/>
            <p:cNvSpPr/>
            <p:nvPr/>
          </p:nvSpPr>
          <p:spPr>
            <a:xfrm rot="10800000">
              <a:off x="2957285" y="27448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7"/>
            <p:cNvSpPr/>
            <p:nvPr/>
          </p:nvSpPr>
          <p:spPr>
            <a:xfrm rot="10800000">
              <a:off x="2962010" y="26631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7"/>
            <p:cNvSpPr/>
            <p:nvPr/>
          </p:nvSpPr>
          <p:spPr>
            <a:xfrm rot="10800000">
              <a:off x="2959435" y="27109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7"/>
            <p:cNvSpPr/>
            <p:nvPr/>
          </p:nvSpPr>
          <p:spPr>
            <a:xfrm rot="10800000">
              <a:off x="2965410" y="2688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7"/>
            <p:cNvSpPr/>
            <p:nvPr/>
          </p:nvSpPr>
          <p:spPr>
            <a:xfrm rot="10800000">
              <a:off x="2965935" y="26774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7"/>
            <p:cNvSpPr/>
            <p:nvPr/>
          </p:nvSpPr>
          <p:spPr>
            <a:xfrm rot="10800000">
              <a:off x="2945310" y="261897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7"/>
            <p:cNvSpPr/>
            <p:nvPr/>
          </p:nvSpPr>
          <p:spPr>
            <a:xfrm rot="10800000">
              <a:off x="2957285" y="277102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7"/>
            <p:cNvSpPr/>
            <p:nvPr/>
          </p:nvSpPr>
          <p:spPr>
            <a:xfrm rot="10800000">
              <a:off x="292336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7"/>
            <p:cNvSpPr/>
            <p:nvPr/>
          </p:nvSpPr>
          <p:spPr>
            <a:xfrm rot="10800000">
              <a:off x="2928510" y="2768845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7"/>
            <p:cNvSpPr/>
            <p:nvPr/>
          </p:nvSpPr>
          <p:spPr>
            <a:xfrm rot="10800000">
              <a:off x="2970160" y="2756895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7"/>
            <p:cNvSpPr/>
            <p:nvPr/>
          </p:nvSpPr>
          <p:spPr>
            <a:xfrm rot="10800000">
              <a:off x="3002410" y="275729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7"/>
            <p:cNvSpPr/>
            <p:nvPr/>
          </p:nvSpPr>
          <p:spPr>
            <a:xfrm rot="10800000">
              <a:off x="2990785" y="2768120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7"/>
            <p:cNvSpPr/>
            <p:nvPr/>
          </p:nvSpPr>
          <p:spPr>
            <a:xfrm rot="10800000">
              <a:off x="2977060" y="27220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7"/>
            <p:cNvSpPr/>
            <p:nvPr/>
          </p:nvSpPr>
          <p:spPr>
            <a:xfrm rot="10800000">
              <a:off x="2925935" y="26544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7"/>
            <p:cNvSpPr/>
            <p:nvPr/>
          </p:nvSpPr>
          <p:spPr>
            <a:xfrm rot="10800000">
              <a:off x="2922960" y="2757820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7"/>
            <p:cNvSpPr/>
            <p:nvPr/>
          </p:nvSpPr>
          <p:spPr>
            <a:xfrm rot="10800000">
              <a:off x="2936260" y="27015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7"/>
            <p:cNvSpPr/>
            <p:nvPr/>
          </p:nvSpPr>
          <p:spPr>
            <a:xfrm rot="10800000">
              <a:off x="2930685" y="27224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7"/>
            <p:cNvSpPr/>
            <p:nvPr/>
          </p:nvSpPr>
          <p:spPr>
            <a:xfrm rot="10800000">
              <a:off x="2923360" y="27450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7"/>
            <p:cNvSpPr/>
            <p:nvPr/>
          </p:nvSpPr>
          <p:spPr>
            <a:xfrm rot="10800000">
              <a:off x="2930260" y="2666870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7"/>
            <p:cNvSpPr/>
            <p:nvPr/>
          </p:nvSpPr>
          <p:spPr>
            <a:xfrm rot="10800000">
              <a:off x="2925535" y="27121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7"/>
            <p:cNvSpPr/>
            <p:nvPr/>
          </p:nvSpPr>
          <p:spPr>
            <a:xfrm rot="10800000">
              <a:off x="2994685" y="26292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7"/>
            <p:cNvSpPr/>
            <p:nvPr/>
          </p:nvSpPr>
          <p:spPr>
            <a:xfrm rot="10800000">
              <a:off x="3013560" y="268679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7"/>
            <p:cNvSpPr/>
            <p:nvPr/>
          </p:nvSpPr>
          <p:spPr>
            <a:xfrm rot="10800000">
              <a:off x="3000660" y="269757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7"/>
            <p:cNvSpPr/>
            <p:nvPr/>
          </p:nvSpPr>
          <p:spPr>
            <a:xfrm rot="10800000">
              <a:off x="3005810" y="2709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7"/>
            <p:cNvSpPr/>
            <p:nvPr/>
          </p:nvSpPr>
          <p:spPr>
            <a:xfrm rot="10800000">
              <a:off x="3008410" y="2676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7"/>
            <p:cNvSpPr/>
            <p:nvPr/>
          </p:nvSpPr>
          <p:spPr>
            <a:xfrm rot="10800000">
              <a:off x="3015310" y="26988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7"/>
            <p:cNvSpPr/>
            <p:nvPr/>
          </p:nvSpPr>
          <p:spPr>
            <a:xfrm rot="10800000">
              <a:off x="3024260" y="27202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7"/>
            <p:cNvSpPr/>
            <p:nvPr/>
          </p:nvSpPr>
          <p:spPr>
            <a:xfrm rot="10800000">
              <a:off x="3018710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7"/>
            <p:cNvSpPr/>
            <p:nvPr/>
          </p:nvSpPr>
          <p:spPr>
            <a:xfrm rot="10800000">
              <a:off x="3026435" y="26760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7"/>
            <p:cNvSpPr/>
            <p:nvPr/>
          </p:nvSpPr>
          <p:spPr>
            <a:xfrm rot="10800000">
              <a:off x="2999435" y="268772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7"/>
            <p:cNvSpPr/>
            <p:nvPr/>
          </p:nvSpPr>
          <p:spPr>
            <a:xfrm rot="10800000">
              <a:off x="2998185" y="26417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7"/>
            <p:cNvSpPr/>
            <p:nvPr/>
          </p:nvSpPr>
          <p:spPr>
            <a:xfrm rot="10800000">
              <a:off x="3003660" y="26510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7"/>
            <p:cNvSpPr/>
            <p:nvPr/>
          </p:nvSpPr>
          <p:spPr>
            <a:xfrm rot="10800000">
              <a:off x="299593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7"/>
            <p:cNvSpPr/>
            <p:nvPr/>
          </p:nvSpPr>
          <p:spPr>
            <a:xfrm rot="10800000">
              <a:off x="2995110" y="27349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7"/>
            <p:cNvSpPr/>
            <p:nvPr/>
          </p:nvSpPr>
          <p:spPr>
            <a:xfrm rot="10800000">
              <a:off x="2992935" y="272032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7"/>
            <p:cNvSpPr/>
            <p:nvPr/>
          </p:nvSpPr>
          <p:spPr>
            <a:xfrm rot="10800000">
              <a:off x="3001085" y="274659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7"/>
            <p:cNvSpPr/>
            <p:nvPr/>
          </p:nvSpPr>
          <p:spPr>
            <a:xfrm rot="10800000">
              <a:off x="3005410" y="27222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7"/>
            <p:cNvSpPr/>
            <p:nvPr/>
          </p:nvSpPr>
          <p:spPr>
            <a:xfrm rot="10800000">
              <a:off x="2946135" y="272379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7"/>
            <p:cNvSpPr/>
            <p:nvPr/>
          </p:nvSpPr>
          <p:spPr>
            <a:xfrm rot="10800000">
              <a:off x="2950460" y="273622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7"/>
            <p:cNvSpPr/>
            <p:nvPr/>
          </p:nvSpPr>
          <p:spPr>
            <a:xfrm rot="10800000">
              <a:off x="2967160" y="273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7"/>
            <p:cNvSpPr/>
            <p:nvPr/>
          </p:nvSpPr>
          <p:spPr>
            <a:xfrm rot="10800000">
              <a:off x="2970160" y="26988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7"/>
            <p:cNvSpPr/>
            <p:nvPr/>
          </p:nvSpPr>
          <p:spPr>
            <a:xfrm rot="10800000">
              <a:off x="2943985" y="27680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7"/>
            <p:cNvSpPr/>
            <p:nvPr/>
          </p:nvSpPr>
          <p:spPr>
            <a:xfrm rot="10800000">
              <a:off x="2941810" y="27559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7"/>
            <p:cNvSpPr/>
            <p:nvPr/>
          </p:nvSpPr>
          <p:spPr>
            <a:xfrm rot="10800000">
              <a:off x="2943985" y="27117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7"/>
            <p:cNvSpPr/>
            <p:nvPr/>
          </p:nvSpPr>
          <p:spPr>
            <a:xfrm rot="10800000">
              <a:off x="2980885" y="267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7"/>
            <p:cNvSpPr/>
            <p:nvPr/>
          </p:nvSpPr>
          <p:spPr>
            <a:xfrm rot="10800000">
              <a:off x="2985210" y="265299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7"/>
            <p:cNvSpPr/>
            <p:nvPr/>
          </p:nvSpPr>
          <p:spPr>
            <a:xfrm rot="10800000">
              <a:off x="2972735" y="265117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7"/>
            <p:cNvSpPr/>
            <p:nvPr/>
          </p:nvSpPr>
          <p:spPr>
            <a:xfrm rot="10800000">
              <a:off x="2936260" y="2746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7"/>
            <p:cNvSpPr/>
            <p:nvPr/>
          </p:nvSpPr>
          <p:spPr>
            <a:xfrm rot="10800000">
              <a:off x="2990785" y="26641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7"/>
            <p:cNvSpPr/>
            <p:nvPr/>
          </p:nvSpPr>
          <p:spPr>
            <a:xfrm rot="10800000">
              <a:off x="2998510" y="25966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7"/>
            <p:cNvSpPr/>
            <p:nvPr/>
          </p:nvSpPr>
          <p:spPr>
            <a:xfrm rot="10800000">
              <a:off x="2974910" y="26653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7"/>
            <p:cNvSpPr/>
            <p:nvPr/>
          </p:nvSpPr>
          <p:spPr>
            <a:xfrm rot="10800000">
              <a:off x="2949960" y="26293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7"/>
            <p:cNvSpPr/>
            <p:nvPr/>
          </p:nvSpPr>
          <p:spPr>
            <a:xfrm rot="10800000">
              <a:off x="2945735" y="260784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7"/>
            <p:cNvSpPr/>
            <p:nvPr/>
          </p:nvSpPr>
          <p:spPr>
            <a:xfrm rot="10800000">
              <a:off x="2897585" y="26636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7"/>
            <p:cNvSpPr/>
            <p:nvPr/>
          </p:nvSpPr>
          <p:spPr>
            <a:xfrm rot="10800000">
              <a:off x="2896360" y="265377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7"/>
            <p:cNvSpPr/>
            <p:nvPr/>
          </p:nvSpPr>
          <p:spPr>
            <a:xfrm rot="10800000">
              <a:off x="2891610" y="25953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7"/>
            <p:cNvSpPr/>
            <p:nvPr/>
          </p:nvSpPr>
          <p:spPr>
            <a:xfrm rot="10800000">
              <a:off x="2887710" y="2630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7"/>
            <p:cNvSpPr/>
            <p:nvPr/>
          </p:nvSpPr>
          <p:spPr>
            <a:xfrm rot="10800000">
              <a:off x="2882535" y="2606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7"/>
            <p:cNvSpPr/>
            <p:nvPr/>
          </p:nvSpPr>
          <p:spPr>
            <a:xfrm rot="10800000">
              <a:off x="2877810" y="264312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7"/>
            <p:cNvSpPr/>
            <p:nvPr/>
          </p:nvSpPr>
          <p:spPr>
            <a:xfrm rot="10800000">
              <a:off x="2882135" y="26190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7"/>
            <p:cNvSpPr/>
            <p:nvPr/>
          </p:nvSpPr>
          <p:spPr>
            <a:xfrm rot="10800000">
              <a:off x="2938835" y="26413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7"/>
            <p:cNvSpPr/>
            <p:nvPr/>
          </p:nvSpPr>
          <p:spPr>
            <a:xfrm rot="10800000">
              <a:off x="2941810" y="259379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7"/>
            <p:cNvSpPr/>
            <p:nvPr/>
          </p:nvSpPr>
          <p:spPr>
            <a:xfrm rot="10800000">
              <a:off x="2905335" y="2642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7"/>
            <p:cNvSpPr/>
            <p:nvPr/>
          </p:nvSpPr>
          <p:spPr>
            <a:xfrm rot="10800000">
              <a:off x="2934085" y="26296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7"/>
            <p:cNvSpPr/>
            <p:nvPr/>
          </p:nvSpPr>
          <p:spPr>
            <a:xfrm rot="10800000">
              <a:off x="2907910" y="269969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7"/>
            <p:cNvSpPr/>
            <p:nvPr/>
          </p:nvSpPr>
          <p:spPr>
            <a:xfrm rot="10800000">
              <a:off x="2915635" y="26774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7"/>
            <p:cNvSpPr/>
            <p:nvPr/>
          </p:nvSpPr>
          <p:spPr>
            <a:xfrm rot="10800000">
              <a:off x="2921210" y="2686495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7"/>
            <p:cNvSpPr/>
            <p:nvPr/>
          </p:nvSpPr>
          <p:spPr>
            <a:xfrm rot="10800000">
              <a:off x="2895435" y="2607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7"/>
            <p:cNvSpPr/>
            <p:nvPr/>
          </p:nvSpPr>
          <p:spPr>
            <a:xfrm rot="10800000">
              <a:off x="2834010" y="26415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7"/>
            <p:cNvSpPr/>
            <p:nvPr/>
          </p:nvSpPr>
          <p:spPr>
            <a:xfrm rot="10800000">
              <a:off x="2839160" y="261857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7"/>
            <p:cNvSpPr/>
            <p:nvPr/>
          </p:nvSpPr>
          <p:spPr>
            <a:xfrm rot="10800000">
              <a:off x="2849060" y="26413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7"/>
            <p:cNvSpPr/>
            <p:nvPr/>
          </p:nvSpPr>
          <p:spPr>
            <a:xfrm rot="10800000">
              <a:off x="2843485" y="263012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7"/>
            <p:cNvSpPr/>
            <p:nvPr/>
          </p:nvSpPr>
          <p:spPr>
            <a:xfrm rot="10800000">
              <a:off x="2828010" y="268854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7"/>
            <p:cNvSpPr/>
            <p:nvPr/>
          </p:nvSpPr>
          <p:spPr>
            <a:xfrm rot="10800000">
              <a:off x="2833585" y="26532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7"/>
            <p:cNvSpPr/>
            <p:nvPr/>
          </p:nvSpPr>
          <p:spPr>
            <a:xfrm rot="10800000">
              <a:off x="2833185" y="266762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7"/>
            <p:cNvSpPr/>
            <p:nvPr/>
          </p:nvSpPr>
          <p:spPr>
            <a:xfrm rot="10800000">
              <a:off x="2867085" y="26067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7"/>
            <p:cNvSpPr/>
            <p:nvPr/>
          </p:nvSpPr>
          <p:spPr>
            <a:xfrm rot="10800000">
              <a:off x="2871835" y="26314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7"/>
            <p:cNvSpPr/>
            <p:nvPr/>
          </p:nvSpPr>
          <p:spPr>
            <a:xfrm rot="10800000">
              <a:off x="2872660" y="257217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7"/>
            <p:cNvSpPr/>
            <p:nvPr/>
          </p:nvSpPr>
          <p:spPr>
            <a:xfrm rot="10800000">
              <a:off x="2861935" y="2595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7"/>
            <p:cNvSpPr/>
            <p:nvPr/>
          </p:nvSpPr>
          <p:spPr>
            <a:xfrm rot="10800000">
              <a:off x="2853385" y="26187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7"/>
            <p:cNvSpPr/>
            <p:nvPr/>
          </p:nvSpPr>
          <p:spPr>
            <a:xfrm rot="10800000">
              <a:off x="2854210" y="26065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7"/>
            <p:cNvSpPr/>
            <p:nvPr/>
          </p:nvSpPr>
          <p:spPr>
            <a:xfrm rot="10800000">
              <a:off x="2858635" y="25846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7"/>
            <p:cNvSpPr/>
            <p:nvPr/>
          </p:nvSpPr>
          <p:spPr>
            <a:xfrm rot="10800000">
              <a:off x="2951710" y="26752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7"/>
            <p:cNvSpPr/>
            <p:nvPr/>
          </p:nvSpPr>
          <p:spPr>
            <a:xfrm rot="10800000">
              <a:off x="3068085" y="26631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7"/>
            <p:cNvSpPr/>
            <p:nvPr/>
          </p:nvSpPr>
          <p:spPr>
            <a:xfrm rot="10800000">
              <a:off x="3041885" y="2675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7"/>
            <p:cNvSpPr/>
            <p:nvPr/>
          </p:nvSpPr>
          <p:spPr>
            <a:xfrm rot="10800000">
              <a:off x="3048810" y="26417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7"/>
            <p:cNvSpPr/>
            <p:nvPr/>
          </p:nvSpPr>
          <p:spPr>
            <a:xfrm rot="10800000">
              <a:off x="2825435" y="2734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7"/>
            <p:cNvSpPr/>
            <p:nvPr/>
          </p:nvSpPr>
          <p:spPr>
            <a:xfrm rot="10800000">
              <a:off x="3053035" y="266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7"/>
            <p:cNvSpPr/>
            <p:nvPr/>
          </p:nvSpPr>
          <p:spPr>
            <a:xfrm rot="10800000">
              <a:off x="3064685" y="26524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7"/>
            <p:cNvSpPr/>
            <p:nvPr/>
          </p:nvSpPr>
          <p:spPr>
            <a:xfrm rot="10800000">
              <a:off x="3029010" y="2628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7"/>
            <p:cNvSpPr/>
            <p:nvPr/>
          </p:nvSpPr>
          <p:spPr>
            <a:xfrm rot="10800000">
              <a:off x="3037160" y="2663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7"/>
            <p:cNvSpPr/>
            <p:nvPr/>
          </p:nvSpPr>
          <p:spPr>
            <a:xfrm rot="10800000">
              <a:off x="3005810" y="26065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7"/>
            <p:cNvSpPr/>
            <p:nvPr/>
          </p:nvSpPr>
          <p:spPr>
            <a:xfrm rot="10800000">
              <a:off x="3016135" y="27448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7"/>
            <p:cNvSpPr/>
            <p:nvPr/>
          </p:nvSpPr>
          <p:spPr>
            <a:xfrm rot="10800000">
              <a:off x="3021285" y="276699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7"/>
            <p:cNvSpPr/>
            <p:nvPr/>
          </p:nvSpPr>
          <p:spPr>
            <a:xfrm rot="10800000">
              <a:off x="3020035" y="27571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7"/>
            <p:cNvSpPr/>
            <p:nvPr/>
          </p:nvSpPr>
          <p:spPr>
            <a:xfrm rot="10800000">
              <a:off x="3028610" y="27460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7"/>
            <p:cNvSpPr/>
            <p:nvPr/>
          </p:nvSpPr>
          <p:spPr>
            <a:xfrm rot="10800000">
              <a:off x="3026435" y="2732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7"/>
            <p:cNvSpPr/>
            <p:nvPr/>
          </p:nvSpPr>
          <p:spPr>
            <a:xfrm rot="10800000">
              <a:off x="3033335" y="27005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7"/>
            <p:cNvSpPr/>
            <p:nvPr/>
          </p:nvSpPr>
          <p:spPr>
            <a:xfrm rot="10800000">
              <a:off x="2965010" y="26292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7"/>
            <p:cNvSpPr/>
            <p:nvPr/>
          </p:nvSpPr>
          <p:spPr>
            <a:xfrm rot="10800000">
              <a:off x="2961610" y="26185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7"/>
            <p:cNvSpPr/>
            <p:nvPr/>
          </p:nvSpPr>
          <p:spPr>
            <a:xfrm rot="10800000">
              <a:off x="2975310" y="2606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7"/>
            <p:cNvSpPr/>
            <p:nvPr/>
          </p:nvSpPr>
          <p:spPr>
            <a:xfrm rot="10800000">
              <a:off x="2970160" y="26405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7"/>
            <p:cNvSpPr/>
            <p:nvPr/>
          </p:nvSpPr>
          <p:spPr>
            <a:xfrm rot="10800000">
              <a:off x="3010985" y="273369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7"/>
            <p:cNvSpPr/>
            <p:nvPr/>
          </p:nvSpPr>
          <p:spPr>
            <a:xfrm rot="10800000">
              <a:off x="2957285" y="26404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7"/>
            <p:cNvSpPr/>
            <p:nvPr/>
          </p:nvSpPr>
          <p:spPr>
            <a:xfrm rot="10800000">
              <a:off x="2956460" y="265247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7"/>
            <p:cNvSpPr/>
            <p:nvPr/>
          </p:nvSpPr>
          <p:spPr>
            <a:xfrm rot="10800000">
              <a:off x="2979235" y="261842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7"/>
            <p:cNvSpPr/>
            <p:nvPr/>
          </p:nvSpPr>
          <p:spPr>
            <a:xfrm rot="10800000">
              <a:off x="2992935" y="261752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7"/>
            <p:cNvSpPr/>
            <p:nvPr/>
          </p:nvSpPr>
          <p:spPr>
            <a:xfrm rot="10800000">
              <a:off x="2987785" y="2607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7"/>
            <p:cNvSpPr/>
            <p:nvPr/>
          </p:nvSpPr>
          <p:spPr>
            <a:xfrm rot="10800000">
              <a:off x="2998510" y="258249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7"/>
            <p:cNvSpPr/>
            <p:nvPr/>
          </p:nvSpPr>
          <p:spPr>
            <a:xfrm rot="10800000">
              <a:off x="2980460" y="2628295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7"/>
            <p:cNvSpPr/>
            <p:nvPr/>
          </p:nvSpPr>
          <p:spPr>
            <a:xfrm rot="10800000">
              <a:off x="2985610" y="2640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7"/>
            <p:cNvSpPr/>
            <p:nvPr/>
          </p:nvSpPr>
          <p:spPr>
            <a:xfrm rot="10800000">
              <a:off x="3064260" y="264609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7"/>
            <p:cNvSpPr/>
            <p:nvPr/>
          </p:nvSpPr>
          <p:spPr>
            <a:xfrm rot="10800000">
              <a:off x="3047885" y="26528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7"/>
            <p:cNvSpPr/>
            <p:nvPr/>
          </p:nvSpPr>
          <p:spPr>
            <a:xfrm rot="10800000">
              <a:off x="3093835" y="274402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7"/>
            <p:cNvSpPr/>
            <p:nvPr/>
          </p:nvSpPr>
          <p:spPr>
            <a:xfrm rot="10800000">
              <a:off x="3093435" y="26980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7"/>
            <p:cNvSpPr/>
            <p:nvPr/>
          </p:nvSpPr>
          <p:spPr>
            <a:xfrm rot="10800000">
              <a:off x="3080560" y="2743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7"/>
            <p:cNvSpPr/>
            <p:nvPr/>
          </p:nvSpPr>
          <p:spPr>
            <a:xfrm rot="10800000">
              <a:off x="2784635" y="270042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7"/>
            <p:cNvSpPr/>
            <p:nvPr/>
          </p:nvSpPr>
          <p:spPr>
            <a:xfrm rot="10800000">
              <a:off x="2846885" y="26534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7"/>
            <p:cNvSpPr/>
            <p:nvPr/>
          </p:nvSpPr>
          <p:spPr>
            <a:xfrm rot="10800000">
              <a:off x="2903210" y="2629295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7"/>
            <p:cNvSpPr/>
            <p:nvPr/>
          </p:nvSpPr>
          <p:spPr>
            <a:xfrm rot="10800000">
              <a:off x="3115810" y="2665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7"/>
            <p:cNvSpPr/>
            <p:nvPr/>
          </p:nvSpPr>
          <p:spPr>
            <a:xfrm rot="10800000">
              <a:off x="3039310" y="2735345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7"/>
            <p:cNvSpPr/>
            <p:nvPr/>
          </p:nvSpPr>
          <p:spPr>
            <a:xfrm rot="10800000">
              <a:off x="3137660" y="26739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7"/>
            <p:cNvSpPr/>
            <p:nvPr/>
          </p:nvSpPr>
          <p:spPr>
            <a:xfrm rot="10800000">
              <a:off x="3156110" y="269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7"/>
            <p:cNvSpPr/>
            <p:nvPr/>
          </p:nvSpPr>
          <p:spPr>
            <a:xfrm rot="10800000">
              <a:off x="3151885" y="26756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7"/>
            <p:cNvSpPr/>
            <p:nvPr/>
          </p:nvSpPr>
          <p:spPr>
            <a:xfrm rot="10800000">
              <a:off x="3122610" y="26737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7"/>
            <p:cNvSpPr/>
            <p:nvPr/>
          </p:nvSpPr>
          <p:spPr>
            <a:xfrm rot="10800000">
              <a:off x="3121785" y="26999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7"/>
            <p:cNvSpPr/>
            <p:nvPr/>
          </p:nvSpPr>
          <p:spPr>
            <a:xfrm rot="10800000">
              <a:off x="3122185" y="2685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7"/>
            <p:cNvSpPr/>
            <p:nvPr/>
          </p:nvSpPr>
          <p:spPr>
            <a:xfrm rot="10800000">
              <a:off x="3135485" y="26857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7"/>
            <p:cNvSpPr/>
            <p:nvPr/>
          </p:nvSpPr>
          <p:spPr>
            <a:xfrm rot="10800000">
              <a:off x="2925935" y="25945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7"/>
            <p:cNvSpPr/>
            <p:nvPr/>
          </p:nvSpPr>
          <p:spPr>
            <a:xfrm rot="10800000">
              <a:off x="2815560" y="27480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7"/>
            <p:cNvSpPr/>
            <p:nvPr/>
          </p:nvSpPr>
          <p:spPr>
            <a:xfrm rot="10800000">
              <a:off x="2816885" y="27589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7"/>
            <p:cNvSpPr/>
            <p:nvPr/>
          </p:nvSpPr>
          <p:spPr>
            <a:xfrm rot="10800000">
              <a:off x="3006235" y="26631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7"/>
            <p:cNvSpPr/>
            <p:nvPr/>
          </p:nvSpPr>
          <p:spPr>
            <a:xfrm rot="10800000">
              <a:off x="282028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7"/>
            <p:cNvSpPr/>
            <p:nvPr/>
          </p:nvSpPr>
          <p:spPr>
            <a:xfrm rot="10800000">
              <a:off x="2840910" y="2677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7"/>
            <p:cNvSpPr/>
            <p:nvPr/>
          </p:nvSpPr>
          <p:spPr>
            <a:xfrm rot="10800000">
              <a:off x="2829785" y="27006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7"/>
            <p:cNvSpPr/>
            <p:nvPr/>
          </p:nvSpPr>
          <p:spPr>
            <a:xfrm rot="10800000">
              <a:off x="2800085" y="2759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7"/>
            <p:cNvSpPr/>
            <p:nvPr/>
          </p:nvSpPr>
          <p:spPr>
            <a:xfrm rot="10800000">
              <a:off x="3059935" y="2674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7"/>
            <p:cNvSpPr/>
            <p:nvPr/>
          </p:nvSpPr>
          <p:spPr>
            <a:xfrm rot="10800000">
              <a:off x="2923360" y="26421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7"/>
            <p:cNvSpPr/>
            <p:nvPr/>
          </p:nvSpPr>
          <p:spPr>
            <a:xfrm rot="10800000">
              <a:off x="2929335" y="261817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7"/>
            <p:cNvSpPr/>
            <p:nvPr/>
          </p:nvSpPr>
          <p:spPr>
            <a:xfrm rot="10800000">
              <a:off x="3144960" y="27091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7"/>
            <p:cNvSpPr/>
            <p:nvPr/>
          </p:nvSpPr>
          <p:spPr>
            <a:xfrm rot="10800000">
              <a:off x="2869260" y="27109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7"/>
            <p:cNvSpPr/>
            <p:nvPr/>
          </p:nvSpPr>
          <p:spPr>
            <a:xfrm rot="10800000">
              <a:off x="2853785" y="27224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7"/>
            <p:cNvSpPr/>
            <p:nvPr/>
          </p:nvSpPr>
          <p:spPr>
            <a:xfrm rot="10800000">
              <a:off x="2972335" y="27448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7"/>
            <p:cNvSpPr/>
            <p:nvPr/>
          </p:nvSpPr>
          <p:spPr>
            <a:xfrm rot="10800000">
              <a:off x="2912285" y="26649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7"/>
            <p:cNvSpPr/>
            <p:nvPr/>
          </p:nvSpPr>
          <p:spPr>
            <a:xfrm rot="10800000">
              <a:off x="3150960" y="26867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7"/>
            <p:cNvSpPr/>
            <p:nvPr/>
          </p:nvSpPr>
          <p:spPr>
            <a:xfrm rot="10800000">
              <a:off x="2717335" y="2735770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7"/>
            <p:cNvSpPr/>
            <p:nvPr/>
          </p:nvSpPr>
          <p:spPr>
            <a:xfrm rot="10800000">
              <a:off x="2714235" y="276972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7"/>
            <p:cNvSpPr/>
            <p:nvPr/>
          </p:nvSpPr>
          <p:spPr>
            <a:xfrm rot="10800000">
              <a:off x="2731435" y="27248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7"/>
            <p:cNvSpPr/>
            <p:nvPr/>
          </p:nvSpPr>
          <p:spPr>
            <a:xfrm rot="10800000">
              <a:off x="2708660" y="2758970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7"/>
            <p:cNvSpPr/>
            <p:nvPr/>
          </p:nvSpPr>
          <p:spPr>
            <a:xfrm rot="10800000">
              <a:off x="2724960" y="27575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7"/>
            <p:cNvSpPr/>
            <p:nvPr/>
          </p:nvSpPr>
          <p:spPr>
            <a:xfrm rot="10800000">
              <a:off x="2727935" y="271259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7"/>
            <p:cNvSpPr/>
            <p:nvPr/>
          </p:nvSpPr>
          <p:spPr>
            <a:xfrm rot="10800000">
              <a:off x="2709485" y="2746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7"/>
            <p:cNvSpPr/>
            <p:nvPr/>
          </p:nvSpPr>
          <p:spPr>
            <a:xfrm rot="10800000">
              <a:off x="2909235" y="249272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7"/>
            <p:cNvSpPr/>
            <p:nvPr/>
          </p:nvSpPr>
          <p:spPr>
            <a:xfrm rot="10800000">
              <a:off x="3129910" y="276627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7"/>
            <p:cNvSpPr/>
            <p:nvPr/>
          </p:nvSpPr>
          <p:spPr>
            <a:xfrm rot="10800000">
              <a:off x="2707735" y="270402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7"/>
            <p:cNvSpPr/>
            <p:nvPr/>
          </p:nvSpPr>
          <p:spPr>
            <a:xfrm rot="10800000">
              <a:off x="2713810" y="27250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7"/>
            <p:cNvSpPr/>
            <p:nvPr/>
          </p:nvSpPr>
          <p:spPr>
            <a:xfrm rot="10800000">
              <a:off x="2722385" y="27014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7"/>
            <p:cNvSpPr/>
            <p:nvPr/>
          </p:nvSpPr>
          <p:spPr>
            <a:xfrm rot="10800000">
              <a:off x="2712485" y="27143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7"/>
            <p:cNvSpPr/>
            <p:nvPr/>
          </p:nvSpPr>
          <p:spPr>
            <a:xfrm rot="10800000">
              <a:off x="2732685" y="27347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7"/>
            <p:cNvSpPr/>
            <p:nvPr/>
          </p:nvSpPr>
          <p:spPr>
            <a:xfrm rot="10800000">
              <a:off x="2722385" y="2747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7"/>
            <p:cNvSpPr/>
            <p:nvPr/>
          </p:nvSpPr>
          <p:spPr>
            <a:xfrm rot="10800000">
              <a:off x="2800085" y="264174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7"/>
            <p:cNvSpPr/>
            <p:nvPr/>
          </p:nvSpPr>
          <p:spPr>
            <a:xfrm rot="10800000">
              <a:off x="2799685" y="265464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7"/>
            <p:cNvSpPr/>
            <p:nvPr/>
          </p:nvSpPr>
          <p:spPr>
            <a:xfrm rot="10800000">
              <a:off x="2758460" y="271309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7"/>
            <p:cNvSpPr/>
            <p:nvPr/>
          </p:nvSpPr>
          <p:spPr>
            <a:xfrm rot="10800000">
              <a:off x="2909235" y="254869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7"/>
            <p:cNvSpPr/>
            <p:nvPr/>
          </p:nvSpPr>
          <p:spPr>
            <a:xfrm rot="10800000">
              <a:off x="2874810" y="2538695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7"/>
            <p:cNvSpPr/>
            <p:nvPr/>
          </p:nvSpPr>
          <p:spPr>
            <a:xfrm rot="10800000">
              <a:off x="3163010" y="2707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7"/>
            <p:cNvSpPr/>
            <p:nvPr/>
          </p:nvSpPr>
          <p:spPr>
            <a:xfrm rot="10800000">
              <a:off x="2745160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7"/>
            <p:cNvSpPr/>
            <p:nvPr/>
          </p:nvSpPr>
          <p:spPr>
            <a:xfrm rot="10800000">
              <a:off x="3127335" y="275432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7"/>
            <p:cNvSpPr/>
            <p:nvPr/>
          </p:nvSpPr>
          <p:spPr>
            <a:xfrm rot="10800000">
              <a:off x="3200835" y="269762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7"/>
            <p:cNvSpPr/>
            <p:nvPr/>
          </p:nvSpPr>
          <p:spPr>
            <a:xfrm rot="10800000">
              <a:off x="2740010" y="27139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7"/>
            <p:cNvSpPr/>
            <p:nvPr/>
          </p:nvSpPr>
          <p:spPr>
            <a:xfrm rot="10800000">
              <a:off x="3204660" y="2711345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7"/>
            <p:cNvSpPr/>
            <p:nvPr/>
          </p:nvSpPr>
          <p:spPr>
            <a:xfrm rot="10800000">
              <a:off x="3142385" y="27547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7"/>
            <p:cNvSpPr/>
            <p:nvPr/>
          </p:nvSpPr>
          <p:spPr>
            <a:xfrm rot="10800000">
              <a:off x="2737410" y="275947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7"/>
            <p:cNvSpPr/>
            <p:nvPr/>
          </p:nvSpPr>
          <p:spPr>
            <a:xfrm rot="10800000">
              <a:off x="2737835" y="2746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7"/>
            <p:cNvSpPr/>
            <p:nvPr/>
          </p:nvSpPr>
          <p:spPr>
            <a:xfrm rot="10800000">
              <a:off x="2819885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7"/>
            <p:cNvSpPr/>
            <p:nvPr/>
          </p:nvSpPr>
          <p:spPr>
            <a:xfrm rot="10800000">
              <a:off x="2889860" y="26865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7"/>
            <p:cNvSpPr/>
            <p:nvPr/>
          </p:nvSpPr>
          <p:spPr>
            <a:xfrm rot="10800000">
              <a:off x="2900185" y="276802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7"/>
            <p:cNvSpPr/>
            <p:nvPr/>
          </p:nvSpPr>
          <p:spPr>
            <a:xfrm rot="10800000">
              <a:off x="2910485" y="2755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7"/>
            <p:cNvSpPr/>
            <p:nvPr/>
          </p:nvSpPr>
          <p:spPr>
            <a:xfrm rot="10800000">
              <a:off x="2902760" y="2734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7"/>
            <p:cNvSpPr/>
            <p:nvPr/>
          </p:nvSpPr>
          <p:spPr>
            <a:xfrm rot="10800000">
              <a:off x="2918210" y="273319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7"/>
            <p:cNvSpPr/>
            <p:nvPr/>
          </p:nvSpPr>
          <p:spPr>
            <a:xfrm rot="10800000">
              <a:off x="2916985" y="272332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7"/>
            <p:cNvSpPr/>
            <p:nvPr/>
          </p:nvSpPr>
          <p:spPr>
            <a:xfrm rot="10800000">
              <a:off x="3034585" y="26400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7"/>
            <p:cNvSpPr/>
            <p:nvPr/>
          </p:nvSpPr>
          <p:spPr>
            <a:xfrm rot="10800000">
              <a:off x="2913460" y="27108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7"/>
            <p:cNvSpPr/>
            <p:nvPr/>
          </p:nvSpPr>
          <p:spPr>
            <a:xfrm rot="10800000">
              <a:off x="2902335" y="26885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7"/>
            <p:cNvSpPr/>
            <p:nvPr/>
          </p:nvSpPr>
          <p:spPr>
            <a:xfrm rot="10800000">
              <a:off x="2902760" y="26756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7"/>
            <p:cNvSpPr/>
            <p:nvPr/>
          </p:nvSpPr>
          <p:spPr>
            <a:xfrm rot="10800000">
              <a:off x="2892435" y="27010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7"/>
            <p:cNvSpPr/>
            <p:nvPr/>
          </p:nvSpPr>
          <p:spPr>
            <a:xfrm rot="10800000">
              <a:off x="2899360" y="272339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7"/>
            <p:cNvSpPr/>
            <p:nvPr/>
          </p:nvSpPr>
          <p:spPr>
            <a:xfrm rot="10800000">
              <a:off x="2898010" y="27125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7"/>
            <p:cNvSpPr/>
            <p:nvPr/>
          </p:nvSpPr>
          <p:spPr>
            <a:xfrm rot="10800000">
              <a:off x="2894185" y="275754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7"/>
            <p:cNvSpPr/>
            <p:nvPr/>
          </p:nvSpPr>
          <p:spPr>
            <a:xfrm rot="10800000">
              <a:off x="2895010" y="2745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7"/>
            <p:cNvSpPr/>
            <p:nvPr/>
          </p:nvSpPr>
          <p:spPr>
            <a:xfrm rot="10800000">
              <a:off x="2907910" y="2745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7"/>
            <p:cNvSpPr/>
            <p:nvPr/>
          </p:nvSpPr>
          <p:spPr>
            <a:xfrm rot="10800000">
              <a:off x="3019110" y="2651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7"/>
            <p:cNvSpPr/>
            <p:nvPr/>
          </p:nvSpPr>
          <p:spPr>
            <a:xfrm rot="10800000">
              <a:off x="3018710" y="266599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7"/>
            <p:cNvSpPr/>
            <p:nvPr/>
          </p:nvSpPr>
          <p:spPr>
            <a:xfrm rot="10800000">
              <a:off x="2990785" y="2709995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7"/>
            <p:cNvSpPr/>
            <p:nvPr/>
          </p:nvSpPr>
          <p:spPr>
            <a:xfrm rot="10800000">
              <a:off x="3019535" y="263999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7"/>
            <p:cNvSpPr/>
            <p:nvPr/>
          </p:nvSpPr>
          <p:spPr>
            <a:xfrm rot="10800000">
              <a:off x="2986560" y="274659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7"/>
            <p:cNvSpPr/>
            <p:nvPr/>
          </p:nvSpPr>
          <p:spPr>
            <a:xfrm rot="10800000">
              <a:off x="3008410" y="261897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7"/>
            <p:cNvSpPr/>
            <p:nvPr/>
          </p:nvSpPr>
          <p:spPr>
            <a:xfrm rot="10800000">
              <a:off x="3012735" y="26312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7"/>
            <p:cNvSpPr/>
            <p:nvPr/>
          </p:nvSpPr>
          <p:spPr>
            <a:xfrm rot="10800000">
              <a:off x="298561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7"/>
            <p:cNvSpPr/>
            <p:nvPr/>
          </p:nvSpPr>
          <p:spPr>
            <a:xfrm rot="10800000">
              <a:off x="3032410" y="2652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7"/>
            <p:cNvSpPr/>
            <p:nvPr/>
          </p:nvSpPr>
          <p:spPr>
            <a:xfrm rot="10800000">
              <a:off x="2982210" y="268772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7"/>
            <p:cNvSpPr/>
            <p:nvPr/>
          </p:nvSpPr>
          <p:spPr>
            <a:xfrm rot="10800000">
              <a:off x="3029010" y="26881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7"/>
            <p:cNvSpPr/>
            <p:nvPr/>
          </p:nvSpPr>
          <p:spPr>
            <a:xfrm rot="10800000">
              <a:off x="2977485" y="2709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7"/>
            <p:cNvSpPr/>
            <p:nvPr/>
          </p:nvSpPr>
          <p:spPr>
            <a:xfrm rot="10800000">
              <a:off x="2986035" y="2757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7"/>
            <p:cNvSpPr/>
            <p:nvPr/>
          </p:nvSpPr>
          <p:spPr>
            <a:xfrm rot="10800000">
              <a:off x="2982635" y="273262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7"/>
            <p:cNvSpPr/>
            <p:nvPr/>
          </p:nvSpPr>
          <p:spPr>
            <a:xfrm rot="10800000">
              <a:off x="2887710" y="2676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7"/>
            <p:cNvSpPr/>
            <p:nvPr/>
          </p:nvSpPr>
          <p:spPr>
            <a:xfrm rot="10800000">
              <a:off x="2840910" y="2734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7"/>
            <p:cNvSpPr/>
            <p:nvPr/>
          </p:nvSpPr>
          <p:spPr>
            <a:xfrm rot="10800000">
              <a:off x="2834510" y="275872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7"/>
            <p:cNvSpPr/>
            <p:nvPr/>
          </p:nvSpPr>
          <p:spPr>
            <a:xfrm rot="10800000">
              <a:off x="2843060" y="27477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7"/>
            <p:cNvSpPr/>
            <p:nvPr/>
          </p:nvSpPr>
          <p:spPr>
            <a:xfrm rot="10800000">
              <a:off x="2833185" y="27125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7"/>
            <p:cNvSpPr/>
            <p:nvPr/>
          </p:nvSpPr>
          <p:spPr>
            <a:xfrm rot="10800000">
              <a:off x="2838735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7"/>
            <p:cNvSpPr/>
            <p:nvPr/>
          </p:nvSpPr>
          <p:spPr>
            <a:xfrm rot="10800000">
              <a:off x="2843485" y="26898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7"/>
            <p:cNvSpPr/>
            <p:nvPr/>
          </p:nvSpPr>
          <p:spPr>
            <a:xfrm rot="10800000">
              <a:off x="2847810" y="270227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7"/>
            <p:cNvSpPr/>
            <p:nvPr/>
          </p:nvSpPr>
          <p:spPr>
            <a:xfrm rot="10800000">
              <a:off x="2835760" y="2768620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7"/>
            <p:cNvSpPr/>
            <p:nvPr/>
          </p:nvSpPr>
          <p:spPr>
            <a:xfrm rot="10800000">
              <a:off x="2851635" y="26649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7"/>
            <p:cNvSpPr/>
            <p:nvPr/>
          </p:nvSpPr>
          <p:spPr>
            <a:xfrm rot="10800000">
              <a:off x="2869660" y="26172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7"/>
            <p:cNvSpPr/>
            <p:nvPr/>
          </p:nvSpPr>
          <p:spPr>
            <a:xfrm rot="10800000">
              <a:off x="2863285" y="2643520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7"/>
            <p:cNvSpPr/>
            <p:nvPr/>
          </p:nvSpPr>
          <p:spPr>
            <a:xfrm rot="10800000">
              <a:off x="2862335" y="2654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7"/>
            <p:cNvSpPr/>
            <p:nvPr/>
          </p:nvSpPr>
          <p:spPr>
            <a:xfrm rot="10800000">
              <a:off x="2856360" y="2677020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7"/>
            <p:cNvSpPr/>
            <p:nvPr/>
          </p:nvSpPr>
          <p:spPr>
            <a:xfrm rot="10800000">
              <a:off x="2859360" y="26292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7"/>
            <p:cNvSpPr/>
            <p:nvPr/>
          </p:nvSpPr>
          <p:spPr>
            <a:xfrm rot="10800000">
              <a:off x="2830610" y="274652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7"/>
            <p:cNvSpPr/>
            <p:nvPr/>
          </p:nvSpPr>
          <p:spPr>
            <a:xfrm rot="10800000">
              <a:off x="2882535" y="26649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7"/>
            <p:cNvSpPr/>
            <p:nvPr/>
          </p:nvSpPr>
          <p:spPr>
            <a:xfrm rot="10800000">
              <a:off x="2874410" y="26756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7"/>
            <p:cNvSpPr/>
            <p:nvPr/>
          </p:nvSpPr>
          <p:spPr>
            <a:xfrm rot="10800000">
              <a:off x="2879135" y="2654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7"/>
            <p:cNvSpPr/>
            <p:nvPr/>
          </p:nvSpPr>
          <p:spPr>
            <a:xfrm rot="10800000">
              <a:off x="2892860" y="26417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7"/>
            <p:cNvSpPr/>
            <p:nvPr/>
          </p:nvSpPr>
          <p:spPr>
            <a:xfrm rot="10800000">
              <a:off x="2873985" y="268812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7"/>
            <p:cNvSpPr/>
            <p:nvPr/>
          </p:nvSpPr>
          <p:spPr>
            <a:xfrm rot="10800000">
              <a:off x="2867510" y="266494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7"/>
            <p:cNvSpPr/>
            <p:nvPr/>
          </p:nvSpPr>
          <p:spPr>
            <a:xfrm rot="10800000">
              <a:off x="2883485" y="27125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7"/>
            <p:cNvSpPr/>
            <p:nvPr/>
          </p:nvSpPr>
          <p:spPr>
            <a:xfrm rot="10800000">
              <a:off x="2879560" y="26986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7"/>
            <p:cNvSpPr/>
            <p:nvPr/>
          </p:nvSpPr>
          <p:spPr>
            <a:xfrm rot="10800000">
              <a:off x="2853785" y="27370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7"/>
            <p:cNvSpPr/>
            <p:nvPr/>
          </p:nvSpPr>
          <p:spPr>
            <a:xfrm rot="10800000">
              <a:off x="2854610" y="27108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7"/>
            <p:cNvSpPr/>
            <p:nvPr/>
          </p:nvSpPr>
          <p:spPr>
            <a:xfrm rot="10800000">
              <a:off x="2848235" y="27578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7"/>
            <p:cNvSpPr/>
            <p:nvPr/>
          </p:nvSpPr>
          <p:spPr>
            <a:xfrm rot="10800000">
              <a:off x="2859760" y="2687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7"/>
            <p:cNvSpPr/>
            <p:nvPr/>
          </p:nvSpPr>
          <p:spPr>
            <a:xfrm rot="10800000">
              <a:off x="2864085" y="2699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7"/>
            <p:cNvSpPr/>
            <p:nvPr/>
          </p:nvSpPr>
          <p:spPr>
            <a:xfrm rot="10800000">
              <a:off x="2861110" y="27469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7"/>
            <p:cNvSpPr/>
            <p:nvPr/>
          </p:nvSpPr>
          <p:spPr>
            <a:xfrm rot="10800000">
              <a:off x="3106735" y="268497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7"/>
            <p:cNvSpPr/>
            <p:nvPr/>
          </p:nvSpPr>
          <p:spPr>
            <a:xfrm rot="10800000">
              <a:off x="3172085" y="274484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7"/>
            <p:cNvSpPr/>
            <p:nvPr/>
          </p:nvSpPr>
          <p:spPr>
            <a:xfrm rot="10800000">
              <a:off x="3168160" y="27310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7"/>
            <p:cNvSpPr/>
            <p:nvPr/>
          </p:nvSpPr>
          <p:spPr>
            <a:xfrm rot="10800000">
              <a:off x="3162585" y="27203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7"/>
            <p:cNvSpPr/>
            <p:nvPr/>
          </p:nvSpPr>
          <p:spPr>
            <a:xfrm rot="10800000">
              <a:off x="3176310" y="270834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7"/>
            <p:cNvSpPr/>
            <p:nvPr/>
          </p:nvSpPr>
          <p:spPr>
            <a:xfrm rot="10800000">
              <a:off x="3157860" y="274307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7"/>
            <p:cNvSpPr/>
            <p:nvPr/>
          </p:nvSpPr>
          <p:spPr>
            <a:xfrm rot="10800000">
              <a:off x="3180635" y="2733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7"/>
            <p:cNvSpPr/>
            <p:nvPr/>
          </p:nvSpPr>
          <p:spPr>
            <a:xfrm rot="10800000">
              <a:off x="3178460" y="2718895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7"/>
            <p:cNvSpPr/>
            <p:nvPr/>
          </p:nvSpPr>
          <p:spPr>
            <a:xfrm rot="10800000">
              <a:off x="3142810" y="27430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7"/>
            <p:cNvSpPr/>
            <p:nvPr/>
          </p:nvSpPr>
          <p:spPr>
            <a:xfrm rot="10800000">
              <a:off x="3155685" y="27551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7"/>
            <p:cNvSpPr/>
            <p:nvPr/>
          </p:nvSpPr>
          <p:spPr>
            <a:xfrm rot="10800000">
              <a:off x="3136410" y="273452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7"/>
            <p:cNvSpPr/>
            <p:nvPr/>
          </p:nvSpPr>
          <p:spPr>
            <a:xfrm rot="10800000">
              <a:off x="3131685" y="272204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7"/>
            <p:cNvSpPr/>
            <p:nvPr/>
          </p:nvSpPr>
          <p:spPr>
            <a:xfrm rot="10800000">
              <a:off x="3140235" y="2697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7"/>
            <p:cNvSpPr/>
            <p:nvPr/>
          </p:nvSpPr>
          <p:spPr>
            <a:xfrm rot="10800000">
              <a:off x="3186210" y="26958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7"/>
            <p:cNvSpPr/>
            <p:nvPr/>
          </p:nvSpPr>
          <p:spPr>
            <a:xfrm rot="10800000">
              <a:off x="3152710" y="27318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7"/>
            <p:cNvSpPr/>
            <p:nvPr/>
          </p:nvSpPr>
          <p:spPr>
            <a:xfrm rot="10800000">
              <a:off x="3147960" y="27202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7"/>
            <p:cNvSpPr/>
            <p:nvPr/>
          </p:nvSpPr>
          <p:spPr>
            <a:xfrm rot="10800000">
              <a:off x="3121785" y="27448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7"/>
            <p:cNvSpPr/>
            <p:nvPr/>
          </p:nvSpPr>
          <p:spPr>
            <a:xfrm rot="10800000">
              <a:off x="3191360" y="2707870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7"/>
            <p:cNvSpPr/>
            <p:nvPr/>
          </p:nvSpPr>
          <p:spPr>
            <a:xfrm rot="10800000">
              <a:off x="2949960" y="252539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7"/>
            <p:cNvSpPr/>
            <p:nvPr/>
          </p:nvSpPr>
          <p:spPr>
            <a:xfrm rot="10800000">
              <a:off x="2955110" y="25367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7"/>
            <p:cNvSpPr/>
            <p:nvPr/>
          </p:nvSpPr>
          <p:spPr>
            <a:xfrm rot="10800000">
              <a:off x="2944385" y="25141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7"/>
            <p:cNvSpPr/>
            <p:nvPr/>
          </p:nvSpPr>
          <p:spPr>
            <a:xfrm rot="10800000">
              <a:off x="2931910" y="2512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7"/>
            <p:cNvSpPr/>
            <p:nvPr/>
          </p:nvSpPr>
          <p:spPr>
            <a:xfrm rot="10800000">
              <a:off x="2940160" y="253837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7"/>
            <p:cNvSpPr/>
            <p:nvPr/>
          </p:nvSpPr>
          <p:spPr>
            <a:xfrm rot="10800000">
              <a:off x="2934085" y="25266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7"/>
            <p:cNvSpPr/>
            <p:nvPr/>
          </p:nvSpPr>
          <p:spPr>
            <a:xfrm rot="10800000">
              <a:off x="2958610" y="254897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7"/>
            <p:cNvSpPr/>
            <p:nvPr/>
          </p:nvSpPr>
          <p:spPr>
            <a:xfrm rot="10800000">
              <a:off x="2959860" y="255887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7"/>
            <p:cNvSpPr/>
            <p:nvPr/>
          </p:nvSpPr>
          <p:spPr>
            <a:xfrm rot="10800000">
              <a:off x="3184960" y="2686395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7"/>
            <p:cNvSpPr/>
            <p:nvPr/>
          </p:nvSpPr>
          <p:spPr>
            <a:xfrm rot="10800000">
              <a:off x="3190935" y="272082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7"/>
            <p:cNvSpPr/>
            <p:nvPr/>
          </p:nvSpPr>
          <p:spPr>
            <a:xfrm rot="10800000">
              <a:off x="2988185" y="255117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7"/>
            <p:cNvSpPr/>
            <p:nvPr/>
          </p:nvSpPr>
          <p:spPr>
            <a:xfrm rot="10800000">
              <a:off x="2965010" y="2570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7"/>
            <p:cNvSpPr/>
            <p:nvPr/>
          </p:nvSpPr>
          <p:spPr>
            <a:xfrm rot="10800000">
              <a:off x="2967585" y="25378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7"/>
            <p:cNvSpPr/>
            <p:nvPr/>
          </p:nvSpPr>
          <p:spPr>
            <a:xfrm rot="10800000">
              <a:off x="3035910" y="2768020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7"/>
            <p:cNvSpPr/>
            <p:nvPr/>
          </p:nvSpPr>
          <p:spPr>
            <a:xfrm rot="10800000">
              <a:off x="2868435" y="277167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7"/>
            <p:cNvSpPr/>
            <p:nvPr/>
          </p:nvSpPr>
          <p:spPr>
            <a:xfrm rot="10800000">
              <a:off x="2771335" y="277259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7"/>
            <p:cNvSpPr/>
            <p:nvPr/>
          </p:nvSpPr>
          <p:spPr>
            <a:xfrm rot="10800000">
              <a:off x="2746910" y="27357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7"/>
            <p:cNvSpPr/>
            <p:nvPr/>
          </p:nvSpPr>
          <p:spPr>
            <a:xfrm rot="10800000">
              <a:off x="3053035" y="27212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7"/>
            <p:cNvSpPr/>
            <p:nvPr/>
          </p:nvSpPr>
          <p:spPr>
            <a:xfrm rot="10800000">
              <a:off x="3049210" y="27577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7"/>
            <p:cNvSpPr/>
            <p:nvPr/>
          </p:nvSpPr>
          <p:spPr>
            <a:xfrm rot="10800000">
              <a:off x="2750710" y="27031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7"/>
            <p:cNvSpPr/>
            <p:nvPr/>
          </p:nvSpPr>
          <p:spPr>
            <a:xfrm rot="10800000">
              <a:off x="2884310" y="27688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7"/>
            <p:cNvSpPr/>
            <p:nvPr/>
          </p:nvSpPr>
          <p:spPr>
            <a:xfrm rot="10800000">
              <a:off x="2929335" y="2501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7"/>
            <p:cNvSpPr/>
            <p:nvPr/>
          </p:nvSpPr>
          <p:spPr>
            <a:xfrm rot="10800000">
              <a:off x="2758460" y="276977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7"/>
            <p:cNvSpPr/>
            <p:nvPr/>
          </p:nvSpPr>
          <p:spPr>
            <a:xfrm rot="10800000">
              <a:off x="2760610" y="27254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7"/>
            <p:cNvSpPr/>
            <p:nvPr/>
          </p:nvSpPr>
          <p:spPr>
            <a:xfrm rot="10800000">
              <a:off x="2764435" y="26889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7"/>
            <p:cNvSpPr/>
            <p:nvPr/>
          </p:nvSpPr>
          <p:spPr>
            <a:xfrm rot="10800000">
              <a:off x="2750710" y="268854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7"/>
            <p:cNvSpPr/>
            <p:nvPr/>
          </p:nvSpPr>
          <p:spPr>
            <a:xfrm rot="10800000">
              <a:off x="2756285" y="2757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7"/>
            <p:cNvSpPr/>
            <p:nvPr/>
          </p:nvSpPr>
          <p:spPr>
            <a:xfrm rot="10800000">
              <a:off x="2750310" y="27482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7"/>
            <p:cNvSpPr/>
            <p:nvPr/>
          </p:nvSpPr>
          <p:spPr>
            <a:xfrm rot="10800000">
              <a:off x="3096010" y="27542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7"/>
            <p:cNvSpPr/>
            <p:nvPr/>
          </p:nvSpPr>
          <p:spPr>
            <a:xfrm rot="10800000">
              <a:off x="3108485" y="2756070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7"/>
            <p:cNvSpPr/>
            <p:nvPr/>
          </p:nvSpPr>
          <p:spPr>
            <a:xfrm rot="10800000">
              <a:off x="3103735" y="27315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7"/>
            <p:cNvSpPr/>
            <p:nvPr/>
          </p:nvSpPr>
          <p:spPr>
            <a:xfrm rot="10800000">
              <a:off x="3102510" y="27216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7"/>
            <p:cNvSpPr/>
            <p:nvPr/>
          </p:nvSpPr>
          <p:spPr>
            <a:xfrm rot="10800000">
              <a:off x="3099010" y="27094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7"/>
            <p:cNvSpPr/>
            <p:nvPr/>
          </p:nvSpPr>
          <p:spPr>
            <a:xfrm rot="10800000">
              <a:off x="3108885" y="27435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7"/>
            <p:cNvSpPr/>
            <p:nvPr/>
          </p:nvSpPr>
          <p:spPr>
            <a:xfrm rot="10800000">
              <a:off x="3116210" y="27208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7"/>
            <p:cNvSpPr/>
            <p:nvPr/>
          </p:nvSpPr>
          <p:spPr>
            <a:xfrm rot="10800000">
              <a:off x="3057760" y="27327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7"/>
            <p:cNvSpPr/>
            <p:nvPr/>
          </p:nvSpPr>
          <p:spPr>
            <a:xfrm rot="10800000">
              <a:off x="3111060" y="271052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7"/>
            <p:cNvSpPr/>
            <p:nvPr/>
          </p:nvSpPr>
          <p:spPr>
            <a:xfrm rot="10800000">
              <a:off x="3065510" y="27556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7"/>
            <p:cNvSpPr/>
            <p:nvPr/>
          </p:nvSpPr>
          <p:spPr>
            <a:xfrm rot="10800000">
              <a:off x="3068485" y="27224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7"/>
            <p:cNvSpPr/>
            <p:nvPr/>
          </p:nvSpPr>
          <p:spPr>
            <a:xfrm rot="10800000">
              <a:off x="3117960" y="27327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7"/>
            <p:cNvSpPr/>
            <p:nvPr/>
          </p:nvSpPr>
          <p:spPr>
            <a:xfrm rot="10800000">
              <a:off x="3062510" y="2744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7"/>
            <p:cNvSpPr/>
            <p:nvPr/>
          </p:nvSpPr>
          <p:spPr>
            <a:xfrm rot="10800000">
              <a:off x="3085710" y="276644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7"/>
            <p:cNvSpPr/>
            <p:nvPr/>
          </p:nvSpPr>
          <p:spPr>
            <a:xfrm rot="10800000">
              <a:off x="3073235" y="2732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7"/>
            <p:cNvSpPr/>
            <p:nvPr/>
          </p:nvSpPr>
          <p:spPr>
            <a:xfrm rot="10800000">
              <a:off x="2702160" y="273589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7"/>
            <p:cNvSpPr/>
            <p:nvPr/>
          </p:nvSpPr>
          <p:spPr>
            <a:xfrm rot="10800000">
              <a:off x="3143210" y="2769270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7"/>
            <p:cNvSpPr/>
            <p:nvPr/>
          </p:nvSpPr>
          <p:spPr>
            <a:xfrm rot="10800000">
              <a:off x="3114060" y="276762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7"/>
            <p:cNvSpPr/>
            <p:nvPr/>
          </p:nvSpPr>
          <p:spPr>
            <a:xfrm rot="10800000">
              <a:off x="3098585" y="2768845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7"/>
            <p:cNvSpPr/>
            <p:nvPr/>
          </p:nvSpPr>
          <p:spPr>
            <a:xfrm rot="10800000">
              <a:off x="3070235" y="2767195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7"/>
            <p:cNvSpPr/>
            <p:nvPr/>
          </p:nvSpPr>
          <p:spPr>
            <a:xfrm rot="10800000">
              <a:off x="2812985" y="258372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7"/>
            <p:cNvSpPr/>
            <p:nvPr/>
          </p:nvSpPr>
          <p:spPr>
            <a:xfrm rot="10800000">
              <a:off x="2915635" y="2513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7"/>
            <p:cNvSpPr/>
            <p:nvPr/>
          </p:nvSpPr>
          <p:spPr>
            <a:xfrm rot="10800000">
              <a:off x="2916460" y="2501795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7"/>
            <p:cNvSpPr/>
            <p:nvPr/>
          </p:nvSpPr>
          <p:spPr>
            <a:xfrm rot="10800000">
              <a:off x="2778235" y="2665370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7"/>
            <p:cNvSpPr/>
            <p:nvPr/>
          </p:nvSpPr>
          <p:spPr>
            <a:xfrm rot="10800000">
              <a:off x="3054360" y="2770170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7"/>
            <p:cNvSpPr/>
            <p:nvPr/>
          </p:nvSpPr>
          <p:spPr>
            <a:xfrm rot="10800000">
              <a:off x="2812985" y="25983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7"/>
            <p:cNvSpPr/>
            <p:nvPr/>
          </p:nvSpPr>
          <p:spPr>
            <a:xfrm rot="10800000">
              <a:off x="2804835" y="2665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7"/>
            <p:cNvSpPr/>
            <p:nvPr/>
          </p:nvSpPr>
          <p:spPr>
            <a:xfrm rot="10800000">
              <a:off x="2807410" y="261897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7"/>
            <p:cNvSpPr/>
            <p:nvPr/>
          </p:nvSpPr>
          <p:spPr>
            <a:xfrm rot="10800000">
              <a:off x="2882535" y="25034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7"/>
            <p:cNvSpPr/>
            <p:nvPr/>
          </p:nvSpPr>
          <p:spPr>
            <a:xfrm rot="10800000">
              <a:off x="2742985" y="27705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7"/>
            <p:cNvSpPr/>
            <p:nvPr/>
          </p:nvSpPr>
          <p:spPr>
            <a:xfrm rot="10800000">
              <a:off x="273783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7"/>
            <p:cNvSpPr/>
            <p:nvPr/>
          </p:nvSpPr>
          <p:spPr>
            <a:xfrm rot="10800000">
              <a:off x="2965410" y="2524470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7"/>
            <p:cNvSpPr/>
            <p:nvPr/>
          </p:nvSpPr>
          <p:spPr>
            <a:xfrm rot="10800000">
              <a:off x="2820285" y="27111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7"/>
            <p:cNvSpPr/>
            <p:nvPr/>
          </p:nvSpPr>
          <p:spPr>
            <a:xfrm rot="10800000">
              <a:off x="2697435" y="272544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7"/>
            <p:cNvSpPr/>
            <p:nvPr/>
          </p:nvSpPr>
          <p:spPr>
            <a:xfrm rot="10800000">
              <a:off x="2697935" y="27143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7"/>
            <p:cNvSpPr/>
            <p:nvPr/>
          </p:nvSpPr>
          <p:spPr>
            <a:xfrm rot="10800000">
              <a:off x="2691460" y="27478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7"/>
            <p:cNvSpPr/>
            <p:nvPr/>
          </p:nvSpPr>
          <p:spPr>
            <a:xfrm rot="10800000">
              <a:off x="2727535" y="277184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7"/>
            <p:cNvSpPr/>
            <p:nvPr/>
          </p:nvSpPr>
          <p:spPr>
            <a:xfrm rot="10800000">
              <a:off x="2686710" y="273627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7"/>
            <p:cNvSpPr/>
            <p:nvPr/>
          </p:nvSpPr>
          <p:spPr>
            <a:xfrm rot="10800000">
              <a:off x="2766185" y="26770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7"/>
            <p:cNvSpPr/>
            <p:nvPr/>
          </p:nvSpPr>
          <p:spPr>
            <a:xfrm rot="10800000">
              <a:off x="2737410" y="269114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7"/>
            <p:cNvSpPr/>
            <p:nvPr/>
          </p:nvSpPr>
          <p:spPr>
            <a:xfrm rot="10800000">
              <a:off x="2925110" y="25382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7"/>
            <p:cNvSpPr/>
            <p:nvPr/>
          </p:nvSpPr>
          <p:spPr>
            <a:xfrm rot="10800000">
              <a:off x="2818535" y="253827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7"/>
            <p:cNvSpPr/>
            <p:nvPr/>
          </p:nvSpPr>
          <p:spPr>
            <a:xfrm rot="10800000">
              <a:off x="2826785" y="252622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7"/>
            <p:cNvSpPr/>
            <p:nvPr/>
          </p:nvSpPr>
          <p:spPr>
            <a:xfrm rot="10800000">
              <a:off x="2838335" y="2515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7"/>
            <p:cNvSpPr/>
            <p:nvPr/>
          </p:nvSpPr>
          <p:spPr>
            <a:xfrm rot="10800000">
              <a:off x="2807410" y="260949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7"/>
            <p:cNvSpPr/>
            <p:nvPr/>
          </p:nvSpPr>
          <p:spPr>
            <a:xfrm rot="10800000">
              <a:off x="2698760" y="277059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7"/>
            <p:cNvSpPr/>
            <p:nvPr/>
          </p:nvSpPr>
          <p:spPr>
            <a:xfrm rot="10800000">
              <a:off x="2823285" y="25605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7"/>
            <p:cNvSpPr/>
            <p:nvPr/>
          </p:nvSpPr>
          <p:spPr>
            <a:xfrm rot="10800000">
              <a:off x="2889460" y="252794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7"/>
            <p:cNvSpPr/>
            <p:nvPr/>
          </p:nvSpPr>
          <p:spPr>
            <a:xfrm rot="10800000">
              <a:off x="2898010" y="25026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7"/>
            <p:cNvSpPr/>
            <p:nvPr/>
          </p:nvSpPr>
          <p:spPr>
            <a:xfrm rot="10800000">
              <a:off x="2885135" y="2515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7"/>
            <p:cNvSpPr/>
            <p:nvPr/>
          </p:nvSpPr>
          <p:spPr>
            <a:xfrm rot="10800000">
              <a:off x="2893260" y="2490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7"/>
            <p:cNvSpPr/>
            <p:nvPr/>
          </p:nvSpPr>
          <p:spPr>
            <a:xfrm rot="10800000">
              <a:off x="2869660" y="25141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7"/>
            <p:cNvSpPr/>
            <p:nvPr/>
          </p:nvSpPr>
          <p:spPr>
            <a:xfrm rot="10800000">
              <a:off x="2874810" y="2493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7"/>
            <p:cNvSpPr/>
            <p:nvPr/>
          </p:nvSpPr>
          <p:spPr>
            <a:xfrm rot="10800000">
              <a:off x="2880385" y="25476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7"/>
            <p:cNvSpPr/>
            <p:nvPr/>
          </p:nvSpPr>
          <p:spPr>
            <a:xfrm rot="10800000">
              <a:off x="2921210" y="25244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7"/>
            <p:cNvSpPr/>
            <p:nvPr/>
          </p:nvSpPr>
          <p:spPr>
            <a:xfrm rot="10800000">
              <a:off x="29186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7"/>
            <p:cNvSpPr/>
            <p:nvPr/>
          </p:nvSpPr>
          <p:spPr>
            <a:xfrm rot="10800000">
              <a:off x="2913885" y="2560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7"/>
            <p:cNvSpPr/>
            <p:nvPr/>
          </p:nvSpPr>
          <p:spPr>
            <a:xfrm rot="10800000">
              <a:off x="2813910" y="25721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7"/>
            <p:cNvSpPr/>
            <p:nvPr/>
          </p:nvSpPr>
          <p:spPr>
            <a:xfrm rot="10800000">
              <a:off x="2864510" y="2503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7"/>
            <p:cNvSpPr/>
            <p:nvPr/>
          </p:nvSpPr>
          <p:spPr>
            <a:xfrm rot="10800000">
              <a:off x="2910885" y="25365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7"/>
            <p:cNvSpPr/>
            <p:nvPr/>
          </p:nvSpPr>
          <p:spPr>
            <a:xfrm rot="10800000">
              <a:off x="2905735" y="25253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7"/>
            <p:cNvSpPr/>
            <p:nvPr/>
          </p:nvSpPr>
          <p:spPr>
            <a:xfrm rot="10800000">
              <a:off x="2901510" y="251374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7"/>
            <p:cNvSpPr/>
            <p:nvPr/>
          </p:nvSpPr>
          <p:spPr>
            <a:xfrm rot="10800000">
              <a:off x="28284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7"/>
            <p:cNvSpPr/>
            <p:nvPr/>
          </p:nvSpPr>
          <p:spPr>
            <a:xfrm rot="10800000">
              <a:off x="2861935" y="25369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7"/>
            <p:cNvSpPr/>
            <p:nvPr/>
          </p:nvSpPr>
          <p:spPr>
            <a:xfrm rot="10800000">
              <a:off x="2833185" y="2549395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7"/>
            <p:cNvSpPr/>
            <p:nvPr/>
          </p:nvSpPr>
          <p:spPr>
            <a:xfrm rot="10800000">
              <a:off x="2822860" y="26207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7"/>
            <p:cNvSpPr/>
            <p:nvPr/>
          </p:nvSpPr>
          <p:spPr>
            <a:xfrm rot="10800000">
              <a:off x="2833585" y="2536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7"/>
            <p:cNvSpPr/>
            <p:nvPr/>
          </p:nvSpPr>
          <p:spPr>
            <a:xfrm rot="10800000">
              <a:off x="2819060" y="25492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7"/>
            <p:cNvSpPr/>
            <p:nvPr/>
          </p:nvSpPr>
          <p:spPr>
            <a:xfrm rot="10800000">
              <a:off x="2820285" y="2608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7"/>
            <p:cNvSpPr/>
            <p:nvPr/>
          </p:nvSpPr>
          <p:spPr>
            <a:xfrm rot="10800000">
              <a:off x="2826260" y="2584245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7"/>
            <p:cNvSpPr/>
            <p:nvPr/>
          </p:nvSpPr>
          <p:spPr>
            <a:xfrm rot="10800000">
              <a:off x="2852035" y="25028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7"/>
            <p:cNvSpPr/>
            <p:nvPr/>
          </p:nvSpPr>
          <p:spPr>
            <a:xfrm rot="10800000">
              <a:off x="2838735" y="2559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7"/>
            <p:cNvSpPr/>
            <p:nvPr/>
          </p:nvSpPr>
          <p:spPr>
            <a:xfrm rot="10800000">
              <a:off x="2856785" y="25249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7"/>
            <p:cNvSpPr/>
            <p:nvPr/>
          </p:nvSpPr>
          <p:spPr>
            <a:xfrm rot="10800000">
              <a:off x="2855535" y="25150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7"/>
            <p:cNvSpPr/>
            <p:nvPr/>
          </p:nvSpPr>
          <p:spPr>
            <a:xfrm rot="10800000">
              <a:off x="2846885" y="25373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7"/>
            <p:cNvSpPr/>
            <p:nvPr/>
          </p:nvSpPr>
          <p:spPr>
            <a:xfrm rot="10800000">
              <a:off x="2841735" y="2526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7"/>
            <p:cNvSpPr/>
            <p:nvPr/>
          </p:nvSpPr>
          <p:spPr>
            <a:xfrm rot="10800000">
              <a:off x="2694435" y="2758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7"/>
            <p:cNvSpPr/>
            <p:nvPr/>
          </p:nvSpPr>
          <p:spPr>
            <a:xfrm rot="10800000">
              <a:off x="3075810" y="268499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7"/>
            <p:cNvSpPr/>
            <p:nvPr/>
          </p:nvSpPr>
          <p:spPr>
            <a:xfrm rot="10800000">
              <a:off x="3073235" y="267454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7"/>
            <p:cNvSpPr/>
            <p:nvPr/>
          </p:nvSpPr>
          <p:spPr>
            <a:xfrm rot="10800000">
              <a:off x="3078035" y="26992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7"/>
            <p:cNvSpPr/>
            <p:nvPr/>
          </p:nvSpPr>
          <p:spPr>
            <a:xfrm rot="10800000">
              <a:off x="3088285" y="267394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7"/>
            <p:cNvSpPr/>
            <p:nvPr/>
          </p:nvSpPr>
          <p:spPr>
            <a:xfrm rot="10800000">
              <a:off x="3088285" y="26867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7"/>
            <p:cNvSpPr/>
            <p:nvPr/>
          </p:nvSpPr>
          <p:spPr>
            <a:xfrm rot="10800000">
              <a:off x="3069010" y="271092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7"/>
            <p:cNvSpPr/>
            <p:nvPr/>
          </p:nvSpPr>
          <p:spPr>
            <a:xfrm rot="10800000">
              <a:off x="3083960" y="27109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7"/>
            <p:cNvSpPr/>
            <p:nvPr/>
          </p:nvSpPr>
          <p:spPr>
            <a:xfrm rot="10800000">
              <a:off x="3045310" y="26863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7"/>
            <p:cNvSpPr/>
            <p:nvPr/>
          </p:nvSpPr>
          <p:spPr>
            <a:xfrm rot="10800000">
              <a:off x="2983460" y="258167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7"/>
            <p:cNvSpPr/>
            <p:nvPr/>
          </p:nvSpPr>
          <p:spPr>
            <a:xfrm rot="10800000">
              <a:off x="3039310" y="272122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7"/>
            <p:cNvSpPr/>
            <p:nvPr/>
          </p:nvSpPr>
          <p:spPr>
            <a:xfrm rot="10800000">
              <a:off x="3065085" y="269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7"/>
            <p:cNvSpPr/>
            <p:nvPr/>
          </p:nvSpPr>
          <p:spPr>
            <a:xfrm rot="10800000">
              <a:off x="3040135" y="27093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7"/>
            <p:cNvSpPr/>
            <p:nvPr/>
          </p:nvSpPr>
          <p:spPr>
            <a:xfrm rot="10800000">
              <a:off x="3059535" y="26863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7"/>
            <p:cNvSpPr/>
            <p:nvPr/>
          </p:nvSpPr>
          <p:spPr>
            <a:xfrm rot="10800000">
              <a:off x="3054785" y="27091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7"/>
            <p:cNvSpPr/>
            <p:nvPr/>
          </p:nvSpPr>
          <p:spPr>
            <a:xfrm rot="10800000">
              <a:off x="3049635" y="26980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7"/>
            <p:cNvSpPr/>
            <p:nvPr/>
          </p:nvSpPr>
          <p:spPr>
            <a:xfrm rot="10800000">
              <a:off x="3046635" y="27452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7"/>
            <p:cNvSpPr/>
            <p:nvPr/>
          </p:nvSpPr>
          <p:spPr>
            <a:xfrm rot="10800000">
              <a:off x="3167760" y="2686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7"/>
            <p:cNvSpPr/>
            <p:nvPr/>
          </p:nvSpPr>
          <p:spPr>
            <a:xfrm rot="10800000">
              <a:off x="3171160" y="26971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7"/>
            <p:cNvSpPr/>
            <p:nvPr/>
          </p:nvSpPr>
          <p:spPr>
            <a:xfrm rot="10800000">
              <a:off x="3132910" y="2666695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7"/>
            <p:cNvSpPr/>
            <p:nvPr/>
          </p:nvSpPr>
          <p:spPr>
            <a:xfrm rot="10800000">
              <a:off x="2985610" y="25936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7"/>
            <p:cNvSpPr/>
            <p:nvPr/>
          </p:nvSpPr>
          <p:spPr>
            <a:xfrm rot="10800000">
              <a:off x="3129510" y="2709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7"/>
            <p:cNvSpPr/>
            <p:nvPr/>
          </p:nvSpPr>
          <p:spPr>
            <a:xfrm rot="10800000">
              <a:off x="3166410" y="267742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7"/>
            <p:cNvSpPr/>
            <p:nvPr/>
          </p:nvSpPr>
          <p:spPr>
            <a:xfrm rot="10800000">
              <a:off x="2992535" y="2562295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7"/>
            <p:cNvSpPr/>
            <p:nvPr/>
          </p:nvSpPr>
          <p:spPr>
            <a:xfrm rot="10800000">
              <a:off x="3109310" y="269712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7"/>
            <p:cNvSpPr/>
            <p:nvPr/>
          </p:nvSpPr>
          <p:spPr>
            <a:xfrm rot="10800000">
              <a:off x="3088685" y="273259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7"/>
            <p:cNvSpPr/>
            <p:nvPr/>
          </p:nvSpPr>
          <p:spPr>
            <a:xfrm rot="10800000">
              <a:off x="3084885" y="272164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7"/>
            <p:cNvSpPr/>
            <p:nvPr/>
          </p:nvSpPr>
          <p:spPr>
            <a:xfrm rot="10800000">
              <a:off x="3097760" y="26631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7"/>
            <p:cNvSpPr/>
            <p:nvPr/>
          </p:nvSpPr>
          <p:spPr>
            <a:xfrm rot="10800000">
              <a:off x="3101160" y="26756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7"/>
            <p:cNvSpPr/>
            <p:nvPr/>
          </p:nvSpPr>
          <p:spPr>
            <a:xfrm rot="10800000">
              <a:off x="3080135" y="27557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7"/>
            <p:cNvSpPr/>
            <p:nvPr/>
          </p:nvSpPr>
          <p:spPr>
            <a:xfrm rot="10800000">
              <a:off x="3081885" y="265289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7"/>
            <p:cNvSpPr/>
            <p:nvPr/>
          </p:nvSpPr>
          <p:spPr>
            <a:xfrm rot="10800000">
              <a:off x="3083535" y="26621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7"/>
            <p:cNvSpPr/>
            <p:nvPr/>
          </p:nvSpPr>
          <p:spPr>
            <a:xfrm rot="10800000">
              <a:off x="2791935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7"/>
            <p:cNvSpPr/>
            <p:nvPr/>
          </p:nvSpPr>
          <p:spPr>
            <a:xfrm rot="10800000">
              <a:off x="2791535" y="27236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7"/>
            <p:cNvSpPr/>
            <p:nvPr/>
          </p:nvSpPr>
          <p:spPr>
            <a:xfrm rot="10800000">
              <a:off x="2796685" y="26893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7"/>
            <p:cNvSpPr/>
            <p:nvPr/>
          </p:nvSpPr>
          <p:spPr>
            <a:xfrm rot="10800000">
              <a:off x="2784635" y="275837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7"/>
            <p:cNvSpPr/>
            <p:nvPr/>
          </p:nvSpPr>
          <p:spPr>
            <a:xfrm rot="10800000">
              <a:off x="2786785" y="274659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7"/>
            <p:cNvSpPr/>
            <p:nvPr/>
          </p:nvSpPr>
          <p:spPr>
            <a:xfrm rot="10800000">
              <a:off x="2781235" y="27349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7"/>
            <p:cNvSpPr/>
            <p:nvPr/>
          </p:nvSpPr>
          <p:spPr>
            <a:xfrm rot="10800000">
              <a:off x="2797110" y="2734095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7"/>
            <p:cNvSpPr/>
            <p:nvPr/>
          </p:nvSpPr>
          <p:spPr>
            <a:xfrm rot="10800000">
              <a:off x="2813910" y="2689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7"/>
            <p:cNvSpPr/>
            <p:nvPr/>
          </p:nvSpPr>
          <p:spPr>
            <a:xfrm rot="10800000">
              <a:off x="2776910" y="272339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7"/>
            <p:cNvSpPr/>
            <p:nvPr/>
          </p:nvSpPr>
          <p:spPr>
            <a:xfrm rot="10800000">
              <a:off x="2815135" y="26992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7"/>
            <p:cNvSpPr/>
            <p:nvPr/>
          </p:nvSpPr>
          <p:spPr>
            <a:xfrm rot="10800000">
              <a:off x="2809560" y="2736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7"/>
            <p:cNvSpPr/>
            <p:nvPr/>
          </p:nvSpPr>
          <p:spPr>
            <a:xfrm rot="10800000">
              <a:off x="2807410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7"/>
            <p:cNvSpPr/>
            <p:nvPr/>
          </p:nvSpPr>
          <p:spPr>
            <a:xfrm rot="10800000">
              <a:off x="280523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7"/>
            <p:cNvSpPr/>
            <p:nvPr/>
          </p:nvSpPr>
          <p:spPr>
            <a:xfrm rot="10800000">
              <a:off x="2801010" y="2748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7"/>
            <p:cNvSpPr/>
            <p:nvPr/>
          </p:nvSpPr>
          <p:spPr>
            <a:xfrm rot="10800000">
              <a:off x="2872235" y="27345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7"/>
            <p:cNvSpPr/>
            <p:nvPr/>
          </p:nvSpPr>
          <p:spPr>
            <a:xfrm rot="10800000">
              <a:off x="2887710" y="27343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7"/>
            <p:cNvSpPr/>
            <p:nvPr/>
          </p:nvSpPr>
          <p:spPr>
            <a:xfrm rot="10800000">
              <a:off x="2771735" y="27465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7"/>
            <p:cNvSpPr/>
            <p:nvPr/>
          </p:nvSpPr>
          <p:spPr>
            <a:xfrm rot="10800000">
              <a:off x="2879960" y="275729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7"/>
            <p:cNvSpPr/>
            <p:nvPr/>
          </p:nvSpPr>
          <p:spPr>
            <a:xfrm rot="10800000">
              <a:off x="2882960" y="2724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7"/>
            <p:cNvSpPr/>
            <p:nvPr/>
          </p:nvSpPr>
          <p:spPr>
            <a:xfrm rot="10800000">
              <a:off x="3006235" y="276802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7"/>
            <p:cNvSpPr/>
            <p:nvPr/>
          </p:nvSpPr>
          <p:spPr>
            <a:xfrm rot="10800000">
              <a:off x="2913060" y="277019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7"/>
            <p:cNvSpPr/>
            <p:nvPr/>
          </p:nvSpPr>
          <p:spPr>
            <a:xfrm rot="10800000">
              <a:off x="2974910" y="2768445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7"/>
            <p:cNvSpPr/>
            <p:nvPr/>
          </p:nvSpPr>
          <p:spPr>
            <a:xfrm rot="10800000">
              <a:off x="2876985" y="27460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7"/>
            <p:cNvSpPr/>
            <p:nvPr/>
          </p:nvSpPr>
          <p:spPr>
            <a:xfrm rot="10800000">
              <a:off x="2789360" y="277012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7"/>
            <p:cNvSpPr/>
            <p:nvPr/>
          </p:nvSpPr>
          <p:spPr>
            <a:xfrm rot="10800000">
              <a:off x="2850385" y="276977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7"/>
            <p:cNvSpPr/>
            <p:nvPr/>
          </p:nvSpPr>
          <p:spPr>
            <a:xfrm rot="10800000">
              <a:off x="3033760" y="2756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7"/>
            <p:cNvSpPr/>
            <p:nvPr/>
          </p:nvSpPr>
          <p:spPr>
            <a:xfrm rot="10800000">
              <a:off x="2771335" y="2758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7"/>
            <p:cNvSpPr/>
            <p:nvPr/>
          </p:nvSpPr>
          <p:spPr>
            <a:xfrm rot="10800000">
              <a:off x="2863685" y="275947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7"/>
            <p:cNvSpPr/>
            <p:nvPr/>
          </p:nvSpPr>
          <p:spPr>
            <a:xfrm rot="10800000">
              <a:off x="2867510" y="27228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7"/>
            <p:cNvSpPr/>
            <p:nvPr/>
          </p:nvSpPr>
          <p:spPr>
            <a:xfrm rot="10800000">
              <a:off x="2805235" y="271174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7"/>
            <p:cNvSpPr/>
            <p:nvPr/>
          </p:nvSpPr>
          <p:spPr>
            <a:xfrm rot="10800000">
              <a:off x="2842660" y="25739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7"/>
            <p:cNvSpPr/>
            <p:nvPr/>
          </p:nvSpPr>
          <p:spPr>
            <a:xfrm rot="10800000">
              <a:off x="2842235" y="25850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7"/>
            <p:cNvSpPr/>
            <p:nvPr/>
          </p:nvSpPr>
          <p:spPr>
            <a:xfrm rot="10800000">
              <a:off x="2977885" y="2572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7"/>
            <p:cNvSpPr/>
            <p:nvPr/>
          </p:nvSpPr>
          <p:spPr>
            <a:xfrm rot="10800000">
              <a:off x="2836160" y="26074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7"/>
            <p:cNvSpPr/>
            <p:nvPr/>
          </p:nvSpPr>
          <p:spPr>
            <a:xfrm rot="10800000">
              <a:off x="2849060" y="254784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7"/>
            <p:cNvSpPr/>
            <p:nvPr/>
          </p:nvSpPr>
          <p:spPr>
            <a:xfrm rot="10800000">
              <a:off x="2827185" y="26329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7"/>
            <p:cNvSpPr/>
            <p:nvPr/>
          </p:nvSpPr>
          <p:spPr>
            <a:xfrm rot="10800000">
              <a:off x="2831010" y="25957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7"/>
            <p:cNvSpPr/>
            <p:nvPr/>
          </p:nvSpPr>
          <p:spPr>
            <a:xfrm rot="10800000">
              <a:off x="2871410" y="25262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7"/>
            <p:cNvSpPr/>
            <p:nvPr/>
          </p:nvSpPr>
          <p:spPr>
            <a:xfrm rot="10800000">
              <a:off x="2876160" y="25844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7"/>
            <p:cNvSpPr/>
            <p:nvPr/>
          </p:nvSpPr>
          <p:spPr>
            <a:xfrm rot="10800000">
              <a:off x="2877385" y="25943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7"/>
            <p:cNvSpPr/>
            <p:nvPr/>
          </p:nvSpPr>
          <p:spPr>
            <a:xfrm rot="10800000">
              <a:off x="2851635" y="25622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7"/>
            <p:cNvSpPr/>
            <p:nvPr/>
          </p:nvSpPr>
          <p:spPr>
            <a:xfrm rot="10800000">
              <a:off x="2822860" y="2678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7"/>
            <p:cNvSpPr/>
            <p:nvPr/>
          </p:nvSpPr>
          <p:spPr>
            <a:xfrm rot="10800000">
              <a:off x="2857185" y="257394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7"/>
            <p:cNvSpPr/>
            <p:nvPr/>
          </p:nvSpPr>
          <p:spPr>
            <a:xfrm rot="10800000">
              <a:off x="2861510" y="25496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7"/>
            <p:cNvSpPr/>
            <p:nvPr/>
          </p:nvSpPr>
          <p:spPr>
            <a:xfrm rot="10800000">
              <a:off x="2867085" y="256104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7"/>
            <p:cNvSpPr/>
            <p:nvPr/>
          </p:nvSpPr>
          <p:spPr>
            <a:xfrm rot="10800000">
              <a:off x="2810385" y="2677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7"/>
            <p:cNvSpPr/>
            <p:nvPr/>
          </p:nvSpPr>
          <p:spPr>
            <a:xfrm rot="10800000">
              <a:off x="2795360" y="26786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7"/>
            <p:cNvSpPr/>
            <p:nvPr/>
          </p:nvSpPr>
          <p:spPr>
            <a:xfrm rot="10800000">
              <a:off x="2789360" y="266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7"/>
            <p:cNvSpPr/>
            <p:nvPr/>
          </p:nvSpPr>
          <p:spPr>
            <a:xfrm rot="10800000">
              <a:off x="2780410" y="26786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7"/>
            <p:cNvSpPr/>
            <p:nvPr/>
          </p:nvSpPr>
          <p:spPr>
            <a:xfrm rot="10800000">
              <a:off x="2789360" y="265289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7"/>
            <p:cNvSpPr/>
            <p:nvPr/>
          </p:nvSpPr>
          <p:spPr>
            <a:xfrm rot="10800000">
              <a:off x="2769160" y="2700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7"/>
            <p:cNvSpPr/>
            <p:nvPr/>
          </p:nvSpPr>
          <p:spPr>
            <a:xfrm rot="10800000">
              <a:off x="2773910" y="2712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7"/>
            <p:cNvSpPr/>
            <p:nvPr/>
          </p:nvSpPr>
          <p:spPr>
            <a:xfrm rot="10800000">
              <a:off x="2779885" y="26903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7"/>
            <p:cNvSpPr/>
            <p:nvPr/>
          </p:nvSpPr>
          <p:spPr>
            <a:xfrm rot="10800000">
              <a:off x="2764935" y="273777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7"/>
            <p:cNvSpPr/>
            <p:nvPr/>
          </p:nvSpPr>
          <p:spPr>
            <a:xfrm rot="10800000">
              <a:off x="2809160" y="26310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7"/>
            <p:cNvSpPr/>
            <p:nvPr/>
          </p:nvSpPr>
          <p:spPr>
            <a:xfrm rot="10800000">
              <a:off x="2812560" y="26435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7"/>
            <p:cNvSpPr/>
            <p:nvPr/>
          </p:nvSpPr>
          <p:spPr>
            <a:xfrm rot="10800000">
              <a:off x="2818135" y="265259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7"/>
            <p:cNvSpPr/>
            <p:nvPr/>
          </p:nvSpPr>
          <p:spPr>
            <a:xfrm rot="10800000">
              <a:off x="280008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7"/>
            <p:cNvSpPr/>
            <p:nvPr/>
          </p:nvSpPr>
          <p:spPr>
            <a:xfrm rot="10800000">
              <a:off x="2882535" y="2559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7"/>
            <p:cNvSpPr/>
            <p:nvPr/>
          </p:nvSpPr>
          <p:spPr>
            <a:xfrm rot="10800000">
              <a:off x="2820710" y="26649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7"/>
            <p:cNvSpPr/>
            <p:nvPr/>
          </p:nvSpPr>
          <p:spPr>
            <a:xfrm rot="10800000">
              <a:off x="2846885" y="259547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7"/>
            <p:cNvSpPr/>
            <p:nvPr/>
          </p:nvSpPr>
          <p:spPr>
            <a:xfrm rot="10800000">
              <a:off x="2941410" y="25489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7"/>
            <p:cNvSpPr/>
            <p:nvPr/>
          </p:nvSpPr>
          <p:spPr>
            <a:xfrm rot="10800000">
              <a:off x="2944810" y="25601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7"/>
            <p:cNvSpPr/>
            <p:nvPr/>
          </p:nvSpPr>
          <p:spPr>
            <a:xfrm rot="10800000">
              <a:off x="2949960" y="257137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7"/>
            <p:cNvSpPr/>
            <p:nvPr/>
          </p:nvSpPr>
          <p:spPr>
            <a:xfrm rot="10800000">
              <a:off x="2952110" y="258162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7"/>
            <p:cNvSpPr/>
            <p:nvPr/>
          </p:nvSpPr>
          <p:spPr>
            <a:xfrm rot="10800000">
              <a:off x="2931510" y="26060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7"/>
            <p:cNvSpPr/>
            <p:nvPr/>
          </p:nvSpPr>
          <p:spPr>
            <a:xfrm rot="10800000">
              <a:off x="2884710" y="25734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7"/>
            <p:cNvSpPr/>
            <p:nvPr/>
          </p:nvSpPr>
          <p:spPr>
            <a:xfrm rot="10800000">
              <a:off x="2936660" y="2570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7"/>
            <p:cNvSpPr/>
            <p:nvPr/>
          </p:nvSpPr>
          <p:spPr>
            <a:xfrm rot="10800000">
              <a:off x="2954285" y="25961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7"/>
            <p:cNvSpPr/>
            <p:nvPr/>
          </p:nvSpPr>
          <p:spPr>
            <a:xfrm rot="10800000">
              <a:off x="2929335" y="25601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7"/>
            <p:cNvSpPr/>
            <p:nvPr/>
          </p:nvSpPr>
          <p:spPr>
            <a:xfrm rot="10800000">
              <a:off x="2972735" y="254817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7"/>
            <p:cNvSpPr/>
            <p:nvPr/>
          </p:nvSpPr>
          <p:spPr>
            <a:xfrm rot="10800000">
              <a:off x="2974485" y="25601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7"/>
            <p:cNvSpPr/>
            <p:nvPr/>
          </p:nvSpPr>
          <p:spPr>
            <a:xfrm rot="10800000">
              <a:off x="2970160" y="2594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7"/>
            <p:cNvSpPr/>
            <p:nvPr/>
          </p:nvSpPr>
          <p:spPr>
            <a:xfrm rot="10800000">
              <a:off x="2964585" y="25834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7"/>
            <p:cNvSpPr/>
            <p:nvPr/>
          </p:nvSpPr>
          <p:spPr>
            <a:xfrm rot="10800000">
              <a:off x="2960260" y="26078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7"/>
            <p:cNvSpPr/>
            <p:nvPr/>
          </p:nvSpPr>
          <p:spPr>
            <a:xfrm rot="10800000">
              <a:off x="2936260" y="25831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7"/>
            <p:cNvSpPr/>
            <p:nvPr/>
          </p:nvSpPr>
          <p:spPr>
            <a:xfrm rot="10800000">
              <a:off x="2900985" y="26172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7"/>
            <p:cNvSpPr/>
            <p:nvPr/>
          </p:nvSpPr>
          <p:spPr>
            <a:xfrm rot="10800000">
              <a:off x="2896360" y="25366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7"/>
            <p:cNvSpPr/>
            <p:nvPr/>
          </p:nvSpPr>
          <p:spPr>
            <a:xfrm rot="10800000">
              <a:off x="2903160" y="257284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7"/>
            <p:cNvSpPr/>
            <p:nvPr/>
          </p:nvSpPr>
          <p:spPr>
            <a:xfrm rot="10800000">
              <a:off x="2905335" y="2585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7"/>
            <p:cNvSpPr/>
            <p:nvPr/>
          </p:nvSpPr>
          <p:spPr>
            <a:xfrm rot="10800000">
              <a:off x="2895435" y="25485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7"/>
            <p:cNvSpPr/>
            <p:nvPr/>
          </p:nvSpPr>
          <p:spPr>
            <a:xfrm rot="10800000">
              <a:off x="2889860" y="2583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7"/>
            <p:cNvSpPr/>
            <p:nvPr/>
          </p:nvSpPr>
          <p:spPr>
            <a:xfrm rot="10800000">
              <a:off x="2895435" y="25626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7"/>
            <p:cNvSpPr/>
            <p:nvPr/>
          </p:nvSpPr>
          <p:spPr>
            <a:xfrm rot="10800000">
              <a:off x="2915635" y="26322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7"/>
            <p:cNvSpPr/>
            <p:nvPr/>
          </p:nvSpPr>
          <p:spPr>
            <a:xfrm rot="10800000">
              <a:off x="2916035" y="261774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7"/>
            <p:cNvSpPr/>
            <p:nvPr/>
          </p:nvSpPr>
          <p:spPr>
            <a:xfrm rot="10800000">
              <a:off x="2916460" y="260609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7"/>
            <p:cNvSpPr/>
            <p:nvPr/>
          </p:nvSpPr>
          <p:spPr>
            <a:xfrm rot="10800000">
              <a:off x="2921610" y="258302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7"/>
            <p:cNvSpPr/>
            <p:nvPr/>
          </p:nvSpPr>
          <p:spPr>
            <a:xfrm rot="10800000">
              <a:off x="2924710" y="254982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7"/>
            <p:cNvSpPr/>
            <p:nvPr/>
          </p:nvSpPr>
          <p:spPr>
            <a:xfrm rot="10800000">
              <a:off x="2910485" y="2652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7"/>
            <p:cNvSpPr/>
            <p:nvPr/>
          </p:nvSpPr>
          <p:spPr>
            <a:xfrm rot="10800000">
              <a:off x="2909660" y="259752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1_1"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18"/>
          <p:cNvSpPr txBox="1">
            <a:spLocks noGrp="1"/>
          </p:cNvSpPr>
          <p:nvPr>
            <p:ph type="body" idx="1"/>
          </p:nvPr>
        </p:nvSpPr>
        <p:spPr>
          <a:xfrm flipH="1">
            <a:off x="2945700" y="2391325"/>
            <a:ext cx="3252600" cy="1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74" name="Google Shape;7674;p18"/>
          <p:cNvSpPr txBox="1">
            <a:spLocks noGrp="1"/>
          </p:cNvSpPr>
          <p:nvPr>
            <p:ph type="title"/>
          </p:nvPr>
        </p:nvSpPr>
        <p:spPr>
          <a:xfrm flipH="1">
            <a:off x="2310450" y="1092938"/>
            <a:ext cx="45231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5" name="Google Shape;7675;p18"/>
          <p:cNvSpPr/>
          <p:nvPr/>
        </p:nvSpPr>
        <p:spPr>
          <a:xfrm flipH="1">
            <a:off x="-160325" y="3652850"/>
            <a:ext cx="9380528" cy="193545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18"/>
          <p:cNvSpPr/>
          <p:nvPr/>
        </p:nvSpPr>
        <p:spPr>
          <a:xfrm rot="5400000" flipH="1">
            <a:off x="239289" y="36324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18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18"/>
          <p:cNvSpPr/>
          <p:nvPr/>
        </p:nvSpPr>
        <p:spPr>
          <a:xfrm rot="-3532039" flipH="1">
            <a:off x="7958559" y="301764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p20"/>
          <p:cNvSpPr txBox="1">
            <a:spLocks noGrp="1"/>
          </p:cNvSpPr>
          <p:nvPr>
            <p:ph type="body" idx="1"/>
          </p:nvPr>
        </p:nvSpPr>
        <p:spPr>
          <a:xfrm>
            <a:off x="1460525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2" name="Google Shape;8152;p20"/>
          <p:cNvSpPr txBox="1">
            <a:spLocks noGrp="1"/>
          </p:cNvSpPr>
          <p:nvPr>
            <p:ph type="subTitle" idx="2"/>
          </p:nvPr>
        </p:nvSpPr>
        <p:spPr>
          <a:xfrm>
            <a:off x="1460513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53" name="Google Shape;8153;p20"/>
          <p:cNvSpPr txBox="1">
            <a:spLocks noGrp="1"/>
          </p:cNvSpPr>
          <p:nvPr>
            <p:ph type="body" idx="3"/>
          </p:nvPr>
        </p:nvSpPr>
        <p:spPr>
          <a:xfrm>
            <a:off x="4798100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4" name="Google Shape;8154;p20"/>
          <p:cNvSpPr txBox="1">
            <a:spLocks noGrp="1"/>
          </p:cNvSpPr>
          <p:nvPr>
            <p:ph type="subTitle" idx="4"/>
          </p:nvPr>
        </p:nvSpPr>
        <p:spPr>
          <a:xfrm>
            <a:off x="4798088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155" name="Google Shape;8155;p20"/>
          <p:cNvGrpSpPr/>
          <p:nvPr/>
        </p:nvGrpSpPr>
        <p:grpSpPr>
          <a:xfrm rot="-5400000">
            <a:off x="8269384" y="3845331"/>
            <a:ext cx="1685528" cy="1419220"/>
            <a:chOff x="3037561" y="2932600"/>
            <a:chExt cx="399850" cy="336675"/>
          </a:xfrm>
        </p:grpSpPr>
        <p:sp>
          <p:nvSpPr>
            <p:cNvPr id="8156" name="Google Shape;8156;p20"/>
            <p:cNvSpPr/>
            <p:nvPr/>
          </p:nvSpPr>
          <p:spPr>
            <a:xfrm flipH="1">
              <a:off x="3239386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0"/>
            <p:cNvSpPr/>
            <p:nvPr/>
          </p:nvSpPr>
          <p:spPr>
            <a:xfrm flipH="1">
              <a:off x="3245886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0"/>
            <p:cNvSpPr/>
            <p:nvPr/>
          </p:nvSpPr>
          <p:spPr>
            <a:xfrm flipH="1">
              <a:off x="3242786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0"/>
            <p:cNvSpPr/>
            <p:nvPr/>
          </p:nvSpPr>
          <p:spPr>
            <a:xfrm flipH="1">
              <a:off x="3237211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0"/>
            <p:cNvSpPr/>
            <p:nvPr/>
          </p:nvSpPr>
          <p:spPr>
            <a:xfrm flipH="1">
              <a:off x="3249286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0"/>
            <p:cNvSpPr/>
            <p:nvPr/>
          </p:nvSpPr>
          <p:spPr>
            <a:xfrm flipH="1">
              <a:off x="3251436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0"/>
            <p:cNvSpPr/>
            <p:nvPr/>
          </p:nvSpPr>
          <p:spPr>
            <a:xfrm flipH="1">
              <a:off x="3255661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0"/>
            <p:cNvSpPr/>
            <p:nvPr/>
          </p:nvSpPr>
          <p:spPr>
            <a:xfrm flipH="1">
              <a:off x="3223511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0"/>
            <p:cNvSpPr/>
            <p:nvPr/>
          </p:nvSpPr>
          <p:spPr>
            <a:xfrm flipH="1">
              <a:off x="3249686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0"/>
            <p:cNvSpPr/>
            <p:nvPr/>
          </p:nvSpPr>
          <p:spPr>
            <a:xfrm flipH="1">
              <a:off x="3261336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0"/>
            <p:cNvSpPr/>
            <p:nvPr/>
          </p:nvSpPr>
          <p:spPr>
            <a:xfrm flipH="1">
              <a:off x="3222186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0"/>
            <p:cNvSpPr/>
            <p:nvPr/>
          </p:nvSpPr>
          <p:spPr>
            <a:xfrm flipH="1">
              <a:off x="3230836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0"/>
            <p:cNvSpPr/>
            <p:nvPr/>
          </p:nvSpPr>
          <p:spPr>
            <a:xfrm flipH="1">
              <a:off x="3235061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0"/>
            <p:cNvSpPr/>
            <p:nvPr/>
          </p:nvSpPr>
          <p:spPr>
            <a:xfrm flipH="1">
              <a:off x="3228661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0"/>
            <p:cNvSpPr/>
            <p:nvPr/>
          </p:nvSpPr>
          <p:spPr>
            <a:xfrm flipH="1">
              <a:off x="3234236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0"/>
            <p:cNvSpPr/>
            <p:nvPr/>
          </p:nvSpPr>
          <p:spPr>
            <a:xfrm flipH="1">
              <a:off x="3222686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0"/>
            <p:cNvSpPr/>
            <p:nvPr/>
          </p:nvSpPr>
          <p:spPr>
            <a:xfrm flipH="1">
              <a:off x="3224761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0"/>
            <p:cNvSpPr/>
            <p:nvPr/>
          </p:nvSpPr>
          <p:spPr>
            <a:xfrm flipH="1">
              <a:off x="3292261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0"/>
            <p:cNvSpPr/>
            <p:nvPr/>
          </p:nvSpPr>
          <p:spPr>
            <a:xfrm flipH="1">
              <a:off x="3284536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0"/>
            <p:cNvSpPr/>
            <p:nvPr/>
          </p:nvSpPr>
          <p:spPr>
            <a:xfrm flipH="1">
              <a:off x="3300411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0"/>
            <p:cNvSpPr/>
            <p:nvPr/>
          </p:nvSpPr>
          <p:spPr>
            <a:xfrm flipH="1">
              <a:off x="3296086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0"/>
            <p:cNvSpPr/>
            <p:nvPr/>
          </p:nvSpPr>
          <p:spPr>
            <a:xfrm flipH="1">
              <a:off x="3294336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0"/>
            <p:cNvSpPr/>
            <p:nvPr/>
          </p:nvSpPr>
          <p:spPr>
            <a:xfrm flipH="1">
              <a:off x="3289686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0"/>
            <p:cNvSpPr/>
            <p:nvPr/>
          </p:nvSpPr>
          <p:spPr>
            <a:xfrm flipH="1">
              <a:off x="3286186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0"/>
            <p:cNvSpPr/>
            <p:nvPr/>
          </p:nvSpPr>
          <p:spPr>
            <a:xfrm flipH="1">
              <a:off x="3303811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0"/>
            <p:cNvSpPr/>
            <p:nvPr/>
          </p:nvSpPr>
          <p:spPr>
            <a:xfrm flipH="1">
              <a:off x="3313711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0"/>
            <p:cNvSpPr/>
            <p:nvPr/>
          </p:nvSpPr>
          <p:spPr>
            <a:xfrm flipH="1">
              <a:off x="3306786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0"/>
            <p:cNvSpPr/>
            <p:nvPr/>
          </p:nvSpPr>
          <p:spPr>
            <a:xfrm flipH="1">
              <a:off x="3262586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0"/>
            <p:cNvSpPr/>
            <p:nvPr/>
          </p:nvSpPr>
          <p:spPr>
            <a:xfrm flipH="1">
              <a:off x="3272061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0"/>
            <p:cNvSpPr/>
            <p:nvPr/>
          </p:nvSpPr>
          <p:spPr>
            <a:xfrm flipH="1">
              <a:off x="3267311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0"/>
            <p:cNvSpPr/>
            <p:nvPr/>
          </p:nvSpPr>
          <p:spPr>
            <a:xfrm flipH="1">
              <a:off x="3269486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 flipH="1">
              <a:off x="3263411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 flipH="1">
              <a:off x="3274636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 flipH="1">
              <a:off x="3279386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 flipH="1">
              <a:off x="3275461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 flipH="1">
              <a:off x="3282786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 flipH="1">
              <a:off x="3242386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 flipH="1">
              <a:off x="3278036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 flipH="1">
              <a:off x="3273286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 flipH="1">
              <a:off x="3276811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 flipH="1">
              <a:off x="3228661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 flipH="1">
              <a:off x="3269486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 flipH="1">
              <a:off x="3266911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 flipH="1">
              <a:off x="3269886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 flipH="1">
              <a:off x="3264736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 flipH="1">
              <a:off x="3268561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 flipH="1">
              <a:off x="3288336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 flipH="1">
              <a:off x="3262986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 flipH="1">
              <a:off x="3280211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 flipH="1">
              <a:off x="3287111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 flipH="1">
              <a:off x="3290511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 flipH="1">
              <a:off x="3282786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 flipH="1">
              <a:off x="3282361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 flipH="1">
              <a:off x="3280211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 flipH="1">
              <a:off x="3283186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 flipH="1">
              <a:off x="3268136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 flipH="1">
              <a:off x="3236386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 flipH="1">
              <a:off x="3241561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 flipH="1">
              <a:off x="3240736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 flipH="1">
              <a:off x="3314936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 flipH="1">
              <a:off x="3244961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 flipH="1">
              <a:off x="3235561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 flipH="1">
              <a:off x="3224761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 flipH="1">
              <a:off x="3229086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 flipH="1">
              <a:off x="3226911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 flipH="1">
              <a:off x="3257836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 flipH="1">
              <a:off x="3255661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 flipH="1">
              <a:off x="3256186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 flipH="1">
              <a:off x="3255661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 flipH="1">
              <a:off x="3259186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 flipH="1">
              <a:off x="3252261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 flipH="1">
              <a:off x="3248461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 flipH="1">
              <a:off x="3253086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 flipH="1">
              <a:off x="3247936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 flipH="1">
              <a:off x="3233811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 flipH="1">
              <a:off x="3331736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 flipH="1">
              <a:off x="3336061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 flipH="1">
              <a:off x="3336061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 flipH="1">
              <a:off x="3329586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 flipH="1">
              <a:off x="3331736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 flipH="1">
              <a:off x="3341211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 flipH="1">
              <a:off x="3336061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 flipH="1">
              <a:off x="3333911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 flipH="1">
              <a:off x="3344211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 flipH="1">
              <a:off x="3337711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 flipH="1">
              <a:off x="3348436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 flipH="1">
              <a:off x="3349361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 flipH="1">
              <a:off x="3348436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 flipH="1">
              <a:off x="3347611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 flipH="1">
              <a:off x="3344636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 flipH="1">
              <a:off x="3342861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 flipH="1">
              <a:off x="3339461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 flipH="1">
              <a:off x="3347211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 flipH="1">
              <a:off x="3366061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 flipH="1">
              <a:off x="3380286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 flipH="1">
              <a:off x="3387086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 flipH="1">
              <a:off x="3383686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 flipH="1">
              <a:off x="3376361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 flipH="1">
              <a:off x="3386261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 flipH="1">
              <a:off x="3317511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 flipH="1">
              <a:off x="3393986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 flipH="1">
              <a:off x="3390186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 flipH="1">
              <a:off x="3389661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 flipH="1">
              <a:off x="3351936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 flipH="1">
              <a:off x="3370386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 flipH="1">
              <a:off x="3346386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 flipH="1">
              <a:off x="3356686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 flipH="1">
              <a:off x="3349786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 flipH="1">
              <a:off x="3358336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 flipH="1">
              <a:off x="3342461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 flipH="1">
              <a:off x="3364836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 flipH="1">
              <a:off x="3362661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 flipH="1">
              <a:off x="3374711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 flipH="1">
              <a:off x="3388836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 flipH="1">
              <a:off x="3387086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 flipH="1">
              <a:off x="3382861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 flipH="1">
              <a:off x="3389261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 flipH="1">
              <a:off x="3385036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 flipH="1">
              <a:off x="3375536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 flipH="1">
              <a:off x="3376786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 flipH="1">
              <a:off x="3379361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 flipH="1">
              <a:off x="3382461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 flipH="1">
              <a:off x="3329161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 flipH="1">
              <a:off x="3322261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 flipH="1">
              <a:off x="3324011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 flipH="1">
              <a:off x="3321011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 flipH="1">
              <a:off x="3343286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 flipH="1">
              <a:off x="3326186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 flipH="1">
              <a:off x="3403061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 flipH="1">
              <a:off x="3399561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 flipH="1">
              <a:off x="3371636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 flipH="1">
              <a:off x="3394411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 flipH="1">
              <a:off x="3363086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 flipH="1">
              <a:off x="3362661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 flipH="1">
              <a:off x="3362661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 flipH="1">
              <a:off x="3360086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 flipH="1">
              <a:off x="3360486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 flipH="1">
              <a:off x="3353586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 flipH="1">
              <a:off x="3369986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 flipH="1">
              <a:off x="3357086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 flipH="1">
              <a:off x="3357911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 flipH="1">
              <a:off x="3370811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 flipH="1">
              <a:off x="3375536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 flipH="1">
              <a:off x="3374211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 flipH="1">
              <a:off x="3359661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 flipH="1">
              <a:off x="3368236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 flipH="1">
              <a:off x="3354936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 flipH="1">
              <a:off x="3366986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 flipH="1">
              <a:off x="3355336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 flipH="1">
              <a:off x="3066336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 flipH="1">
              <a:off x="3187036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 flipH="1">
              <a:off x="3175786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 flipH="1">
              <a:off x="3182686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 flipH="1">
              <a:off x="3177536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 flipH="1">
              <a:off x="3179286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 flipH="1">
              <a:off x="3189186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 flipH="1">
              <a:off x="3187436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 flipH="1">
              <a:off x="3188261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 flipH="1">
              <a:off x="3148786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 flipH="1">
              <a:off x="3173211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 flipH="1">
              <a:off x="3142286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 flipH="1">
              <a:off x="3155686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 flipH="1">
              <a:off x="3144461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 flipH="1">
              <a:off x="3165061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 flipH="1">
              <a:off x="3193411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 flipH="1">
              <a:off x="3172386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 flipH="1">
              <a:off x="3167661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 flipH="1">
              <a:off x="3168586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 flipH="1">
              <a:off x="3184461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 flipH="1">
              <a:off x="3192186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 flipH="1">
              <a:off x="3190011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 flipH="1">
              <a:off x="3188261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 flipH="1">
              <a:off x="3195161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 flipH="1">
              <a:off x="3180936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 flipH="1">
              <a:off x="3175386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 flipH="1">
              <a:off x="3180111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 flipH="1">
              <a:off x="3183511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 flipH="1">
              <a:off x="3195586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 flipH="1">
              <a:off x="3202486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 flipH="1">
              <a:off x="3199911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 flipH="1">
              <a:off x="3202486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 flipH="1">
              <a:off x="3199486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 flipH="1">
              <a:off x="3197736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 flipH="1">
              <a:off x="3196911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 flipH="1">
              <a:off x="3202911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 flipH="1">
              <a:off x="3202086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 flipH="1">
              <a:off x="3200311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 flipH="1">
              <a:off x="3121686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 flipH="1">
              <a:off x="3055186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 flipH="1">
              <a:off x="3037561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 flipH="1">
              <a:off x="3296086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 flipH="1">
              <a:off x="3040136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 flipH="1">
              <a:off x="3049536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 flipH="1">
              <a:off x="3042311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 flipH="1">
              <a:off x="3041786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 flipH="1">
              <a:off x="3048286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 flipH="1">
              <a:off x="3046961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 flipH="1">
              <a:off x="3191261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 flipH="1">
              <a:off x="3037561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 flipH="1">
              <a:off x="3302986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 flipH="1">
              <a:off x="3244536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 flipH="1">
              <a:off x="3414186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 flipH="1">
              <a:off x="3058186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 flipH="1">
              <a:off x="3188686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 flipH="1">
              <a:off x="3398736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 flipH="1">
              <a:off x="3037561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 flipH="1">
              <a:off x="3109711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 flipH="1">
              <a:off x="3122186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 flipH="1">
              <a:off x="3160336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 flipH="1">
              <a:off x="3175786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 flipH="1">
              <a:off x="3135911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 flipH="1">
              <a:off x="3127336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 flipH="1">
              <a:off x="3162086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 flipH="1">
              <a:off x="3155686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 flipH="1">
              <a:off x="3156511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 flipH="1">
              <a:off x="3210636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 flipH="1">
              <a:off x="3208061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 flipH="1">
              <a:off x="3212386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 flipH="1">
              <a:off x="3215786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 flipH="1">
              <a:off x="3209811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 flipH="1">
              <a:off x="3150536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 flipH="1">
              <a:off x="3131986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 flipH="1">
              <a:off x="3207236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 flipH="1">
              <a:off x="3208461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 flipH="1">
              <a:off x="3053436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 flipH="1">
              <a:off x="3214036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 flipH="1">
              <a:off x="3215361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 flipH="1">
              <a:off x="3211461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 flipH="1">
              <a:off x="3206711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 flipH="1">
              <a:off x="3176311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 flipH="1">
              <a:off x="3319261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 flipH="1">
              <a:off x="3216611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 flipH="1">
              <a:off x="3316686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 flipH="1">
              <a:off x="3219186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 flipH="1">
              <a:off x="3322661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 flipH="1">
              <a:off x="3071886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 flipH="1">
              <a:off x="3068911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 flipH="1">
              <a:off x="3068911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 flipH="1">
              <a:off x="3075811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 flipH="1">
              <a:off x="3061186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 flipH="1">
              <a:off x="3060761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 flipH="1">
              <a:off x="3065511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 flipH="1">
              <a:off x="3395336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 flipH="1">
              <a:off x="3293911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 flipH="1">
              <a:off x="3299061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 flipH="1">
              <a:off x="3291736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 flipH="1">
              <a:off x="3077461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 flipH="1">
              <a:off x="3315861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 flipH="1">
              <a:off x="3295261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 flipH="1">
              <a:off x="3296911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 flipH="1">
              <a:off x="3302561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 flipH="1">
              <a:off x="3295261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 flipH="1">
              <a:off x="3302061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 flipH="1">
              <a:off x="3309786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 flipH="1">
              <a:off x="3307211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 flipH="1">
              <a:off x="3305136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 flipH="1">
              <a:off x="3314111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 flipH="1">
              <a:off x="3304636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 flipH="1">
              <a:off x="3308961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 flipH="1">
              <a:off x="3309786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 flipH="1">
              <a:off x="3309361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 flipH="1">
              <a:off x="3101061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 flipH="1">
              <a:off x="3140636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 flipH="1">
              <a:off x="3141461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 flipH="1">
              <a:off x="3145386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 flipH="1">
              <a:off x="3138061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 flipH="1">
              <a:off x="3129411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 flipH="1">
              <a:off x="3128586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 flipH="1">
              <a:off x="3146211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 flipH="1">
              <a:off x="3133736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 flipH="1">
              <a:off x="3135486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 flipH="1">
              <a:off x="3080036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 flipH="1">
              <a:off x="3166411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 flipH="1">
              <a:off x="3159911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 flipH="1">
              <a:off x="3123836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 flipH="1">
              <a:off x="3169811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 flipH="1">
              <a:off x="3148786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 flipH="1">
              <a:off x="3152186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 flipH="1">
              <a:off x="3156111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 flipH="1">
              <a:off x="3157761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 flipH="1">
              <a:off x="3161261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 flipH="1">
              <a:off x="3089511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 flipH="1">
              <a:off x="3092911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 flipH="1">
              <a:off x="3090761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 flipH="1">
              <a:off x="3095486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 flipH="1">
              <a:off x="3083036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 flipH="1">
              <a:off x="3121686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 flipH="1">
              <a:off x="3081386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 flipH="1">
              <a:off x="3099836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 flipH="1">
              <a:off x="3086111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 flipH="1">
              <a:off x="3115286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 flipH="1">
              <a:off x="3115711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 flipH="1">
              <a:off x="3111886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 flipH="1">
              <a:off x="3171161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 flipH="1">
              <a:off x="3117461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 flipH="1">
              <a:off x="3108786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 flipH="1">
              <a:off x="3103236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 flipH="1">
              <a:off x="3105386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 flipH="1">
              <a:off x="3127336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 flipH="1">
              <a:off x="3274236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 flipH="1">
              <a:off x="3284011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 flipH="1">
              <a:off x="3260411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 flipH="1">
              <a:off x="3313286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 flipH="1">
              <a:off x="3278861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 flipH="1">
              <a:off x="3261761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 flipH="1">
              <a:off x="3262586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 flipH="1">
              <a:off x="3397386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 flipH="1">
              <a:off x="3271136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 flipH="1">
              <a:off x="3274636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 flipH="1">
              <a:off x="3306386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 flipH="1">
              <a:off x="3308961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 flipH="1">
              <a:off x="3309361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 flipH="1">
              <a:off x="3299486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 flipH="1">
              <a:off x="3289161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 flipH="1">
              <a:off x="3285361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 flipH="1">
              <a:off x="3290911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 flipH="1">
              <a:off x="3294836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 flipH="1">
              <a:off x="3281961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 flipH="1">
              <a:off x="3228261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 flipH="1">
              <a:off x="3226511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 flipH="1">
              <a:off x="3234236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 flipH="1">
              <a:off x="3233411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 flipH="1">
              <a:off x="3228661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 flipH="1">
              <a:off x="3255261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 flipH="1">
              <a:off x="3216186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 flipH="1">
              <a:off x="3223111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 flipH="1">
              <a:off x="3224336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 flipH="1">
              <a:off x="3219586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 flipH="1">
              <a:off x="3248861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 flipH="1">
              <a:off x="3248461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 flipH="1">
              <a:off x="3251036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 flipH="1">
              <a:off x="3255261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 flipH="1">
              <a:off x="3241961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 flipH="1">
              <a:off x="3238561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 flipH="1">
              <a:off x="3236811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 flipH="1">
              <a:off x="3245361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 flipH="1">
              <a:off x="3331336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 flipH="1">
              <a:off x="3059411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 flipH="1">
              <a:off x="3053036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 flipH="1">
              <a:off x="3049111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 flipH="1">
              <a:off x="3054261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 flipH="1">
              <a:off x="3050861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 flipH="1">
              <a:off x="3037561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 flipH="1">
              <a:off x="3045311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 flipH="1">
              <a:off x="3041786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 flipH="1">
              <a:off x="3043561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 flipH="1">
              <a:off x="3066336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 flipH="1">
              <a:off x="3318036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 flipH="1">
              <a:off x="3062936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 flipH="1">
              <a:off x="3078386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 flipH="1">
              <a:off x="3072711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 flipH="1">
              <a:off x="3074061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 flipH="1">
              <a:off x="3068486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 flipH="1">
              <a:off x="3064161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 flipH="1">
              <a:off x="3037561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 flipH="1">
              <a:off x="3076636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 flipH="1">
              <a:off x="3326586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 flipH="1">
              <a:off x="3335561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 flipH="1">
              <a:off x="3329986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 flipH="1">
              <a:off x="3333486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 flipH="1">
              <a:off x="3214436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 flipH="1">
              <a:off x="3320086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 flipH="1">
              <a:off x="3321836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 flipH="1">
              <a:off x="3323186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 flipH="1">
              <a:off x="3435636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 flipH="1">
              <a:off x="3243711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 flipH="1">
              <a:off x="3257436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 flipH="1">
              <a:off x="3220936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 flipH="1">
              <a:off x="3318436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 flipH="1">
              <a:off x="3369986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 flipH="1">
              <a:off x="3349361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 flipH="1">
              <a:off x="3413786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 flipH="1">
              <a:off x="3209811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 flipH="1">
              <a:off x="3061586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 flipH="1">
              <a:off x="3075811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 flipH="1">
              <a:off x="3074886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 flipH="1">
              <a:off x="3058186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 flipH="1">
              <a:off x="3079636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 flipH="1">
              <a:off x="3084361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 flipH="1">
              <a:off x="3106211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 flipH="1">
              <a:off x="3068086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 flipH="1">
              <a:off x="3081786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 flipH="1">
              <a:off x="3063761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 flipH="1">
              <a:off x="3073236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 flipH="1">
              <a:off x="3096836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 flipH="1">
              <a:off x="3101986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 flipH="1">
              <a:off x="3098486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 flipH="1">
              <a:off x="3104161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 flipH="1">
              <a:off x="3092511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 flipH="1">
              <a:off x="3087761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 flipH="1">
              <a:off x="3091686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 flipH="1">
              <a:off x="3086936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 flipH="1">
              <a:off x="3061186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 flipH="1">
              <a:off x="3037561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 flipH="1">
              <a:off x="3218361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 flipH="1">
              <a:off x="3336061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 flipH="1">
              <a:off x="3196411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 flipH="1">
              <a:off x="3279786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 flipH="1">
              <a:off x="3119611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 flipH="1">
              <a:off x="3172811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 flipH="1">
              <a:off x="3037561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 flipH="1">
              <a:off x="3141886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 flipH="1">
              <a:off x="3042311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 flipH="1">
              <a:off x="3046136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 flipH="1">
              <a:off x="3213211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 flipH="1">
              <a:off x="3049536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 flipH="1">
              <a:off x="3054261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 flipH="1">
              <a:off x="3039211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 flipH="1">
              <a:off x="3038386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 flipH="1">
              <a:off x="3041786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 flipH="1">
              <a:off x="3056011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 flipH="1">
              <a:off x="3047461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 flipH="1">
              <a:off x="3182286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 flipH="1">
              <a:off x="3177136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 flipH="1">
              <a:off x="3178361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 flipH="1">
              <a:off x="3186611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 flipH="1">
              <a:off x="3167661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 flipH="1">
              <a:off x="3187436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 flipH="1">
              <a:off x="3167236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 flipH="1">
              <a:off x="3174961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 flipH="1">
              <a:off x="3170636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 flipH="1">
              <a:off x="3202486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 flipH="1">
              <a:off x="3202086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 flipH="1">
              <a:off x="3107561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 flipH="1">
              <a:off x="3206311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 flipH="1">
              <a:off x="3211036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 flipH="1">
              <a:off x="3164236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 flipH="1">
              <a:off x="3194761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 flipH="1">
              <a:off x="3199486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 flipH="1">
              <a:off x="3198561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 flipH="1">
              <a:off x="3192586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 flipH="1">
              <a:off x="3129936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 flipH="1">
              <a:off x="3126011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 flipH="1">
              <a:off x="3134561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 flipH="1">
              <a:off x="3122186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 flipH="1">
              <a:off x="3117036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 flipH="1">
              <a:off x="3112711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 flipH="1">
              <a:off x="3116111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 flipH="1">
              <a:off x="3136311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 flipH="1">
              <a:off x="3147961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 flipH="1">
              <a:off x="3154761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 flipH="1">
              <a:off x="3155686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 flipH="1">
              <a:off x="3158686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 flipH="1">
              <a:off x="3138486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 flipH="1">
              <a:off x="3153536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 flipH="1">
              <a:off x="3162086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 flipH="1">
              <a:off x="3141461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 flipH="1">
              <a:off x="3146211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 flipH="1">
              <a:off x="3266911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 flipH="1">
              <a:off x="3336061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 flipH="1">
              <a:off x="3340286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 flipH="1">
              <a:off x="3332561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 flipH="1">
              <a:off x="3336061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 flipH="1">
              <a:off x="3333486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 flipH="1">
              <a:off x="3325236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 flipH="1">
              <a:off x="3322261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 flipH="1">
              <a:off x="3327811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 flipH="1">
              <a:off x="3328761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 flipH="1">
              <a:off x="3352361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 flipH="1">
              <a:off x="3341211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 flipH="1">
              <a:off x="3355761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 flipH="1">
              <a:off x="3357911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 flipH="1">
              <a:off x="3321436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 flipH="1">
              <a:off x="3355336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 flipH="1">
              <a:off x="3343811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 flipH="1">
              <a:off x="3350186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 flipH="1">
              <a:off x="3345461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 flipH="1">
              <a:off x="3362261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 flipH="1">
              <a:off x="3289686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 flipH="1">
              <a:off x="3287511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 flipH="1">
              <a:off x="3288761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 flipH="1">
              <a:off x="3293911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 flipH="1">
              <a:off x="3272061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 flipH="1">
              <a:off x="3275461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 flipH="1">
              <a:off x="3275886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 flipH="1">
              <a:off x="3281961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 flipH="1">
              <a:off x="3295661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 flipH="1">
              <a:off x="3298236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 flipH="1">
              <a:off x="3308961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 flipH="1">
              <a:off x="3312361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 flipH="1">
              <a:off x="3311136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 flipH="1">
              <a:off x="3316286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 flipH="1">
              <a:off x="3300811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 flipH="1">
              <a:off x="3320611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 flipH="1">
              <a:off x="3301636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 flipH="1">
              <a:off x="3305561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 flipH="1">
              <a:off x="3277636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 flipH="1">
              <a:off x="3415961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 flipH="1">
              <a:off x="3416361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 flipH="1">
              <a:off x="3419361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 flipH="1">
              <a:off x="3415961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 flipH="1">
              <a:off x="3421511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 flipH="1">
              <a:off x="3428311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 flipH="1">
              <a:off x="3427486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 flipH="1">
              <a:off x="3423686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 flipH="1">
              <a:off x="3429661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 flipH="1">
              <a:off x="3422761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 flipH="1">
              <a:off x="3403886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 flipH="1">
              <a:off x="3402561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 flipH="1">
              <a:off x="3400911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 flipH="1">
              <a:off x="3406061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 flipH="1">
              <a:off x="3411611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 flipH="1">
              <a:off x="3409461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 flipH="1">
              <a:off x="3418011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 flipH="1">
              <a:off x="3409861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 flipH="1">
              <a:off x="3372561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 flipH="1">
              <a:off x="3378536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 flipH="1">
              <a:off x="3381111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 flipH="1">
              <a:off x="3385036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 flipH="1">
              <a:off x="3388836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 flipH="1">
              <a:off x="3423161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 flipH="1">
              <a:off x="3375961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 flipH="1">
              <a:off x="3368636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 flipH="1">
              <a:off x="3391011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 flipH="1">
              <a:off x="3367411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 flipH="1">
              <a:off x="3405136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 flipH="1">
              <a:off x="3408636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 flipH="1">
              <a:off x="3408211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 flipH="1">
              <a:off x="3395736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 flipH="1">
              <a:off x="3412436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 flipH="1">
              <a:off x="3396561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 flipH="1">
              <a:off x="3402561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 flipH="1">
              <a:off x="3400911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 flipH="1">
              <a:off x="3240211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 flipH="1">
              <a:off x="3142811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 flipH="1">
              <a:off x="3144036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 flipH="1">
              <a:off x="3149211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 flipH="1">
              <a:off x="3148386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 flipH="1">
              <a:off x="3130761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 flipH="1">
              <a:off x="3133336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 flipH="1">
              <a:off x="3153111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 flipH="1">
              <a:off x="3139311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 flipH="1">
              <a:off x="3134561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20"/>
            <p:cNvSpPr/>
            <p:nvPr/>
          </p:nvSpPr>
          <p:spPr>
            <a:xfrm flipH="1">
              <a:off x="3162911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20"/>
            <p:cNvSpPr/>
            <p:nvPr/>
          </p:nvSpPr>
          <p:spPr>
            <a:xfrm flipH="1">
              <a:off x="3168586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20"/>
            <p:cNvSpPr/>
            <p:nvPr/>
          </p:nvSpPr>
          <p:spPr>
            <a:xfrm flipH="1">
              <a:off x="3168986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20"/>
            <p:cNvSpPr/>
            <p:nvPr/>
          </p:nvSpPr>
          <p:spPr>
            <a:xfrm flipH="1">
              <a:off x="3173211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20"/>
            <p:cNvSpPr/>
            <p:nvPr/>
          </p:nvSpPr>
          <p:spPr>
            <a:xfrm flipH="1">
              <a:off x="3165061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20"/>
            <p:cNvSpPr/>
            <p:nvPr/>
          </p:nvSpPr>
          <p:spPr>
            <a:xfrm flipH="1">
              <a:off x="3154361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0"/>
            <p:cNvSpPr/>
            <p:nvPr/>
          </p:nvSpPr>
          <p:spPr>
            <a:xfrm flipH="1">
              <a:off x="3156511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0"/>
            <p:cNvSpPr/>
            <p:nvPr/>
          </p:nvSpPr>
          <p:spPr>
            <a:xfrm flipH="1">
              <a:off x="3128986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0"/>
            <p:cNvSpPr/>
            <p:nvPr/>
          </p:nvSpPr>
          <p:spPr>
            <a:xfrm flipH="1">
              <a:off x="3161661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0"/>
            <p:cNvSpPr/>
            <p:nvPr/>
          </p:nvSpPr>
          <p:spPr>
            <a:xfrm flipH="1">
              <a:off x="3174961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0"/>
            <p:cNvSpPr/>
            <p:nvPr/>
          </p:nvSpPr>
          <p:spPr>
            <a:xfrm flipH="1">
              <a:off x="3102411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0"/>
            <p:cNvSpPr/>
            <p:nvPr/>
          </p:nvSpPr>
          <p:spPr>
            <a:xfrm flipH="1">
              <a:off x="3095086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0"/>
            <p:cNvSpPr/>
            <p:nvPr/>
          </p:nvSpPr>
          <p:spPr>
            <a:xfrm flipH="1">
              <a:off x="3095086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0"/>
            <p:cNvSpPr/>
            <p:nvPr/>
          </p:nvSpPr>
          <p:spPr>
            <a:xfrm flipH="1">
              <a:off x="3101586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0"/>
            <p:cNvSpPr/>
            <p:nvPr/>
          </p:nvSpPr>
          <p:spPr>
            <a:xfrm flipH="1">
              <a:off x="3100236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0"/>
            <p:cNvSpPr/>
            <p:nvPr/>
          </p:nvSpPr>
          <p:spPr>
            <a:xfrm flipH="1">
              <a:off x="3088186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0"/>
            <p:cNvSpPr/>
            <p:nvPr/>
          </p:nvSpPr>
          <p:spPr>
            <a:xfrm flipH="1">
              <a:off x="3088686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0"/>
            <p:cNvSpPr/>
            <p:nvPr/>
          </p:nvSpPr>
          <p:spPr>
            <a:xfrm flipH="1">
              <a:off x="3090761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0"/>
            <p:cNvSpPr/>
            <p:nvPr/>
          </p:nvSpPr>
          <p:spPr>
            <a:xfrm flipH="1">
              <a:off x="3121686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0"/>
            <p:cNvSpPr/>
            <p:nvPr/>
          </p:nvSpPr>
          <p:spPr>
            <a:xfrm flipH="1">
              <a:off x="3114461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0"/>
            <p:cNvSpPr/>
            <p:nvPr/>
          </p:nvSpPr>
          <p:spPr>
            <a:xfrm flipH="1">
              <a:off x="3119111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0"/>
            <p:cNvSpPr/>
            <p:nvPr/>
          </p:nvSpPr>
          <p:spPr>
            <a:xfrm flipH="1">
              <a:off x="3118686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0"/>
            <p:cNvSpPr/>
            <p:nvPr/>
          </p:nvSpPr>
          <p:spPr>
            <a:xfrm flipH="1">
              <a:off x="3125186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0"/>
            <p:cNvSpPr/>
            <p:nvPr/>
          </p:nvSpPr>
          <p:spPr>
            <a:xfrm flipH="1">
              <a:off x="3106736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0"/>
            <p:cNvSpPr/>
            <p:nvPr/>
          </p:nvSpPr>
          <p:spPr>
            <a:xfrm flipH="1">
              <a:off x="3113936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0"/>
            <p:cNvSpPr/>
            <p:nvPr/>
          </p:nvSpPr>
          <p:spPr>
            <a:xfrm flipH="1">
              <a:off x="3108386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0"/>
            <p:cNvSpPr/>
            <p:nvPr/>
          </p:nvSpPr>
          <p:spPr>
            <a:xfrm flipH="1">
              <a:off x="3110961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0"/>
            <p:cNvSpPr/>
            <p:nvPr/>
          </p:nvSpPr>
          <p:spPr>
            <a:xfrm flipH="1">
              <a:off x="3255661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0"/>
            <p:cNvSpPr/>
            <p:nvPr/>
          </p:nvSpPr>
          <p:spPr>
            <a:xfrm flipH="1">
              <a:off x="3241561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0"/>
            <p:cNvSpPr/>
            <p:nvPr/>
          </p:nvSpPr>
          <p:spPr>
            <a:xfrm flipH="1">
              <a:off x="3237636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0"/>
            <p:cNvSpPr/>
            <p:nvPr/>
          </p:nvSpPr>
          <p:spPr>
            <a:xfrm flipH="1">
              <a:off x="3085186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0"/>
            <p:cNvSpPr/>
            <p:nvPr/>
          </p:nvSpPr>
          <p:spPr>
            <a:xfrm flipH="1">
              <a:off x="3243311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0"/>
            <p:cNvSpPr/>
            <p:nvPr/>
          </p:nvSpPr>
          <p:spPr>
            <a:xfrm flipH="1">
              <a:off x="3226511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0"/>
            <p:cNvSpPr/>
            <p:nvPr/>
          </p:nvSpPr>
          <p:spPr>
            <a:xfrm flipH="1">
              <a:off x="3235986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0"/>
            <p:cNvSpPr/>
            <p:nvPr/>
          </p:nvSpPr>
          <p:spPr>
            <a:xfrm flipH="1">
              <a:off x="3229086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0"/>
            <p:cNvSpPr/>
            <p:nvPr/>
          </p:nvSpPr>
          <p:spPr>
            <a:xfrm flipH="1">
              <a:off x="3229086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0"/>
            <p:cNvSpPr/>
            <p:nvPr/>
          </p:nvSpPr>
          <p:spPr>
            <a:xfrm flipH="1">
              <a:off x="3232061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0"/>
            <p:cNvSpPr/>
            <p:nvPr/>
          </p:nvSpPr>
          <p:spPr>
            <a:xfrm flipH="1">
              <a:off x="3246286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0"/>
            <p:cNvSpPr/>
            <p:nvPr/>
          </p:nvSpPr>
          <p:spPr>
            <a:xfrm flipH="1">
              <a:off x="3263411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0"/>
            <p:cNvSpPr/>
            <p:nvPr/>
          </p:nvSpPr>
          <p:spPr>
            <a:xfrm flipH="1">
              <a:off x="3261336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0"/>
            <p:cNvSpPr/>
            <p:nvPr/>
          </p:nvSpPr>
          <p:spPr>
            <a:xfrm flipH="1">
              <a:off x="3260011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0"/>
            <p:cNvSpPr/>
            <p:nvPr/>
          </p:nvSpPr>
          <p:spPr>
            <a:xfrm flipH="1">
              <a:off x="3265561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0"/>
            <p:cNvSpPr/>
            <p:nvPr/>
          </p:nvSpPr>
          <p:spPr>
            <a:xfrm flipH="1">
              <a:off x="3253086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0"/>
            <p:cNvSpPr/>
            <p:nvPr/>
          </p:nvSpPr>
          <p:spPr>
            <a:xfrm flipH="1">
              <a:off x="3269061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0"/>
            <p:cNvSpPr/>
            <p:nvPr/>
          </p:nvSpPr>
          <p:spPr>
            <a:xfrm flipH="1">
              <a:off x="3251036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0"/>
            <p:cNvSpPr/>
            <p:nvPr/>
          </p:nvSpPr>
          <p:spPr>
            <a:xfrm flipH="1">
              <a:off x="3249686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0"/>
            <p:cNvSpPr/>
            <p:nvPr/>
          </p:nvSpPr>
          <p:spPr>
            <a:xfrm flipH="1">
              <a:off x="3221361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0"/>
            <p:cNvSpPr/>
            <p:nvPr/>
          </p:nvSpPr>
          <p:spPr>
            <a:xfrm flipH="1">
              <a:off x="3197736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0"/>
            <p:cNvSpPr/>
            <p:nvPr/>
          </p:nvSpPr>
          <p:spPr>
            <a:xfrm flipH="1">
              <a:off x="3188686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0"/>
            <p:cNvSpPr/>
            <p:nvPr/>
          </p:nvSpPr>
          <p:spPr>
            <a:xfrm flipH="1">
              <a:off x="3193836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0"/>
            <p:cNvSpPr/>
            <p:nvPr/>
          </p:nvSpPr>
          <p:spPr>
            <a:xfrm flipH="1">
              <a:off x="3225686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0"/>
            <p:cNvSpPr/>
            <p:nvPr/>
          </p:nvSpPr>
          <p:spPr>
            <a:xfrm flipH="1">
              <a:off x="3202086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0"/>
            <p:cNvSpPr/>
            <p:nvPr/>
          </p:nvSpPr>
          <p:spPr>
            <a:xfrm flipH="1">
              <a:off x="3181861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0"/>
            <p:cNvSpPr/>
            <p:nvPr/>
          </p:nvSpPr>
          <p:spPr>
            <a:xfrm flipH="1">
              <a:off x="3185286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0"/>
            <p:cNvSpPr/>
            <p:nvPr/>
          </p:nvSpPr>
          <p:spPr>
            <a:xfrm flipH="1">
              <a:off x="3182686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0"/>
            <p:cNvSpPr/>
            <p:nvPr/>
          </p:nvSpPr>
          <p:spPr>
            <a:xfrm flipH="1">
              <a:off x="3203736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0"/>
            <p:cNvSpPr/>
            <p:nvPr/>
          </p:nvSpPr>
          <p:spPr>
            <a:xfrm flipH="1">
              <a:off x="3215361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0"/>
            <p:cNvSpPr/>
            <p:nvPr/>
          </p:nvSpPr>
          <p:spPr>
            <a:xfrm flipH="1">
              <a:off x="3220936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0"/>
            <p:cNvSpPr/>
            <p:nvPr/>
          </p:nvSpPr>
          <p:spPr>
            <a:xfrm flipH="1">
              <a:off x="3218361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0"/>
            <p:cNvSpPr/>
            <p:nvPr/>
          </p:nvSpPr>
          <p:spPr>
            <a:xfrm flipH="1">
              <a:off x="3180536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0"/>
            <p:cNvSpPr/>
            <p:nvPr/>
          </p:nvSpPr>
          <p:spPr>
            <a:xfrm flipH="1">
              <a:off x="3213611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0"/>
            <p:cNvSpPr/>
            <p:nvPr/>
          </p:nvSpPr>
          <p:spPr>
            <a:xfrm flipH="1">
              <a:off x="3209286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0"/>
            <p:cNvSpPr/>
            <p:nvPr/>
          </p:nvSpPr>
          <p:spPr>
            <a:xfrm flipH="1">
              <a:off x="3205486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0"/>
            <p:cNvSpPr/>
            <p:nvPr/>
          </p:nvSpPr>
          <p:spPr>
            <a:xfrm flipH="1">
              <a:off x="3214436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3" name="Google Shape;8753;p20"/>
          <p:cNvSpPr/>
          <p:nvPr/>
        </p:nvSpPr>
        <p:spPr>
          <a:xfrm flipH="1">
            <a:off x="-767229" y="-22757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5" name="Google Shape;8755;p20"/>
          <p:cNvSpPr txBox="1">
            <a:spLocks noGrp="1"/>
          </p:cNvSpPr>
          <p:nvPr>
            <p:ph type="title" idx="5" hasCustomPrompt="1"/>
          </p:nvPr>
        </p:nvSpPr>
        <p:spPr>
          <a:xfrm>
            <a:off x="1939475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56" name="Google Shape;8756;p20"/>
          <p:cNvSpPr txBox="1">
            <a:spLocks noGrp="1"/>
          </p:cNvSpPr>
          <p:nvPr>
            <p:ph type="title" idx="6" hasCustomPrompt="1"/>
          </p:nvPr>
        </p:nvSpPr>
        <p:spPr>
          <a:xfrm>
            <a:off x="5277050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1">
    <p:spTree>
      <p:nvGrpSpPr>
        <p:cNvPr id="1" name="Shape 1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9" name="Google Shape;11149;p30"/>
          <p:cNvSpPr/>
          <p:nvPr/>
        </p:nvSpPr>
        <p:spPr>
          <a:xfrm rot="-4794708">
            <a:off x="-1140118" y="-753604"/>
            <a:ext cx="2435405" cy="213971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0" name="Google Shape;11150;p30"/>
          <p:cNvSpPr/>
          <p:nvPr/>
        </p:nvSpPr>
        <p:spPr>
          <a:xfrm flipH="1">
            <a:off x="605625" y="45748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1" name="Google Shape;11151;p30"/>
          <p:cNvSpPr/>
          <p:nvPr/>
        </p:nvSpPr>
        <p:spPr>
          <a:xfrm flipH="1">
            <a:off x="8423319" y="4113501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2" name="Google Shape;11152;p30"/>
          <p:cNvSpPr txBox="1">
            <a:spLocks noGrp="1"/>
          </p:cNvSpPr>
          <p:nvPr>
            <p:ph type="subTitle" idx="1"/>
          </p:nvPr>
        </p:nvSpPr>
        <p:spPr>
          <a:xfrm>
            <a:off x="94926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3" name="Google Shape;11153;p30"/>
          <p:cNvSpPr txBox="1">
            <a:spLocks noGrp="1"/>
          </p:cNvSpPr>
          <p:nvPr>
            <p:ph type="subTitle" idx="2"/>
          </p:nvPr>
        </p:nvSpPr>
        <p:spPr>
          <a:xfrm>
            <a:off x="889587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4" name="Google Shape;11154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55" name="Google Shape;11155;p30"/>
          <p:cNvSpPr txBox="1">
            <a:spLocks noGrp="1"/>
          </p:cNvSpPr>
          <p:nvPr>
            <p:ph type="subTitle" idx="3"/>
          </p:nvPr>
        </p:nvSpPr>
        <p:spPr>
          <a:xfrm>
            <a:off x="94926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6" name="Google Shape;11156;p30"/>
          <p:cNvSpPr txBox="1">
            <a:spLocks noGrp="1"/>
          </p:cNvSpPr>
          <p:nvPr>
            <p:ph type="subTitle" idx="4"/>
          </p:nvPr>
        </p:nvSpPr>
        <p:spPr>
          <a:xfrm>
            <a:off x="889587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57" name="Google Shape;11157;p30"/>
          <p:cNvSpPr txBox="1">
            <a:spLocks noGrp="1"/>
          </p:cNvSpPr>
          <p:nvPr>
            <p:ph type="subTitle" idx="5"/>
          </p:nvPr>
        </p:nvSpPr>
        <p:spPr>
          <a:xfrm>
            <a:off x="3629092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8" name="Google Shape;11158;p30"/>
          <p:cNvSpPr txBox="1">
            <a:spLocks noGrp="1"/>
          </p:cNvSpPr>
          <p:nvPr>
            <p:ph type="subTitle" idx="6"/>
          </p:nvPr>
        </p:nvSpPr>
        <p:spPr>
          <a:xfrm>
            <a:off x="3569413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9" name="Google Shape;11159;p30"/>
          <p:cNvSpPr txBox="1">
            <a:spLocks noGrp="1"/>
          </p:cNvSpPr>
          <p:nvPr>
            <p:ph type="subTitle" idx="7"/>
          </p:nvPr>
        </p:nvSpPr>
        <p:spPr>
          <a:xfrm>
            <a:off x="3629092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0" name="Google Shape;11160;p30"/>
          <p:cNvSpPr txBox="1">
            <a:spLocks noGrp="1"/>
          </p:cNvSpPr>
          <p:nvPr>
            <p:ph type="subTitle" idx="8"/>
          </p:nvPr>
        </p:nvSpPr>
        <p:spPr>
          <a:xfrm>
            <a:off x="3569413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1" name="Google Shape;11161;p30"/>
          <p:cNvSpPr txBox="1">
            <a:spLocks noGrp="1"/>
          </p:cNvSpPr>
          <p:nvPr>
            <p:ph type="subTitle" idx="9"/>
          </p:nvPr>
        </p:nvSpPr>
        <p:spPr>
          <a:xfrm>
            <a:off x="630891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2" name="Google Shape;11162;p30"/>
          <p:cNvSpPr txBox="1">
            <a:spLocks noGrp="1"/>
          </p:cNvSpPr>
          <p:nvPr>
            <p:ph type="subTitle" idx="13"/>
          </p:nvPr>
        </p:nvSpPr>
        <p:spPr>
          <a:xfrm>
            <a:off x="6249264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3" name="Google Shape;11163;p30"/>
          <p:cNvSpPr txBox="1">
            <a:spLocks noGrp="1"/>
          </p:cNvSpPr>
          <p:nvPr>
            <p:ph type="subTitle" idx="14"/>
          </p:nvPr>
        </p:nvSpPr>
        <p:spPr>
          <a:xfrm>
            <a:off x="630891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64" name="Google Shape;11164;p30"/>
          <p:cNvSpPr txBox="1">
            <a:spLocks noGrp="1"/>
          </p:cNvSpPr>
          <p:nvPr>
            <p:ph type="subTitle" idx="15"/>
          </p:nvPr>
        </p:nvSpPr>
        <p:spPr>
          <a:xfrm>
            <a:off x="6249264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1165" name="Google Shape;11165;p30"/>
          <p:cNvGrpSpPr/>
          <p:nvPr/>
        </p:nvGrpSpPr>
        <p:grpSpPr>
          <a:xfrm rot="10800000" flipH="1">
            <a:off x="8423321" y="-546494"/>
            <a:ext cx="1685528" cy="1419220"/>
            <a:chOff x="3986575" y="2932600"/>
            <a:chExt cx="399850" cy="336675"/>
          </a:xfrm>
        </p:grpSpPr>
        <p:sp>
          <p:nvSpPr>
            <p:cNvPr id="11166" name="Google Shape;11166;p30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30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30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30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30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30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30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30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30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30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30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30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30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30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30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30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30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30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30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30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30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30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30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30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30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30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30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30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30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30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30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30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30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30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30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30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30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30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30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30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30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30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30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30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30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30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30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30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30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30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30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30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30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30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30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30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30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30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30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30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30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30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30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30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30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30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30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30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30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30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30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30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30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30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30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30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30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30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30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30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30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30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30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30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30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30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30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30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30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30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30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30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30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30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30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30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30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30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30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30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30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30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30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30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30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30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30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30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30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30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30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30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30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30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30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30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30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30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30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30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30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30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30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30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30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30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30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30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30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30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30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30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30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30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30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30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30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30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30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30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30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30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30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30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30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30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30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30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30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30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30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30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30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30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30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30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30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30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30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30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30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30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30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30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30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30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30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30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30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30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30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30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30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30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30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30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30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30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30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30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30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30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30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30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30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30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30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30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30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30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30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30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30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30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30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30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30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30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30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30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30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30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30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30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30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30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30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30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30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30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30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30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30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30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30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30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30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30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30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30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30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30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30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30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30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30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30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30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30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30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30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30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30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30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30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30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30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30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30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30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30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30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30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30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30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30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30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30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30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30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30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30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30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30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30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30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30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30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30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30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30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30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30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30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30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30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30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30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30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30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30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30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30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30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30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30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30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30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30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30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30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30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30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30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30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30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30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30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30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30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30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30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30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30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30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30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30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30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30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30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30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30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30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30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30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30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30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30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30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30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30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30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30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30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30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30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30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30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30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30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30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30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30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30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30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30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30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30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30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30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30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30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30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30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30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30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30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30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30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30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30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30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30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30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30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30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30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30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30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30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30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30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30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30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30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30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30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30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30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30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30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30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30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30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30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30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30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30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30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30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30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30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30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30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30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30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30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30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30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30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30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30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30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30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30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30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30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30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30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30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30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30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30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30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30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30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30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30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30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30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30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30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30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30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30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30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30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30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30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30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30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30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30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30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30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30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30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30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30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30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30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30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30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30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30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30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30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30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30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30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30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30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30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30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30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30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30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30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30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30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30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30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30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30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30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30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30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30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30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30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30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30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30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30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30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30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30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30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30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30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30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30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30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30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30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30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30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30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30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30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30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30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30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30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30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30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30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30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30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30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30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30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30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30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30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30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30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30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30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30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30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30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30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30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30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30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30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30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30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30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30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30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30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30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30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30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30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30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30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30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30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30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30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30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30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30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30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30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30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30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30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30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30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30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30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30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30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30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30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30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30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30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30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30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30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30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30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30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30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30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30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30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30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30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30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30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30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30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30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30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30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30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30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30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30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30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30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30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30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30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30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30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30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30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30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30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30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30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30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30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30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30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30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30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30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30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30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30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30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30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30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30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30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30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30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30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30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30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30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30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30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30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30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30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30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30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30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3" name="Google Shape;11763;p30"/>
          <p:cNvGrpSpPr/>
          <p:nvPr/>
        </p:nvGrpSpPr>
        <p:grpSpPr>
          <a:xfrm>
            <a:off x="11" y="4045998"/>
            <a:ext cx="1777950" cy="1118873"/>
            <a:chOff x="4560800" y="2780575"/>
            <a:chExt cx="421775" cy="265425"/>
          </a:xfrm>
        </p:grpSpPr>
        <p:sp>
          <p:nvSpPr>
            <p:cNvPr id="11764" name="Google Shape;11764;p30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30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30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30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30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30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30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30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30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30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30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30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30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30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30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30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30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30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30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30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30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30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30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30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30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30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30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30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30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30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30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30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30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30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30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30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30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30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30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30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30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30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30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30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30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30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30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30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30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30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30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30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30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30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30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30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30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30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30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30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30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30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30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30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30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30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30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30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30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30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30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30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30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30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30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30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30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30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30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30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30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30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30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30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30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30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30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30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30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30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30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30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30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30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30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30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30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30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30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30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30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30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30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30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30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30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30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30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30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30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30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30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30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30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30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30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30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30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30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30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30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30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30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30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30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30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30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30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30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30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30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30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30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30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30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30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30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30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30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30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30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30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30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30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30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30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30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30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30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30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30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30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30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30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30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30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30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30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30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30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30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30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30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30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30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30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30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30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30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30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30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30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30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30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30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30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30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30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30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30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30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30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30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30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30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30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30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30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30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30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30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30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30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30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30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30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30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30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30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30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30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30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30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30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30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30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30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30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30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30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30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30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30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30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30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30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30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30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30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30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30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30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30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30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30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30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30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30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30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30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30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30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30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30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30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30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30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30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30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30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30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30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30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30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30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30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30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30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30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30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30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30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30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30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30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30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30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30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30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30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30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30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30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30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30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30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30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30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30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30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30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30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30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30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30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9" name="Google Shape;12039;p30"/>
          <p:cNvSpPr/>
          <p:nvPr/>
        </p:nvSpPr>
        <p:spPr>
          <a:xfrm rot="-1516729">
            <a:off x="7694994" y="3916707"/>
            <a:ext cx="2035713" cy="1723928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1" name="Google Shape;12041;p31"/>
          <p:cNvSpPr/>
          <p:nvPr/>
        </p:nvSpPr>
        <p:spPr>
          <a:xfrm rot="-5400000" flipH="1">
            <a:off x="-534526" y="3678799"/>
            <a:ext cx="1936872" cy="1891301"/>
          </a:xfrm>
          <a:custGeom>
            <a:avLst/>
            <a:gdLst/>
            <a:ahLst/>
            <a:cxnLst/>
            <a:rect l="l" t="t" r="r" b="b"/>
            <a:pathLst>
              <a:path w="6251" h="5584" extrusionOk="0">
                <a:moveTo>
                  <a:pt x="842" y="1"/>
                </a:moveTo>
                <a:cubicBezTo>
                  <a:pt x="549" y="1048"/>
                  <a:pt x="293" y="2099"/>
                  <a:pt x="67" y="3163"/>
                </a:cubicBezTo>
                <a:cubicBezTo>
                  <a:pt x="34" y="3316"/>
                  <a:pt x="1" y="3489"/>
                  <a:pt x="67" y="3625"/>
                </a:cubicBezTo>
                <a:cubicBezTo>
                  <a:pt x="137" y="3831"/>
                  <a:pt x="376" y="3934"/>
                  <a:pt x="603" y="3988"/>
                </a:cubicBezTo>
                <a:cubicBezTo>
                  <a:pt x="1200" y="4161"/>
                  <a:pt x="1872" y="4194"/>
                  <a:pt x="2355" y="4606"/>
                </a:cubicBezTo>
                <a:cubicBezTo>
                  <a:pt x="2627" y="4829"/>
                  <a:pt x="2833" y="5171"/>
                  <a:pt x="3159" y="5344"/>
                </a:cubicBezTo>
                <a:cubicBezTo>
                  <a:pt x="3365" y="5447"/>
                  <a:pt x="3625" y="5447"/>
                  <a:pt x="3847" y="5464"/>
                </a:cubicBezTo>
                <a:cubicBezTo>
                  <a:pt x="4655" y="5501"/>
                  <a:pt x="5447" y="5550"/>
                  <a:pt x="6251" y="5583"/>
                </a:cubicBezTo>
                <a:lnTo>
                  <a:pt x="6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2" name="Google Shape;12042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43" name="Google Shape;12043;p31"/>
          <p:cNvGrpSpPr/>
          <p:nvPr/>
        </p:nvGrpSpPr>
        <p:grpSpPr>
          <a:xfrm rot="10800000" flipH="1">
            <a:off x="8101371" y="-267169"/>
            <a:ext cx="1685528" cy="1419220"/>
            <a:chOff x="3986575" y="2932600"/>
            <a:chExt cx="399850" cy="336675"/>
          </a:xfrm>
        </p:grpSpPr>
        <p:sp>
          <p:nvSpPr>
            <p:cNvPr id="12044" name="Google Shape;12044;p31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31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31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31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31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31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31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31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31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31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31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31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31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31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31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31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31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31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31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31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31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31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31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31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31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31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31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31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31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31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31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31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31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31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31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31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31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31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31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31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31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31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31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31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31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31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31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31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31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31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31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31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31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31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31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31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31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31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31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31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31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31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31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31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31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31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31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31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31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31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31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31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31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31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31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31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31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31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31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31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31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31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31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31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31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31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31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31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31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31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31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31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31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31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31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31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31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31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31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31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31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31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31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31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31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31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31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31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31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31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31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31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31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31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31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31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31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31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31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31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31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31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31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31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31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31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31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31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31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31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31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31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31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31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31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31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31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31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31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31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31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31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31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31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31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31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31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31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31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31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31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31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31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31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31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31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31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31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31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31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31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31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31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31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31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31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31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31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31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31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31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31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31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31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31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31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31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31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31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31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31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31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31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31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31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31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31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31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31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31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31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31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31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31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31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31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31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31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31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31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31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31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31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31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31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31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31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31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31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31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31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31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31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31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31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31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31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31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31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31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31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31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31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31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31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31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31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31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31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31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31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31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31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31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31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31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31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31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31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31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31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31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31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31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31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31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31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31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31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31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31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31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31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31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31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31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31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31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31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31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31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31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31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31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31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31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31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31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31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31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31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31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31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31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31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31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31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31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31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31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31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31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31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31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31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31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31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31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31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31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31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31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31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31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31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31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31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31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31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31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31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31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31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31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31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31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31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31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31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31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31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31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31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31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31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31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31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31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31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31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31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31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31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31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31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31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31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31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31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31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31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31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31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31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31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31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31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31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31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31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31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31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31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31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31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31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31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31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31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31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31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31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31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31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31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31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31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31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31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31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31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31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31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31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31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31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31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31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31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31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31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31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31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31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31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31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31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31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31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31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31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31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31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31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31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31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31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31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31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31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31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31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31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31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31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31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31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31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31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31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31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31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31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31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31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31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31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31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31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31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31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31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31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31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31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31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31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31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31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31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31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31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31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31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31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31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31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31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31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31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31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31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31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31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31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31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31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31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31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31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31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31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31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31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31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31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31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31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31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31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31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31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31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31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31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31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31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31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31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31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31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31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31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31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31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31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31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31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31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31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31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31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31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31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31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31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31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31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31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31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31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31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31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31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31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31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31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31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31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31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31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31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31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31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31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31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31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31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31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31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31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31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31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31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31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31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31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31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31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31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31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31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31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31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31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31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31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31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31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31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31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31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31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31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31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31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31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31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31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31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31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31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31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31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31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31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31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31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31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31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31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31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31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31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31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31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31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31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31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31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31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31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31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31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31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31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31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31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31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31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31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31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31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31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31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31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31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31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31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31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31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31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31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31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31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31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31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31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31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31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31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31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31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31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31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31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31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31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31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31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31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31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31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31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31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31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31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Google Shape;12642;p32"/>
          <p:cNvSpPr/>
          <p:nvPr/>
        </p:nvSpPr>
        <p:spPr>
          <a:xfrm>
            <a:off x="-1861550" y="4232062"/>
            <a:ext cx="3544899" cy="290047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3" name="Google Shape;12643;p32"/>
          <p:cNvSpPr/>
          <p:nvPr/>
        </p:nvSpPr>
        <p:spPr>
          <a:xfrm rot="10800000">
            <a:off x="7414322" y="-446052"/>
            <a:ext cx="2703633" cy="1416321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4" name="Google Shape;1264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5" name="Google Shape;12645;p32"/>
          <p:cNvGrpSpPr/>
          <p:nvPr/>
        </p:nvGrpSpPr>
        <p:grpSpPr>
          <a:xfrm flipH="1">
            <a:off x="7478411" y="4134886"/>
            <a:ext cx="1777950" cy="1118873"/>
            <a:chOff x="4560800" y="2780575"/>
            <a:chExt cx="421775" cy="265425"/>
          </a:xfrm>
        </p:grpSpPr>
        <p:sp>
          <p:nvSpPr>
            <p:cNvPr id="12646" name="Google Shape;12646;p32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32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32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32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32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32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32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32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32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32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32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32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32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32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32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32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32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32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32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32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32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32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32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32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32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32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32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32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32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32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32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32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32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32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32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32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32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32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32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32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32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32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32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32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32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32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32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32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32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32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32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32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32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32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32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32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32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32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32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32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32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32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2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2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2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2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2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2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2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2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2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2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2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2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2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2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2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2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2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2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2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2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32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32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2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2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2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2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2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2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2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2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2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2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2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2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2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2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2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2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2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2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2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2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2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2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2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2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2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2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2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32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32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2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32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32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32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2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2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2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2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2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2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2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2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2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2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2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2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2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2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2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32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32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2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2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2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2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2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2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2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2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2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2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2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2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2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2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2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2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2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2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2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2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2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2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2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2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2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2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2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2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2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2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2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2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2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2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2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2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2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2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2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2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2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2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2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2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2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2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2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2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2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2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2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2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2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2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2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2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2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2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2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2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2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2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2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2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2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2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2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2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2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2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2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2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2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2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2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2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2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2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2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2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2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2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2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2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2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2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2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2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2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2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2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2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2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2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2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2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2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2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2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2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2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2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2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2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2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2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2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2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2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2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2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2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2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2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2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2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2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2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2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2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2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2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2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2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2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2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2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2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2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2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2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2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2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2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2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2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2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2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2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2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2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" name="Google Shape;13219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20" name="Google Shape;13220;p34"/>
          <p:cNvSpPr/>
          <p:nvPr/>
        </p:nvSpPr>
        <p:spPr>
          <a:xfrm rot="5400000" flipH="1">
            <a:off x="3709888" y="723760"/>
            <a:ext cx="1724223" cy="9339202"/>
          </a:xfrm>
          <a:custGeom>
            <a:avLst/>
            <a:gdLst/>
            <a:ahLst/>
            <a:cxnLst/>
            <a:rect l="l" t="t" r="r" b="b"/>
            <a:pathLst>
              <a:path w="12902" h="9896" extrusionOk="0">
                <a:moveTo>
                  <a:pt x="1" y="1"/>
                </a:moveTo>
                <a:lnTo>
                  <a:pt x="1" y="9895"/>
                </a:lnTo>
                <a:lnTo>
                  <a:pt x="12885" y="9895"/>
                </a:lnTo>
                <a:cubicBezTo>
                  <a:pt x="12901" y="9500"/>
                  <a:pt x="12852" y="9120"/>
                  <a:pt x="12678" y="8762"/>
                </a:cubicBezTo>
                <a:cubicBezTo>
                  <a:pt x="12472" y="8366"/>
                  <a:pt x="12114" y="8073"/>
                  <a:pt x="11821" y="7747"/>
                </a:cubicBezTo>
                <a:cubicBezTo>
                  <a:pt x="10687" y="6527"/>
                  <a:pt x="10155" y="4878"/>
                  <a:pt x="9656" y="3282"/>
                </a:cubicBezTo>
                <a:cubicBezTo>
                  <a:pt x="9310" y="2198"/>
                  <a:pt x="8968" y="1101"/>
                  <a:pt x="8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1" name="Google Shape;13221;p34"/>
          <p:cNvGrpSpPr/>
          <p:nvPr/>
        </p:nvGrpSpPr>
        <p:grpSpPr>
          <a:xfrm rot="10800000">
            <a:off x="7340763" y="3754470"/>
            <a:ext cx="1803243" cy="1536829"/>
            <a:chOff x="3796300" y="2184925"/>
            <a:chExt cx="427775" cy="364575"/>
          </a:xfrm>
        </p:grpSpPr>
        <p:sp>
          <p:nvSpPr>
            <p:cNvPr id="13222" name="Google Shape;13222;p3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3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3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3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3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3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3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3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3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3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3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3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3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3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3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3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3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3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3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3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3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3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3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3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3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3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3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3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3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3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3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3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3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3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3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3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3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3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3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3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3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3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3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3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3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3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3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3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3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3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3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3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0">
    <p:spTree>
      <p:nvGrpSpPr>
        <p:cNvPr id="1" name="Shape 19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6" name="Google Shape;19006;p48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7" name="Google Shape;19007;p48"/>
          <p:cNvSpPr/>
          <p:nvPr/>
        </p:nvSpPr>
        <p:spPr>
          <a:xfrm rot="-5400000">
            <a:off x="7014053" y="-862651"/>
            <a:ext cx="2781626" cy="260442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8" name="Google Shape;19008;p48"/>
          <p:cNvGrpSpPr/>
          <p:nvPr/>
        </p:nvGrpSpPr>
        <p:grpSpPr>
          <a:xfrm flipH="1">
            <a:off x="7452011" y="4044061"/>
            <a:ext cx="1777950" cy="1118873"/>
            <a:chOff x="4560800" y="2780575"/>
            <a:chExt cx="421775" cy="265425"/>
          </a:xfrm>
        </p:grpSpPr>
        <p:sp>
          <p:nvSpPr>
            <p:cNvPr id="19009" name="Google Shape;19009;p48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48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48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48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48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48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48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48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48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48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48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48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48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48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48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48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48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48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48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48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48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48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48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48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48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48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48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48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48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48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48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48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48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48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48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48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48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48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48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48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48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48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48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48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48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48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48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48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48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48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48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48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48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48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48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48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48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48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48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48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48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48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48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48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48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48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48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48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48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48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48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48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48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48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48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48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48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48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48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48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48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48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48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48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48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48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48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48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48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48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48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48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48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48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48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48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48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48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48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48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48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48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48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48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48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48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48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48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48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48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48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48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48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48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48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48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48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48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48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48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48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48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48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48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48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48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48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48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48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48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48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48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48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48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48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48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48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48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48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48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48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48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48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48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48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48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48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48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48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48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48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48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48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48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48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48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48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48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48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48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48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48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48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48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48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48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48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48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48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48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48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48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48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48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48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48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48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48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48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48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48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48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48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48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48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48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48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48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48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48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48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48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48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48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48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48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48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48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48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48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48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48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48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48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48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48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48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48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48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48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48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48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48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48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48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48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48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48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48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48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48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48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48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48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48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48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48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48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48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48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48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48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48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48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48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48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48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48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48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48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48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48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48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48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48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48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48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48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48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48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48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48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48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48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48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48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48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48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48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48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48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48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48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48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48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48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48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48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48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48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48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48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48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48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48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4" name="Google Shape;19284;p48"/>
          <p:cNvSpPr/>
          <p:nvPr/>
        </p:nvSpPr>
        <p:spPr>
          <a:xfrm rot="5400000">
            <a:off x="1544051" y="445951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5" name="Google Shape;19285;p48"/>
          <p:cNvSpPr/>
          <p:nvPr/>
        </p:nvSpPr>
        <p:spPr>
          <a:xfrm rot="5400000" flipH="1">
            <a:off x="8568715" y="1861617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6" name="Google Shape;19286;p48"/>
          <p:cNvSpPr/>
          <p:nvPr/>
        </p:nvSpPr>
        <p:spPr>
          <a:xfrm rot="4815172">
            <a:off x="-1745438" y="-1314054"/>
            <a:ext cx="3099704" cy="335345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7" name="Google Shape;19287;p48"/>
          <p:cNvSpPr/>
          <p:nvPr/>
        </p:nvSpPr>
        <p:spPr>
          <a:xfrm rot="1991266" flipH="1">
            <a:off x="420455" y="1773063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8" name="Google Shape;19288;p48"/>
          <p:cNvSpPr/>
          <p:nvPr/>
        </p:nvSpPr>
        <p:spPr>
          <a:xfrm rot="644044" flipH="1">
            <a:off x="1178214" y="4057563"/>
            <a:ext cx="267799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9" name="Google Shape;19289;p48"/>
          <p:cNvSpPr txBox="1">
            <a:spLocks noGrp="1"/>
          </p:cNvSpPr>
          <p:nvPr>
            <p:ph type="title"/>
          </p:nvPr>
        </p:nvSpPr>
        <p:spPr>
          <a:xfrm>
            <a:off x="720050" y="1491850"/>
            <a:ext cx="7704000" cy="22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0_1">
    <p:spTree>
      <p:nvGrpSpPr>
        <p:cNvPr id="1" name="Shape 1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1" name="Google Shape;19291;p49"/>
          <p:cNvSpPr/>
          <p:nvPr/>
        </p:nvSpPr>
        <p:spPr>
          <a:xfrm rot="229913">
            <a:off x="1343546" y="346121"/>
            <a:ext cx="7371209" cy="416800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2" name="Google Shape;19292;p49"/>
          <p:cNvSpPr/>
          <p:nvPr/>
        </p:nvSpPr>
        <p:spPr>
          <a:xfrm rot="-4835129" flipH="1">
            <a:off x="6893621" y="3923463"/>
            <a:ext cx="420429" cy="46130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3" name="Google Shape;19293;p49"/>
          <p:cNvSpPr/>
          <p:nvPr/>
        </p:nvSpPr>
        <p:spPr>
          <a:xfrm rot="-4835172">
            <a:off x="7534673" y="3865072"/>
            <a:ext cx="343651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4" name="Google Shape;19294;p49"/>
          <p:cNvSpPr/>
          <p:nvPr/>
        </p:nvSpPr>
        <p:spPr>
          <a:xfrm rot="1991266" flipH="1">
            <a:off x="2123530" y="447188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5" name="Google Shape;19295;p49"/>
          <p:cNvSpPr/>
          <p:nvPr/>
        </p:nvSpPr>
        <p:spPr>
          <a:xfrm rot="-79164">
            <a:off x="7320235" y="3686827"/>
            <a:ext cx="267787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6" name="Google Shape;19296;p49"/>
          <p:cNvSpPr txBox="1">
            <a:spLocks noGrp="1"/>
          </p:cNvSpPr>
          <p:nvPr>
            <p:ph type="title"/>
          </p:nvPr>
        </p:nvSpPr>
        <p:spPr>
          <a:xfrm>
            <a:off x="1869325" y="1429500"/>
            <a:ext cx="5405400" cy="22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97" name="Google Shape;19297;p49"/>
          <p:cNvSpPr/>
          <p:nvPr/>
        </p:nvSpPr>
        <p:spPr>
          <a:xfrm>
            <a:off x="-976700" y="426000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298" name="Google Shape;19298;p49"/>
          <p:cNvSpPr/>
          <p:nvPr/>
        </p:nvSpPr>
        <p:spPr>
          <a:xfrm>
            <a:off x="7000025" y="-151215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"/>
          <p:cNvSpPr/>
          <p:nvPr/>
        </p:nvSpPr>
        <p:spPr>
          <a:xfrm>
            <a:off x="-283175" y="-97650"/>
            <a:ext cx="4689787" cy="5352837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title"/>
          </p:nvPr>
        </p:nvSpPr>
        <p:spPr>
          <a:xfrm>
            <a:off x="720000" y="1812450"/>
            <a:ext cx="2344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5"/>
          <p:cNvSpPr txBox="1">
            <a:spLocks noGrp="1"/>
          </p:cNvSpPr>
          <p:nvPr>
            <p:ph type="body" idx="1"/>
          </p:nvPr>
        </p:nvSpPr>
        <p:spPr>
          <a:xfrm>
            <a:off x="4977825" y="1397225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5"/>
          <p:cNvSpPr txBox="1">
            <a:spLocks noGrp="1"/>
          </p:cNvSpPr>
          <p:nvPr>
            <p:ph type="subTitle" idx="2"/>
          </p:nvPr>
        </p:nvSpPr>
        <p:spPr>
          <a:xfrm>
            <a:off x="4977825" y="10972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0" name="Google Shape;1050;p5"/>
          <p:cNvSpPr txBox="1">
            <a:spLocks noGrp="1"/>
          </p:cNvSpPr>
          <p:nvPr>
            <p:ph type="body" idx="3"/>
          </p:nvPr>
        </p:nvSpPr>
        <p:spPr>
          <a:xfrm>
            <a:off x="4977825" y="2985900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5"/>
          <p:cNvSpPr txBox="1">
            <a:spLocks noGrp="1"/>
          </p:cNvSpPr>
          <p:nvPr>
            <p:ph type="subTitle" idx="4"/>
          </p:nvPr>
        </p:nvSpPr>
        <p:spPr>
          <a:xfrm>
            <a:off x="4977825" y="2685900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52" name="Google Shape;1052;p5"/>
          <p:cNvGrpSpPr/>
          <p:nvPr/>
        </p:nvGrpSpPr>
        <p:grpSpPr>
          <a:xfrm rot="-5400000">
            <a:off x="8320809" y="-169619"/>
            <a:ext cx="1685528" cy="1419220"/>
            <a:chOff x="3986575" y="2932600"/>
            <a:chExt cx="399850" cy="336675"/>
          </a:xfrm>
        </p:grpSpPr>
        <p:sp>
          <p:nvSpPr>
            <p:cNvPr id="1053" name="Google Shape;1053;p5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5"/>
          <p:cNvSpPr/>
          <p:nvPr/>
        </p:nvSpPr>
        <p:spPr>
          <a:xfrm flipH="1">
            <a:off x="7759546" y="403582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3" name="Google Shape;1653;p6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1654" name="Google Shape;1654;p6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6"/>
          <p:cNvSpPr/>
          <p:nvPr/>
        </p:nvSpPr>
        <p:spPr>
          <a:xfrm>
            <a:off x="-162112" y="2976300"/>
            <a:ext cx="9468233" cy="342899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6" r:id="rId12"/>
    <p:sldLayoutId id="2147483668" r:id="rId13"/>
    <p:sldLayoutId id="2147483669" r:id="rId14"/>
    <p:sldLayoutId id="2147483676" r:id="rId15"/>
    <p:sldLayoutId id="2147483677" r:id="rId16"/>
    <p:sldLayoutId id="2147483678" r:id="rId17"/>
    <p:sldLayoutId id="2147483680" r:id="rId18"/>
    <p:sldLayoutId id="2147483682" r:id="rId19"/>
    <p:sldLayoutId id="2147483694" r:id="rId20"/>
    <p:sldLayoutId id="2147483695" r:id="rId21"/>
    <p:sldLayoutId id="2147483699" r:id="rId22"/>
    <p:sldLayoutId id="2147483700" r:id="rId23"/>
    <p:sldLayoutId id="2147483701" r:id="rId2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BB88-81F1-4DE1-9D77-50E5F62E7637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5.2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F4BFF-57F9-3E6A-1AF3-C7FEDBC10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915"/>
            <a:ext cx="9144000" cy="1767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C5363-0E98-776A-6D01-0483291D4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03"/>
            <a:ext cx="9144000" cy="561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B748A-CF5C-AD2C-ECE9-2E048962A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1666"/>
            <a:ext cx="9144000" cy="2360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95EAD-F64A-8407-F393-BC1ABE73E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03"/>
            <a:ext cx="9144000" cy="561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ED0530-1DDA-E531-7AB8-2EF7C26C2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9658"/>
            <a:ext cx="9144000" cy="2404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E2B7A-094C-336A-2103-FC814653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5103"/>
            <a:ext cx="9144000" cy="4016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00DDD-60D6-0774-1C3A-B7EB772F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403"/>
            <a:ext cx="9144000" cy="561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87A0E-DBA7-C9E5-774B-CA275224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03"/>
            <a:ext cx="9144000" cy="561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8D6DD0-A42F-ABC2-D99A-E62522783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3417"/>
            <a:ext cx="9144000" cy="4282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722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7889B-D0A7-EF1E-A85A-80DA60544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513"/>
            <a:ext cx="9144000" cy="2930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860BE-5866-C4EB-EA0B-0304E3DC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4045"/>
            <a:ext cx="9144000" cy="3155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2F99D-0D13-544C-A08E-578BDE9D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8248"/>
            <a:ext cx="9144000" cy="1747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2B17D-FF4C-FD2A-2528-5AF2D710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254"/>
            <a:ext cx="9144000" cy="447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61182-47E7-7C40-A636-C1555193C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614"/>
            <a:ext cx="9144000" cy="3618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3393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4EFF1-BC76-BF6D-5272-243F5949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254"/>
            <a:ext cx="9144000" cy="447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0E07F6-61F1-68F2-218B-B14F8C83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6189"/>
            <a:ext cx="9144000" cy="2791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09A45-5B10-C9DE-CBCF-22630CEA2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369"/>
            <a:ext cx="9144000" cy="177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1B8B6-2499-7087-3352-610D6743A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254"/>
            <a:ext cx="9144000" cy="447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D55FB-F089-299D-AF4B-82AFBD78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7460"/>
            <a:ext cx="9144000" cy="2828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3393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F7186-04BA-FAD5-BA8B-45BC6F045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907"/>
            <a:ext cx="9144000" cy="2405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3393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9054C-FA75-5A44-8A1E-F0408C562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9105"/>
            <a:ext cx="9144000" cy="2425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7482_EV_SB4_U5_L2_SeungGeyong">
            <a:hlinkClick r:id="" action="ppaction://media"/>
            <a:extLst>
              <a:ext uri="{FF2B5EF4-FFF2-40B4-BE49-F238E27FC236}">
                <a16:creationId xmlns:a16="http://schemas.microsoft.com/office/drawing/2014/main" id="{7C531CDE-CC0D-2849-067B-368ABA32A2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8010" y="0"/>
            <a:ext cx="2887980" cy="5146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9981B-F01E-C0A4-4955-972947E3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010"/>
            <a:ext cx="9144000" cy="4157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38E0B-7467-BFF3-DDE6-88738F0E0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12"/>
            <a:ext cx="9144000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9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09A45-5B10-C9DE-CBCF-22630CEA2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6369"/>
            <a:ext cx="9144000" cy="1770762"/>
          </a:xfrm>
          <a:prstGeom prst="rect">
            <a:avLst/>
          </a:prstGeom>
        </p:spPr>
      </p:pic>
      <p:pic>
        <p:nvPicPr>
          <p:cNvPr id="2" name="EV_SB4_U05_p046_Ex1A">
            <a:hlinkClick r:id="" action="ppaction://media"/>
            <a:extLst>
              <a:ext uri="{FF2B5EF4-FFF2-40B4-BE49-F238E27FC236}">
                <a16:creationId xmlns:a16="http://schemas.microsoft.com/office/drawing/2014/main" id="{A76355E5-D05D-BA11-E379-530AC29B6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8588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99F99-303C-E2C0-DC40-CFA7737D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009"/>
            <a:ext cx="9144000" cy="2475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99F99-303C-E2C0-DC40-CFA7737D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009"/>
            <a:ext cx="9144000" cy="24754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898" y="4095723"/>
            <a:ext cx="609653" cy="609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0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44660-947B-E74B-4DB1-983BA477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581150"/>
            <a:ext cx="8515350" cy="198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EA2ED-617C-65EB-67D3-365A24645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397"/>
            <a:ext cx="9144000" cy="2772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09A45-5B10-C9DE-CBCF-22630CEA2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99"/>
            <a:ext cx="9144000" cy="1770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C9839-C57B-A48C-2D31-F826AA9F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202"/>
            <a:ext cx="9144000" cy="2019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C9839-C57B-A48C-2D31-F826AA9F0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2202"/>
            <a:ext cx="9144000" cy="2019095"/>
          </a:xfrm>
          <a:prstGeom prst="rect">
            <a:avLst/>
          </a:prstGeom>
        </p:spPr>
      </p:pic>
      <p:pic>
        <p:nvPicPr>
          <p:cNvPr id="2" name="EV_SB4_U05_p046_Ex2A">
            <a:hlinkClick r:id="" action="ppaction://media"/>
            <a:extLst>
              <a:ext uri="{FF2B5EF4-FFF2-40B4-BE49-F238E27FC236}">
                <a16:creationId xmlns:a16="http://schemas.microsoft.com/office/drawing/2014/main" id="{799DEA6D-81E9-4FE8-1039-A6ACB8118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4620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On-screen Show (16:9)</PresentationFormat>
  <Paragraphs>1</Paragraphs>
  <Slides>26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2023-07-22T09:06:01Z</dcterms:modified>
</cp:coreProperties>
</file>