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330" r:id="rId6"/>
    <p:sldId id="262" r:id="rId7"/>
    <p:sldId id="264" r:id="rId8"/>
    <p:sldId id="265" r:id="rId9"/>
    <p:sldId id="266" r:id="rId10"/>
    <p:sldId id="325" r:id="rId11"/>
    <p:sldId id="267" r:id="rId12"/>
    <p:sldId id="268" r:id="rId13"/>
    <p:sldId id="326" r:id="rId14"/>
    <p:sldId id="279" r:id="rId15"/>
    <p:sldId id="269" r:id="rId16"/>
    <p:sldId id="327" r:id="rId17"/>
    <p:sldId id="280" r:id="rId18"/>
    <p:sldId id="270" r:id="rId19"/>
    <p:sldId id="271" r:id="rId20"/>
    <p:sldId id="328" r:id="rId21"/>
    <p:sldId id="329" r:id="rId22"/>
    <p:sldId id="275" r:id="rId23"/>
    <p:sldId id="281" r:id="rId24"/>
    <p:sldId id="276" r:id="rId25"/>
    <p:sldId id="277" r:id="rId26"/>
    <p:sldId id="278" r:id="rId27"/>
    <p:sldId id="331" r:id="rId2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0"/>
      <p:italic r:id="rId31"/>
    </p:embeddedFont>
    <p:embeddedFont>
      <p:font typeface="Berkshire Swash" panose="020B0604020202020204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36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43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59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560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58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4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7" r:id="rId15"/>
    <p:sldLayoutId id="2147483678" r:id="rId16"/>
    <p:sldLayoutId id="2147483682" r:id="rId17"/>
    <p:sldLayoutId id="2147483694" r:id="rId18"/>
    <p:sldLayoutId id="2147483695" r:id="rId19"/>
    <p:sldLayoutId id="2147483699" r:id="rId20"/>
    <p:sldLayoutId id="2147483700" r:id="rId21"/>
    <p:sldLayoutId id="2147483701" r:id="rId2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6668-E271-8EA1-CC48-D5A593EDFAAE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5.3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628CC-C571-637D-6EEE-669D666EF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2038"/>
            <a:ext cx="9144000" cy="2499423"/>
          </a:xfrm>
          <a:prstGeom prst="rect">
            <a:avLst/>
          </a:prstGeom>
        </p:spPr>
      </p:pic>
      <p:pic>
        <p:nvPicPr>
          <p:cNvPr id="2" name="EV_SB4_U05_p048_Ex1C">
            <a:hlinkClick r:id="" action="ppaction://media"/>
            <a:extLst>
              <a:ext uri="{FF2B5EF4-FFF2-40B4-BE49-F238E27FC236}">
                <a16:creationId xmlns:a16="http://schemas.microsoft.com/office/drawing/2014/main" id="{F429C94B-A7C6-A0CE-FFB9-FF7D18F08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306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FCDAA-AC7C-6EE3-70CE-950AC080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79"/>
            <a:ext cx="9144000" cy="4984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5A14-FB13-C60C-27DD-8FB28247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666"/>
            <a:ext cx="9144000" cy="3106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5A14-FB13-C60C-27DD-8FB282476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8666"/>
            <a:ext cx="9144000" cy="3106168"/>
          </a:xfrm>
          <a:prstGeom prst="rect">
            <a:avLst/>
          </a:prstGeom>
        </p:spPr>
      </p:pic>
      <p:pic>
        <p:nvPicPr>
          <p:cNvPr id="2" name="EV_SB4_U05_p049_Ex2A">
            <a:hlinkClick r:id="" action="ppaction://media"/>
            <a:extLst>
              <a:ext uri="{FF2B5EF4-FFF2-40B4-BE49-F238E27FC236}">
                <a16:creationId xmlns:a16="http://schemas.microsoft.com/office/drawing/2014/main" id="{CD765194-2B9B-95FB-8EF5-FA82F7C31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4353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90C92-D0CF-1D56-CEF6-32F02A1A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946"/>
            <a:ext cx="9144000" cy="2239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369E6-5D0B-13A1-D52A-CC17EAE8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963"/>
            <a:ext cx="9144000" cy="2527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369E6-5D0B-13A1-D52A-CC17EAE87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7963"/>
            <a:ext cx="9144000" cy="2527573"/>
          </a:xfrm>
          <a:prstGeom prst="rect">
            <a:avLst/>
          </a:prstGeom>
        </p:spPr>
      </p:pic>
      <p:pic>
        <p:nvPicPr>
          <p:cNvPr id="2" name="EV_SB4_U05_p049_Ex2B">
            <a:hlinkClick r:id="" action="ppaction://media"/>
            <a:extLst>
              <a:ext uri="{FF2B5EF4-FFF2-40B4-BE49-F238E27FC236}">
                <a16:creationId xmlns:a16="http://schemas.microsoft.com/office/drawing/2014/main" id="{2D886A0E-5D11-E78A-B9AB-F88EF2513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116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DB939-A7ED-01CC-50C6-5D5989BF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344"/>
            <a:ext cx="9144000" cy="2734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3780F-39DB-A1D9-C358-9A41D63C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894"/>
            <a:ext cx="9144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D83E8-0813-0DB7-3273-ADCCA43C3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0742"/>
            <a:ext cx="9144000" cy="2002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6BBAF-AE98-F8ED-FC44-3F47E412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090"/>
            <a:ext cx="9144000" cy="2889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E8946-3E71-F0E3-EC58-F6305C86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3774"/>
            <a:ext cx="9144000" cy="2159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04787-0B7A-AF5E-D198-87E0C8D2B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602" y="0"/>
            <a:ext cx="4100795" cy="3095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6BBAF-AE98-F8ED-FC44-3F47E412D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7090"/>
            <a:ext cx="9144000" cy="2889319"/>
          </a:xfrm>
          <a:prstGeom prst="rect">
            <a:avLst/>
          </a:prstGeom>
        </p:spPr>
      </p:pic>
      <p:pic>
        <p:nvPicPr>
          <p:cNvPr id="2" name="EV_SB4_U05_p049_Ex3A">
            <a:hlinkClick r:id="" action="ppaction://media"/>
            <a:extLst>
              <a:ext uri="{FF2B5EF4-FFF2-40B4-BE49-F238E27FC236}">
                <a16:creationId xmlns:a16="http://schemas.microsoft.com/office/drawing/2014/main" id="{766B6F9E-0E8E-EDB3-1E4F-1592A2564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3286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E81D4-EF54-DBAA-7F17-E5F8416B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915"/>
            <a:ext cx="9144000" cy="2223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E81D4-EF54-DBAA-7F17-E5F8416B2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9915"/>
            <a:ext cx="9144000" cy="2223670"/>
          </a:xfrm>
          <a:prstGeom prst="rect">
            <a:avLst/>
          </a:prstGeom>
        </p:spPr>
      </p:pic>
      <p:pic>
        <p:nvPicPr>
          <p:cNvPr id="4" name="EV_SB4_U05_p049_Ex3B">
            <a:hlinkClick r:id="" action="ppaction://media"/>
            <a:extLst>
              <a:ext uri="{FF2B5EF4-FFF2-40B4-BE49-F238E27FC236}">
                <a16:creationId xmlns:a16="http://schemas.microsoft.com/office/drawing/2014/main" id="{F8F4ECA9-B4F6-81CB-F229-B5D61B59A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9065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3029F-7504-6894-4D80-4B5C4D84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877"/>
            <a:ext cx="9144000" cy="201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E36D8-6CDC-82F7-BC36-1255C8FF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039"/>
            <a:ext cx="9144000" cy="71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897AC-6DE0-76C6-DB23-51F738A0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7796"/>
            <a:ext cx="9144000" cy="192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4FD88-1542-860F-3775-18B937AA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68" y="0"/>
            <a:ext cx="434326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A6BF4-8E4D-32A1-6313-3961AE70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662"/>
            <a:ext cx="9144000" cy="2520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00209A-0FC6-4E0B-A8C3-B9E216A23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1887"/>
            <a:ext cx="9144000" cy="2159726"/>
          </a:xfrm>
          <a:prstGeom prst="rect">
            <a:avLst/>
          </a:prstGeom>
        </p:spPr>
      </p:pic>
      <p:pic>
        <p:nvPicPr>
          <p:cNvPr id="3" name="EV_SB4_U05_p048_Ex1A">
            <a:hlinkClick r:id="" action="ppaction://media"/>
            <a:extLst>
              <a:ext uri="{FF2B5EF4-FFF2-40B4-BE49-F238E27FC236}">
                <a16:creationId xmlns:a16="http://schemas.microsoft.com/office/drawing/2014/main" id="{EBEB706C-1A30-245E-9604-66CC8726C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762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1B885-9779-814E-FAFB-6436425F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394"/>
            <a:ext cx="9144000" cy="3946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-1517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1B885-9779-814E-FAFB-6436425F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8394"/>
            <a:ext cx="9144000" cy="3946712"/>
          </a:xfrm>
          <a:prstGeom prst="rect">
            <a:avLst/>
          </a:prstGeom>
        </p:spPr>
      </p:pic>
      <p:pic>
        <p:nvPicPr>
          <p:cNvPr id="4" name="EV_SB4_U05_p048_Ex1A">
            <a:hlinkClick r:id="" action="ppaction://media"/>
            <a:extLst>
              <a:ext uri="{FF2B5EF4-FFF2-40B4-BE49-F238E27FC236}">
                <a16:creationId xmlns:a16="http://schemas.microsoft.com/office/drawing/2014/main" id="{EBEB706C-1A30-245E-9604-66CC8726C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-1517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AA072-F453-C981-67A0-450E5FFA0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555"/>
            <a:ext cx="9144000" cy="2144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683A2-9602-2D25-0916-75074553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859"/>
            <a:ext cx="9144000" cy="305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36A0A-0982-4114-3302-CD9648A2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84" y="0"/>
            <a:ext cx="705483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628CC-C571-637D-6EEE-669D666E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038"/>
            <a:ext cx="9144000" cy="2499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(16:9)</PresentationFormat>
  <Paragraphs>1</Paragraphs>
  <Slides>27</Slides>
  <Notes>27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2023-07-22T09:08:01Z</dcterms:modified>
</cp:coreProperties>
</file>