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9" r:id="rId7"/>
    <p:sldId id="265" r:id="rId8"/>
    <p:sldId id="266" r:id="rId9"/>
    <p:sldId id="267" r:id="rId10"/>
    <p:sldId id="270" r:id="rId11"/>
    <p:sldId id="271" r:id="rId12"/>
    <p:sldId id="272" r:id="rId13"/>
  </p:sldIdLst>
  <p:sldSz cx="9144000" cy="5143500" type="screen16x9"/>
  <p:notesSz cx="6858000" cy="9144000"/>
  <p:embeddedFontLst>
    <p:embeddedFont>
      <p:font typeface="Roboto Condensed Light" panose="020B0604020202020204" charset="0"/>
      <p:regular r:id="rId15"/>
      <p:italic r:id="rId16"/>
    </p:embeddedFont>
    <p:embeddedFont>
      <p:font typeface="Berkshire Swash" panose="020B0604020202020204" charset="0"/>
      <p:regular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D534F-302A-49D2-9203-166D9EF44A67}">
  <a:tblStyle styleId="{212D534F-302A-49D2-9203-166D9EF44A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6" name="Google Shape;209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7" name="Google Shape;209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0" name="Google Shape;22600;ga830103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1" name="Google Shape;22601;ga830103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49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0" name="Google Shape;22600;ga830103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1" name="Google Shape;22601;ga830103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065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0" name="Google Shape;22600;ga830103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1" name="Google Shape;22601;ga830103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" name="Google Shape;21432;g893074c141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3" name="Google Shape;21433;g893074c141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75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0" name="Google Shape;22100;g893074c141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1" name="Google Shape;22101;g893074c141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73260" y="1005125"/>
            <a:ext cx="2796900" cy="23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Font typeface="Berkshire Swash"/>
              <a:buNone/>
              <a:defRPr sz="7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73125" y="3224750"/>
            <a:ext cx="2796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99475" y="-188050"/>
            <a:ext cx="3673877" cy="1332473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-264599" y="3502895"/>
            <a:ext cx="1803243" cy="1536829"/>
            <a:chOff x="3796300" y="2184925"/>
            <a:chExt cx="427775" cy="364575"/>
          </a:xfrm>
        </p:grpSpPr>
        <p:sp>
          <p:nvSpPr>
            <p:cNvPr id="13" name="Google Shape;13;p2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"/>
          <p:cNvSpPr/>
          <p:nvPr/>
        </p:nvSpPr>
        <p:spPr>
          <a:xfrm rot="5400000" flipH="1">
            <a:off x="6662939" y="462937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 rot="-3532039" flipH="1">
            <a:off x="465609" y="120029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340777" y="3783865"/>
            <a:ext cx="1803223" cy="1389052"/>
          </a:xfrm>
          <a:custGeom>
            <a:avLst/>
            <a:gdLst/>
            <a:ahLst/>
            <a:cxnLst/>
            <a:rect l="l" t="t" r="r" b="b"/>
            <a:pathLst>
              <a:path w="8573" h="6604" extrusionOk="0">
                <a:moveTo>
                  <a:pt x="5789" y="1"/>
                </a:moveTo>
                <a:cubicBezTo>
                  <a:pt x="3331" y="1"/>
                  <a:pt x="117" y="1067"/>
                  <a:pt x="1" y="6604"/>
                </a:cubicBezTo>
                <a:lnTo>
                  <a:pt x="8572" y="6604"/>
                </a:lnTo>
                <a:lnTo>
                  <a:pt x="8572" y="419"/>
                </a:lnTo>
                <a:cubicBezTo>
                  <a:pt x="8572" y="419"/>
                  <a:pt x="7329" y="1"/>
                  <a:pt x="5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CUSTOM_7">
    <p:spTree>
      <p:nvGrpSpPr>
        <p:cNvPr id="1" name="Shape 1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9" name="Google Shape;13949;p36"/>
          <p:cNvSpPr txBox="1">
            <a:spLocks noGrp="1"/>
          </p:cNvSpPr>
          <p:nvPr>
            <p:ph type="title"/>
          </p:nvPr>
        </p:nvSpPr>
        <p:spPr>
          <a:xfrm>
            <a:off x="713225" y="1895400"/>
            <a:ext cx="37059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50" name="Google Shape;13950;p36"/>
          <p:cNvSpPr txBox="1">
            <a:spLocks noGrp="1"/>
          </p:cNvSpPr>
          <p:nvPr>
            <p:ph type="subTitle" idx="1"/>
          </p:nvPr>
        </p:nvSpPr>
        <p:spPr>
          <a:xfrm>
            <a:off x="713225" y="2692450"/>
            <a:ext cx="3573600" cy="1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51" name="Google Shape;13951;p36"/>
          <p:cNvSpPr/>
          <p:nvPr/>
        </p:nvSpPr>
        <p:spPr>
          <a:xfrm>
            <a:off x="-125225" y="-154126"/>
            <a:ext cx="1729918" cy="1557894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2" name="Google Shape;13952;p36"/>
          <p:cNvGrpSpPr/>
          <p:nvPr/>
        </p:nvGrpSpPr>
        <p:grpSpPr>
          <a:xfrm rot="10800000" flipH="1">
            <a:off x="11" y="-19439"/>
            <a:ext cx="1777950" cy="1118873"/>
            <a:chOff x="4560800" y="2780575"/>
            <a:chExt cx="421775" cy="265425"/>
          </a:xfrm>
        </p:grpSpPr>
        <p:sp>
          <p:nvSpPr>
            <p:cNvPr id="13953" name="Google Shape;13953;p36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6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6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6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6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6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6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6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6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6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6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6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6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6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6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6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6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6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6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6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6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6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6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6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6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6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6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6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6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6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6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6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6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6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6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36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36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36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36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36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36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36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36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36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36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36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36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36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36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36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36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36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36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36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36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36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36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36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36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36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36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36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36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36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36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36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36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36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36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36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36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36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36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36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36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36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36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36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36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36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36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36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36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36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36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36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36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36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36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36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36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36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36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36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36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36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36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36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36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36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36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36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36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36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36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36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36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36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36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36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36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36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36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36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36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36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36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36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36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36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36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36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36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36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36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36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36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36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36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36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36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36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36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36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36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36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36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36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36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36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36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36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36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36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36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36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36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36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36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36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36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36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36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36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36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36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36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36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36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36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36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36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36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36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6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6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6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6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6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6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6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6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6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6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6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6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6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6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6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6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6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6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6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6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6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6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6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6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6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6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6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6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6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6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6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6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6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6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6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6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6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6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6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6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6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6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6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6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6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6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6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6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6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6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6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6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6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6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6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6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6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6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6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6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6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6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6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6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6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6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6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6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6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6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6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6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6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6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6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6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6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6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6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6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6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6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6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6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6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6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6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6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6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6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6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6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6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6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6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6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6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6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6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6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6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6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6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6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6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6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6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6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6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6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6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28" name="Google Shape;14228;p36"/>
          <p:cNvSpPr/>
          <p:nvPr/>
        </p:nvSpPr>
        <p:spPr>
          <a:xfrm rot="10800000" flipH="1">
            <a:off x="1777956" y="1936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9" name="Google Shape;14229;p36"/>
          <p:cNvSpPr/>
          <p:nvPr/>
        </p:nvSpPr>
        <p:spPr>
          <a:xfrm flipH="1">
            <a:off x="8219175" y="45396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0" name="Google Shape;14230;p36"/>
          <p:cNvSpPr/>
          <p:nvPr/>
        </p:nvSpPr>
        <p:spPr>
          <a:xfrm flipH="1">
            <a:off x="8321207" y="24697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1" name="Google Shape;14231;p36"/>
          <p:cNvSpPr/>
          <p:nvPr/>
        </p:nvSpPr>
        <p:spPr>
          <a:xfrm>
            <a:off x="8562824" y="2571750"/>
            <a:ext cx="1266797" cy="3426677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9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8" name="Google Shape;19898;p53"/>
          <p:cNvSpPr/>
          <p:nvPr/>
        </p:nvSpPr>
        <p:spPr>
          <a:xfrm>
            <a:off x="-91437" y="4103627"/>
            <a:ext cx="9326881" cy="103988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99" name="Google Shape;19899;p53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19900" name="Google Shape;19900;p53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53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53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53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53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53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53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53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53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53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53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53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53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53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53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53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53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53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53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53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53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53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53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53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53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53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53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53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53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53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53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53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53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53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53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53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53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53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53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53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53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53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53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53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53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53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53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53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53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53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53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53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53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53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53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53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53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53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53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53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53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53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53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53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53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53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53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53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53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53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53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53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53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53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53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53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53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53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53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53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53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53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53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53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53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53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53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53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53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53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53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53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53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53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53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53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53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53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53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53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53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53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53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53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53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53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53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53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53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53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53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53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53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53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53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53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53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53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53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53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53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53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53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53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53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53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53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53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53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53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53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53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53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53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53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53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53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53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53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53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53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53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53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53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53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53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53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53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53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53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53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53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53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53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53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53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53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53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53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53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53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53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53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53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53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53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53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53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53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53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53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53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53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53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53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53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53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53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53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53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53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53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53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53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53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53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53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53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53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53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53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53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53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53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53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53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53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53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53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53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53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53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53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53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53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53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53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53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53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53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53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53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53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53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53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53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53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53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53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53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53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53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53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53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53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53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53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53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53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53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53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53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53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53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53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53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53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53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53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53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53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53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53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53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53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53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53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53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53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53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53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53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53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53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53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53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53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53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53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53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53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53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53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53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53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53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53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53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53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53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53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53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53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53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53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53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53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53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53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53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53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53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53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53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53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53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53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53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53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53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53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53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53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53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53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53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53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53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53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53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53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53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53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53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53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53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53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53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53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53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53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53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53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53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53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53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53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53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53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53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53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53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53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53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53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53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53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53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53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53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53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53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53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53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53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53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53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53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53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53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53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53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53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53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53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53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53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53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53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53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53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53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53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53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53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53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53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53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53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53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53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53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53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53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53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53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53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53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53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53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53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53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53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53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4" name="Google Shape;20274;p53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5" name="Google Shape;20275;p53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6" name="Google Shape;20276;p53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7" name="Google Shape;20277;p53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8" name="Google Shape;20278;p53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9" name="Google Shape;20279;p53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0" name="Google Shape;20280;p53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1" name="Google Shape;20281;p53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2" name="Google Shape;20282;p53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3" name="Google Shape;20283;p53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4" name="Google Shape;20284;p53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5" name="Google Shape;20285;p53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6" name="Google Shape;20286;p53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7" name="Google Shape;20287;p53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8" name="Google Shape;20288;p53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9" name="Google Shape;20289;p53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0" name="Google Shape;20290;p53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1" name="Google Shape;20291;p53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2" name="Google Shape;20292;p53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3" name="Google Shape;20293;p53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4" name="Google Shape;20294;p53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5" name="Google Shape;20295;p53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6" name="Google Shape;20296;p53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7" name="Google Shape;20297;p53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8" name="Google Shape;20298;p53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9" name="Google Shape;20299;p53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0" name="Google Shape;20300;p53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1" name="Google Shape;20301;p53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2" name="Google Shape;20302;p53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3" name="Google Shape;20303;p53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4" name="Google Shape;20304;p53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5" name="Google Shape;20305;p53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6" name="Google Shape;20306;p53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7" name="Google Shape;20307;p53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8" name="Google Shape;20308;p53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9" name="Google Shape;20309;p53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0" name="Google Shape;20310;p53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1" name="Google Shape;20311;p53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2" name="Google Shape;20312;p53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3" name="Google Shape;20313;p53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4" name="Google Shape;20314;p53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5" name="Google Shape;20315;p53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6" name="Google Shape;20316;p53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7" name="Google Shape;20317;p53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8" name="Google Shape;20318;p53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9" name="Google Shape;20319;p53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0" name="Google Shape;20320;p53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1" name="Google Shape;20321;p53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2" name="Google Shape;20322;p53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3" name="Google Shape;20323;p53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4" name="Google Shape;20324;p53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5" name="Google Shape;20325;p53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6" name="Google Shape;20326;p53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7" name="Google Shape;20327;p53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8" name="Google Shape;20328;p53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9" name="Google Shape;20329;p53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0" name="Google Shape;20330;p53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1" name="Google Shape;20331;p53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2" name="Google Shape;20332;p53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3" name="Google Shape;20333;p53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4" name="Google Shape;20334;p53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5" name="Google Shape;20335;p53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6" name="Google Shape;20336;p53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7" name="Google Shape;20337;p53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8" name="Google Shape;20338;p53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9" name="Google Shape;20339;p53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0" name="Google Shape;20340;p53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1" name="Google Shape;20341;p53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2" name="Google Shape;20342;p53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3" name="Google Shape;20343;p53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4" name="Google Shape;20344;p53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5" name="Google Shape;20345;p53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6" name="Google Shape;20346;p53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7" name="Google Shape;20347;p53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8" name="Google Shape;20348;p53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9" name="Google Shape;20349;p53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0" name="Google Shape;20350;p53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1" name="Google Shape;20351;p53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2" name="Google Shape;20352;p53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3" name="Google Shape;20353;p53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4" name="Google Shape;20354;p53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5" name="Google Shape;20355;p53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6" name="Google Shape;20356;p53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7" name="Google Shape;20357;p53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8" name="Google Shape;20358;p53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9" name="Google Shape;20359;p53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0" name="Google Shape;20360;p53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1" name="Google Shape;20361;p53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2" name="Google Shape;20362;p53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3" name="Google Shape;20363;p53"/>
          <p:cNvSpPr/>
          <p:nvPr/>
        </p:nvSpPr>
        <p:spPr>
          <a:xfrm rot="10284816">
            <a:off x="7432085" y="-1126321"/>
            <a:ext cx="2752853" cy="2418573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4" name="Google Shape;20364;p53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5" name="Google Shape;20365;p53"/>
          <p:cNvSpPr/>
          <p:nvPr/>
        </p:nvSpPr>
        <p:spPr>
          <a:xfrm flipH="1">
            <a:off x="431119" y="10755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spTree>
      <p:nvGrpSpPr>
        <p:cNvPr id="1" name="Shape 20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" name="Google Shape;20367;p54"/>
          <p:cNvSpPr/>
          <p:nvPr/>
        </p:nvSpPr>
        <p:spPr>
          <a:xfrm rot="5400000">
            <a:off x="-2161345" y="2008941"/>
            <a:ext cx="5369585" cy="1199303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8" name="Google Shape;20368;p54"/>
          <p:cNvSpPr/>
          <p:nvPr/>
        </p:nvSpPr>
        <p:spPr>
          <a:xfrm rot="-7617907" flipH="1">
            <a:off x="7250634" y="3261999"/>
            <a:ext cx="2637619" cy="289405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69" name="Google Shape;20369;p54"/>
          <p:cNvGrpSpPr/>
          <p:nvPr/>
        </p:nvGrpSpPr>
        <p:grpSpPr>
          <a:xfrm rot="10800000">
            <a:off x="7366061" y="11"/>
            <a:ext cx="1777950" cy="1118873"/>
            <a:chOff x="4560800" y="2780575"/>
            <a:chExt cx="421775" cy="265425"/>
          </a:xfrm>
        </p:grpSpPr>
        <p:sp>
          <p:nvSpPr>
            <p:cNvPr id="20370" name="Google Shape;20370;p54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1" name="Google Shape;20371;p54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2" name="Google Shape;20372;p54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3" name="Google Shape;20373;p54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4" name="Google Shape;20374;p54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5" name="Google Shape;20375;p54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6" name="Google Shape;20376;p54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7" name="Google Shape;20377;p54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8" name="Google Shape;20378;p54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9" name="Google Shape;20379;p54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0" name="Google Shape;20380;p54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1" name="Google Shape;20381;p54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2" name="Google Shape;20382;p54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3" name="Google Shape;20383;p54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4" name="Google Shape;20384;p54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5" name="Google Shape;20385;p54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6" name="Google Shape;20386;p54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7" name="Google Shape;20387;p54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8" name="Google Shape;20388;p54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9" name="Google Shape;20389;p54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0" name="Google Shape;20390;p54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1" name="Google Shape;20391;p54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2" name="Google Shape;20392;p54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3" name="Google Shape;20393;p54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4" name="Google Shape;20394;p54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5" name="Google Shape;20395;p54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6" name="Google Shape;20396;p54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7" name="Google Shape;20397;p54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8" name="Google Shape;20398;p54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9" name="Google Shape;20399;p54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0" name="Google Shape;20400;p54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1" name="Google Shape;20401;p54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2" name="Google Shape;20402;p54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3" name="Google Shape;20403;p54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4" name="Google Shape;20404;p54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5" name="Google Shape;20405;p54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6" name="Google Shape;20406;p54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7" name="Google Shape;20407;p54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8" name="Google Shape;20408;p54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9" name="Google Shape;20409;p54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0" name="Google Shape;20410;p54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1" name="Google Shape;20411;p54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2" name="Google Shape;20412;p54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3" name="Google Shape;20413;p54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4" name="Google Shape;20414;p54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5" name="Google Shape;20415;p54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6" name="Google Shape;20416;p54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7" name="Google Shape;20417;p54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8" name="Google Shape;20418;p54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9" name="Google Shape;20419;p54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0" name="Google Shape;20420;p54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1" name="Google Shape;20421;p54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2" name="Google Shape;20422;p54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3" name="Google Shape;20423;p54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4" name="Google Shape;20424;p54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5" name="Google Shape;20425;p54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6" name="Google Shape;20426;p54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7" name="Google Shape;20427;p54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8" name="Google Shape;20428;p54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9" name="Google Shape;20429;p54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0" name="Google Shape;20430;p54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1" name="Google Shape;20431;p54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2" name="Google Shape;20432;p54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3" name="Google Shape;20433;p54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4" name="Google Shape;20434;p54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5" name="Google Shape;20435;p54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6" name="Google Shape;20436;p54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7" name="Google Shape;20437;p54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8" name="Google Shape;20438;p54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9" name="Google Shape;20439;p54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0" name="Google Shape;20440;p54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1" name="Google Shape;20441;p54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2" name="Google Shape;20442;p54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3" name="Google Shape;20443;p54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4" name="Google Shape;20444;p54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5" name="Google Shape;20445;p54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6" name="Google Shape;20446;p54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7" name="Google Shape;20447;p54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8" name="Google Shape;20448;p54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9" name="Google Shape;20449;p54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0" name="Google Shape;20450;p54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1" name="Google Shape;20451;p54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2" name="Google Shape;20452;p54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3" name="Google Shape;20453;p54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4" name="Google Shape;20454;p54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5" name="Google Shape;20455;p54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6" name="Google Shape;20456;p54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7" name="Google Shape;20457;p54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8" name="Google Shape;20458;p54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9" name="Google Shape;20459;p54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0" name="Google Shape;20460;p54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1" name="Google Shape;20461;p54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2" name="Google Shape;20462;p54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3" name="Google Shape;20463;p54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4" name="Google Shape;20464;p54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5" name="Google Shape;20465;p54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6" name="Google Shape;20466;p54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7" name="Google Shape;20467;p54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8" name="Google Shape;20468;p54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9" name="Google Shape;20469;p54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0" name="Google Shape;20470;p54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1" name="Google Shape;20471;p54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2" name="Google Shape;20472;p54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3" name="Google Shape;20473;p54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4" name="Google Shape;20474;p54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5" name="Google Shape;20475;p54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6" name="Google Shape;20476;p54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7" name="Google Shape;20477;p54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8" name="Google Shape;20478;p54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9" name="Google Shape;20479;p54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0" name="Google Shape;20480;p54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1" name="Google Shape;20481;p54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2" name="Google Shape;20482;p54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3" name="Google Shape;20483;p54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4" name="Google Shape;20484;p54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5" name="Google Shape;20485;p54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6" name="Google Shape;20486;p54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7" name="Google Shape;20487;p54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8" name="Google Shape;20488;p54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9" name="Google Shape;20489;p54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0" name="Google Shape;20490;p54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1" name="Google Shape;20491;p54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2" name="Google Shape;20492;p54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3" name="Google Shape;20493;p54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4" name="Google Shape;20494;p54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5" name="Google Shape;20495;p54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6" name="Google Shape;20496;p54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7" name="Google Shape;20497;p54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8" name="Google Shape;20498;p54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9" name="Google Shape;20499;p54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0" name="Google Shape;20500;p54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1" name="Google Shape;20501;p54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2" name="Google Shape;20502;p54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3" name="Google Shape;20503;p54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4" name="Google Shape;20504;p54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5" name="Google Shape;20505;p54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6" name="Google Shape;20506;p54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7" name="Google Shape;20507;p54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8" name="Google Shape;20508;p54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9" name="Google Shape;20509;p54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0" name="Google Shape;20510;p54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1" name="Google Shape;20511;p54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2" name="Google Shape;20512;p54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3" name="Google Shape;20513;p54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4" name="Google Shape;20514;p54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5" name="Google Shape;20515;p54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6" name="Google Shape;20516;p54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7" name="Google Shape;20517;p54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8" name="Google Shape;20518;p54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9" name="Google Shape;20519;p54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0" name="Google Shape;20520;p54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1" name="Google Shape;20521;p54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2" name="Google Shape;20522;p54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3" name="Google Shape;20523;p54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4" name="Google Shape;20524;p54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5" name="Google Shape;20525;p54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6" name="Google Shape;20526;p54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7" name="Google Shape;20527;p54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8" name="Google Shape;20528;p54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9" name="Google Shape;20529;p54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0" name="Google Shape;20530;p54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1" name="Google Shape;20531;p54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2" name="Google Shape;20532;p54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3" name="Google Shape;20533;p54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4" name="Google Shape;20534;p54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5" name="Google Shape;20535;p54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6" name="Google Shape;20536;p54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7" name="Google Shape;20537;p54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8" name="Google Shape;20538;p54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9" name="Google Shape;20539;p54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0" name="Google Shape;20540;p54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1" name="Google Shape;20541;p54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2" name="Google Shape;20542;p54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3" name="Google Shape;20543;p54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4" name="Google Shape;20544;p54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5" name="Google Shape;20545;p54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6" name="Google Shape;20546;p54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7" name="Google Shape;20547;p54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8" name="Google Shape;20548;p54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9" name="Google Shape;20549;p54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0" name="Google Shape;20550;p54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1" name="Google Shape;20551;p54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2" name="Google Shape;20552;p54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3" name="Google Shape;20553;p54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4" name="Google Shape;20554;p54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5" name="Google Shape;20555;p54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6" name="Google Shape;20556;p54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7" name="Google Shape;20557;p54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8" name="Google Shape;20558;p54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9" name="Google Shape;20559;p54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0" name="Google Shape;20560;p54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1" name="Google Shape;20561;p54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2" name="Google Shape;20562;p54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3" name="Google Shape;20563;p54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4" name="Google Shape;20564;p54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5" name="Google Shape;20565;p54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6" name="Google Shape;20566;p54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7" name="Google Shape;20567;p54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8" name="Google Shape;20568;p54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9" name="Google Shape;20569;p54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0" name="Google Shape;20570;p54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1" name="Google Shape;20571;p54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2" name="Google Shape;20572;p54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3" name="Google Shape;20573;p54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4" name="Google Shape;20574;p54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5" name="Google Shape;20575;p54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6" name="Google Shape;20576;p54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7" name="Google Shape;20577;p54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8" name="Google Shape;20578;p54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9" name="Google Shape;20579;p54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0" name="Google Shape;20580;p54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1" name="Google Shape;20581;p54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2" name="Google Shape;20582;p54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3" name="Google Shape;20583;p54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4" name="Google Shape;20584;p54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5" name="Google Shape;20585;p54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6" name="Google Shape;20586;p54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7" name="Google Shape;20587;p54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8" name="Google Shape;20588;p54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9" name="Google Shape;20589;p54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0" name="Google Shape;20590;p54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1" name="Google Shape;20591;p54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2" name="Google Shape;20592;p54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3" name="Google Shape;20593;p54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4" name="Google Shape;20594;p54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5" name="Google Shape;20595;p54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6" name="Google Shape;20596;p54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7" name="Google Shape;20597;p54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8" name="Google Shape;20598;p54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9" name="Google Shape;20599;p54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0" name="Google Shape;20600;p54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1" name="Google Shape;20601;p54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2" name="Google Shape;20602;p54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3" name="Google Shape;20603;p54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4" name="Google Shape;20604;p54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5" name="Google Shape;20605;p54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6" name="Google Shape;20606;p54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7" name="Google Shape;20607;p54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8" name="Google Shape;20608;p54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9" name="Google Shape;20609;p54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0" name="Google Shape;20610;p54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1" name="Google Shape;20611;p54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2" name="Google Shape;20612;p54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3" name="Google Shape;20613;p54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4" name="Google Shape;20614;p54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5" name="Google Shape;20615;p54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6" name="Google Shape;20616;p54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7" name="Google Shape;20617;p54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8" name="Google Shape;20618;p54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9" name="Google Shape;20619;p54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0" name="Google Shape;20620;p54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1" name="Google Shape;20621;p54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2" name="Google Shape;20622;p54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3" name="Google Shape;20623;p54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4" name="Google Shape;20624;p54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5" name="Google Shape;20625;p54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6" name="Google Shape;20626;p54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7" name="Google Shape;20627;p54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8" name="Google Shape;20628;p54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9" name="Google Shape;20629;p54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0" name="Google Shape;20630;p54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1" name="Google Shape;20631;p54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2" name="Google Shape;20632;p54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3" name="Google Shape;20633;p54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4" name="Google Shape;20634;p54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5" name="Google Shape;20635;p54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6" name="Google Shape;20636;p54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7" name="Google Shape;20637;p54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8" name="Google Shape;20638;p54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9" name="Google Shape;20639;p54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0" name="Google Shape;20640;p54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1" name="Google Shape;20641;p54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2" name="Google Shape;20642;p54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3" name="Google Shape;20643;p54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4" name="Google Shape;20644;p54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5" name="Google Shape;20645;p54"/>
          <p:cNvSpPr/>
          <p:nvPr/>
        </p:nvSpPr>
        <p:spPr>
          <a:xfrm rot="10800000" flipH="1">
            <a:off x="410206" y="19769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6" name="Google Shape;20646;p54"/>
          <p:cNvSpPr/>
          <p:nvPr/>
        </p:nvSpPr>
        <p:spPr>
          <a:xfrm flipH="1">
            <a:off x="351625" y="32104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7" name="Google Shape;20647;p54"/>
          <p:cNvSpPr/>
          <p:nvPr/>
        </p:nvSpPr>
        <p:spPr>
          <a:xfrm flipH="1">
            <a:off x="6945632" y="44783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spTree>
      <p:nvGrpSpPr>
        <p:cNvPr id="1" name="Shape 20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9" name="Google Shape;20649;p55"/>
          <p:cNvSpPr/>
          <p:nvPr/>
        </p:nvSpPr>
        <p:spPr>
          <a:xfrm rot="10800000">
            <a:off x="-481625" y="-182998"/>
            <a:ext cx="1791600" cy="1887873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0" name="Google Shape;20650;p55"/>
          <p:cNvGrpSpPr/>
          <p:nvPr/>
        </p:nvGrpSpPr>
        <p:grpSpPr>
          <a:xfrm flipH="1">
            <a:off x="8674412" y="-183011"/>
            <a:ext cx="901674" cy="1575190"/>
            <a:chOff x="5052950" y="2452900"/>
            <a:chExt cx="213900" cy="373675"/>
          </a:xfrm>
        </p:grpSpPr>
        <p:sp>
          <p:nvSpPr>
            <p:cNvPr id="20651" name="Google Shape;20651;p55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2" name="Google Shape;20652;p55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3" name="Google Shape;20653;p55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4" name="Google Shape;20654;p55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5" name="Google Shape;20655;p55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6" name="Google Shape;20656;p55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7" name="Google Shape;20657;p55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8" name="Google Shape;20658;p55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9" name="Google Shape;20659;p55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0" name="Google Shape;20660;p55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1" name="Google Shape;20661;p55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2" name="Google Shape;20662;p55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3" name="Google Shape;20663;p55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4" name="Google Shape;20664;p55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5" name="Google Shape;20665;p55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6" name="Google Shape;20666;p55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7" name="Google Shape;20667;p55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8" name="Google Shape;20668;p55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9" name="Google Shape;20669;p55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0" name="Google Shape;20670;p55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1" name="Google Shape;20671;p55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2" name="Google Shape;20672;p55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3" name="Google Shape;20673;p55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4" name="Google Shape;20674;p55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5" name="Google Shape;20675;p55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6" name="Google Shape;20676;p55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7" name="Google Shape;20677;p55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8" name="Google Shape;20678;p55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9" name="Google Shape;20679;p55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0" name="Google Shape;20680;p55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1" name="Google Shape;20681;p55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2" name="Google Shape;20682;p55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3" name="Google Shape;20683;p55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4" name="Google Shape;20684;p55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5" name="Google Shape;20685;p55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6" name="Google Shape;20686;p55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7" name="Google Shape;20687;p55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8" name="Google Shape;20688;p55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9" name="Google Shape;20689;p55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0" name="Google Shape;20690;p55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1" name="Google Shape;20691;p55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2" name="Google Shape;20692;p55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3" name="Google Shape;20693;p55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4" name="Google Shape;20694;p55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5" name="Google Shape;20695;p55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6" name="Google Shape;20696;p55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7" name="Google Shape;20697;p55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8" name="Google Shape;20698;p55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9" name="Google Shape;20699;p55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0" name="Google Shape;20700;p55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1" name="Google Shape;20701;p55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2" name="Google Shape;20702;p55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3" name="Google Shape;20703;p55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4" name="Google Shape;20704;p55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5" name="Google Shape;20705;p55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6" name="Google Shape;20706;p55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7" name="Google Shape;20707;p55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8" name="Google Shape;20708;p55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9" name="Google Shape;20709;p55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0" name="Google Shape;20710;p55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1" name="Google Shape;20711;p55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2" name="Google Shape;20712;p55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3" name="Google Shape;20713;p55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4" name="Google Shape;20714;p55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5" name="Google Shape;20715;p55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6" name="Google Shape;20716;p55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7" name="Google Shape;20717;p55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8" name="Google Shape;20718;p55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9" name="Google Shape;20719;p55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0" name="Google Shape;20720;p55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1" name="Google Shape;20721;p55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2" name="Google Shape;20722;p55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3" name="Google Shape;20723;p55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4" name="Google Shape;20724;p55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5" name="Google Shape;20725;p55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6" name="Google Shape;20726;p55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7" name="Google Shape;20727;p55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8" name="Google Shape;20728;p55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9" name="Google Shape;20729;p55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0" name="Google Shape;20730;p55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1" name="Google Shape;20731;p55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2" name="Google Shape;20732;p55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3" name="Google Shape;20733;p55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4" name="Google Shape;20734;p55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5" name="Google Shape;20735;p55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6" name="Google Shape;20736;p55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7" name="Google Shape;20737;p55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8" name="Google Shape;20738;p55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9" name="Google Shape;20739;p55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0" name="Google Shape;20740;p55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1" name="Google Shape;20741;p55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2" name="Google Shape;20742;p55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3" name="Google Shape;20743;p55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4" name="Google Shape;20744;p55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5" name="Google Shape;20745;p55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6" name="Google Shape;20746;p55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7" name="Google Shape;20747;p55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8" name="Google Shape;20748;p55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9" name="Google Shape;20749;p55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0" name="Google Shape;20750;p55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1" name="Google Shape;20751;p55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2" name="Google Shape;20752;p55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3" name="Google Shape;20753;p55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4" name="Google Shape;20754;p55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5" name="Google Shape;20755;p55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6" name="Google Shape;20756;p55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7" name="Google Shape;20757;p55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8" name="Google Shape;20758;p55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9" name="Google Shape;20759;p55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0" name="Google Shape;20760;p55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1" name="Google Shape;20761;p55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2" name="Google Shape;20762;p55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3" name="Google Shape;20763;p55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4" name="Google Shape;20764;p55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5" name="Google Shape;20765;p55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6" name="Google Shape;20766;p55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7" name="Google Shape;20767;p55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8" name="Google Shape;20768;p55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9" name="Google Shape;20769;p55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0" name="Google Shape;20770;p55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1" name="Google Shape;20771;p55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2" name="Google Shape;20772;p55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3" name="Google Shape;20773;p55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4" name="Google Shape;20774;p55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5" name="Google Shape;20775;p55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6" name="Google Shape;20776;p55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7" name="Google Shape;20777;p55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8" name="Google Shape;20778;p55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9" name="Google Shape;20779;p55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0" name="Google Shape;20780;p55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1" name="Google Shape;20781;p55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2" name="Google Shape;20782;p55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3" name="Google Shape;20783;p55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4" name="Google Shape;20784;p55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5" name="Google Shape;20785;p55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6" name="Google Shape;20786;p55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7" name="Google Shape;20787;p55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8" name="Google Shape;20788;p55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9" name="Google Shape;20789;p55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0" name="Google Shape;20790;p55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1" name="Google Shape;20791;p55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2" name="Google Shape;20792;p55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3" name="Google Shape;20793;p55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4" name="Google Shape;20794;p55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5" name="Google Shape;20795;p55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6" name="Google Shape;20796;p55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7" name="Google Shape;20797;p55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8" name="Google Shape;20798;p55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9" name="Google Shape;20799;p55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0" name="Google Shape;20800;p55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1" name="Google Shape;20801;p55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2" name="Google Shape;20802;p55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3" name="Google Shape;20803;p55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4" name="Google Shape;20804;p55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5" name="Google Shape;20805;p55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6" name="Google Shape;20806;p55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7" name="Google Shape;20807;p55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8" name="Google Shape;20808;p55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9" name="Google Shape;20809;p55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0" name="Google Shape;20810;p55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1" name="Google Shape;20811;p55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2" name="Google Shape;20812;p55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3" name="Google Shape;20813;p55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4" name="Google Shape;20814;p55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5" name="Google Shape;20815;p55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6" name="Google Shape;20816;p55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7" name="Google Shape;20817;p55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8" name="Google Shape;20818;p55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9" name="Google Shape;20819;p55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0" name="Google Shape;20820;p55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1" name="Google Shape;20821;p55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2" name="Google Shape;20822;p55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3" name="Google Shape;20823;p55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4" name="Google Shape;20824;p55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5" name="Google Shape;20825;p55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6" name="Google Shape;20826;p55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7" name="Google Shape;20827;p55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8" name="Google Shape;20828;p55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9" name="Google Shape;20829;p55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0" name="Google Shape;20830;p55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1" name="Google Shape;20831;p55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2" name="Google Shape;20832;p55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3" name="Google Shape;20833;p55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4" name="Google Shape;20834;p55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5" name="Google Shape;20835;p55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6" name="Google Shape;20836;p55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7" name="Google Shape;20837;p55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8" name="Google Shape;20838;p55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9" name="Google Shape;20839;p55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0" name="Google Shape;20840;p55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1" name="Google Shape;20841;p55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2" name="Google Shape;20842;p55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3" name="Google Shape;20843;p55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4" name="Google Shape;20844;p55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5" name="Google Shape;20845;p55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6" name="Google Shape;20846;p55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7" name="Google Shape;20847;p55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8" name="Google Shape;20848;p55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9" name="Google Shape;20849;p55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0" name="Google Shape;20850;p55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1" name="Google Shape;20851;p55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2" name="Google Shape;20852;p55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3" name="Google Shape;20853;p55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4" name="Google Shape;20854;p55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5" name="Google Shape;20855;p55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6" name="Google Shape;20856;p55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7" name="Google Shape;20857;p55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8" name="Google Shape;20858;p55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9" name="Google Shape;20859;p55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0" name="Google Shape;20860;p55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1" name="Google Shape;20861;p55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2" name="Google Shape;20862;p55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3" name="Google Shape;20863;p55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4" name="Google Shape;20864;p55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5" name="Google Shape;20865;p55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6" name="Google Shape;20866;p55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7" name="Google Shape;20867;p55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8" name="Google Shape;20868;p55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9" name="Google Shape;20869;p55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0" name="Google Shape;20870;p55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1" name="Google Shape;20871;p55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2" name="Google Shape;20872;p55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3" name="Google Shape;20873;p55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4" name="Google Shape;20874;p55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5" name="Google Shape;20875;p55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6" name="Google Shape;20876;p55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7" name="Google Shape;20877;p55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8" name="Google Shape;20878;p55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9" name="Google Shape;20879;p55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0" name="Google Shape;20880;p55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1" name="Google Shape;20881;p55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2" name="Google Shape;20882;p55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3" name="Google Shape;20883;p55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4" name="Google Shape;20884;p55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5" name="Google Shape;20885;p55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6" name="Google Shape;20886;p55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7" name="Google Shape;20887;p55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8" name="Google Shape;20888;p55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9" name="Google Shape;20889;p55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0" name="Google Shape;20890;p55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1" name="Google Shape;20891;p55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2" name="Google Shape;20892;p55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3" name="Google Shape;20893;p55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4" name="Google Shape;20894;p55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5" name="Google Shape;20895;p55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6" name="Google Shape;20896;p55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7" name="Google Shape;20897;p55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8" name="Google Shape;20898;p55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9" name="Google Shape;20899;p55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0" name="Google Shape;20900;p55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1" name="Google Shape;20901;p55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2" name="Google Shape;20902;p55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3" name="Google Shape;20903;p55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4" name="Google Shape;20904;p55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5" name="Google Shape;20905;p55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6" name="Google Shape;20906;p55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7" name="Google Shape;20907;p55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8" name="Google Shape;20908;p55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9" name="Google Shape;20909;p55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0" name="Google Shape;20910;p55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1" name="Google Shape;20911;p55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2" name="Google Shape;20912;p55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3" name="Google Shape;20913;p55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4" name="Google Shape;20914;p55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5" name="Google Shape;20915;p55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6" name="Google Shape;20916;p55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7" name="Google Shape;20917;p55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8" name="Google Shape;20918;p55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9" name="Google Shape;20919;p55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0" name="Google Shape;20920;p55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1" name="Google Shape;20921;p55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2" name="Google Shape;20922;p55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3" name="Google Shape;20923;p55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4" name="Google Shape;20924;p55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5" name="Google Shape;20925;p55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6" name="Google Shape;20926;p55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7" name="Google Shape;20927;p55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8" name="Google Shape;20928;p55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9" name="Google Shape;20929;p55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0" name="Google Shape;20930;p55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1" name="Google Shape;20931;p55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2" name="Google Shape;20932;p55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3" name="Google Shape;20933;p55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4" name="Google Shape;20934;p55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5" name="Google Shape;20935;p55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6" name="Google Shape;20936;p55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7" name="Google Shape;20937;p55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8" name="Google Shape;20938;p55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9" name="Google Shape;20939;p55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0" name="Google Shape;20940;p55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1" name="Google Shape;20941;p55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42" name="Google Shape;20942;p55"/>
          <p:cNvSpPr/>
          <p:nvPr/>
        </p:nvSpPr>
        <p:spPr>
          <a:xfrm flipH="1">
            <a:off x="6431825" y="461505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3" name="Google Shape;20943;p55"/>
          <p:cNvSpPr/>
          <p:nvPr/>
        </p:nvSpPr>
        <p:spPr>
          <a:xfrm flipH="1">
            <a:off x="8253969" y="35338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4" name="Google Shape;20944;p55"/>
          <p:cNvSpPr/>
          <p:nvPr/>
        </p:nvSpPr>
        <p:spPr>
          <a:xfrm rot="10800000">
            <a:off x="6690125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5" name="Google Shape;20945;p55"/>
          <p:cNvSpPr/>
          <p:nvPr/>
        </p:nvSpPr>
        <p:spPr>
          <a:xfrm rot="8405528" flipH="1">
            <a:off x="157178" y="1820773"/>
            <a:ext cx="513994" cy="42055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6" name="Google Shape;20946;p55"/>
          <p:cNvSpPr/>
          <p:nvPr/>
        </p:nvSpPr>
        <p:spPr>
          <a:xfrm flipH="1">
            <a:off x="-691437" y="4063624"/>
            <a:ext cx="1543786" cy="169387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"/>
          <p:cNvSpPr txBox="1">
            <a:spLocks noGrp="1"/>
          </p:cNvSpPr>
          <p:nvPr>
            <p:ph type="title"/>
          </p:nvPr>
        </p:nvSpPr>
        <p:spPr>
          <a:xfrm>
            <a:off x="5254075" y="1865550"/>
            <a:ext cx="31767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3"/>
          <p:cNvSpPr txBox="1">
            <a:spLocks noGrp="1"/>
          </p:cNvSpPr>
          <p:nvPr>
            <p:ph type="title" idx="2" hasCustomPrompt="1"/>
          </p:nvPr>
        </p:nvSpPr>
        <p:spPr>
          <a:xfrm>
            <a:off x="5350525" y="1252838"/>
            <a:ext cx="8781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subTitle" idx="1"/>
          </p:nvPr>
        </p:nvSpPr>
        <p:spPr>
          <a:xfrm>
            <a:off x="5254075" y="2799750"/>
            <a:ext cx="31767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/>
          <p:nvPr/>
        </p:nvSpPr>
        <p:spPr>
          <a:xfrm rot="10800000" flipH="1">
            <a:off x="0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486" name="Google Shape;486;p3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"/>
          <p:cNvSpPr/>
          <p:nvPr/>
        </p:nvSpPr>
        <p:spPr>
          <a:xfrm rot="5400000" flipH="1">
            <a:off x="509789" y="3471042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"/>
          <p:cNvSpPr/>
          <p:nvPr/>
        </p:nvSpPr>
        <p:spPr>
          <a:xfrm rot="5400000" flipH="1">
            <a:off x="8004039" y="45909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"/>
          <p:cNvSpPr/>
          <p:nvPr/>
        </p:nvSpPr>
        <p:spPr>
          <a:xfrm rot="5400000" flipH="1">
            <a:off x="7537464" y="3890353"/>
            <a:ext cx="2561723" cy="2810772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"/>
          <p:cNvSpPr/>
          <p:nvPr/>
        </p:nvSpPr>
        <p:spPr>
          <a:xfrm>
            <a:off x="-1238975" y="4165763"/>
            <a:ext cx="2756964" cy="2185425"/>
          </a:xfrm>
          <a:custGeom>
            <a:avLst/>
            <a:gdLst/>
            <a:ahLst/>
            <a:cxnLst/>
            <a:rect l="l" t="t" r="r" b="b"/>
            <a:pathLst>
              <a:path w="9898" h="7846" extrusionOk="0">
                <a:moveTo>
                  <a:pt x="4627" y="0"/>
                </a:moveTo>
                <a:cubicBezTo>
                  <a:pt x="4131" y="0"/>
                  <a:pt x="3652" y="260"/>
                  <a:pt x="3396" y="701"/>
                </a:cubicBezTo>
                <a:cubicBezTo>
                  <a:pt x="3192" y="1024"/>
                  <a:pt x="2988" y="1460"/>
                  <a:pt x="2868" y="2078"/>
                </a:cubicBezTo>
                <a:cubicBezTo>
                  <a:pt x="2552" y="3541"/>
                  <a:pt x="1231" y="4040"/>
                  <a:pt x="703" y="4679"/>
                </a:cubicBezTo>
                <a:cubicBezTo>
                  <a:pt x="204" y="5242"/>
                  <a:pt x="0" y="6788"/>
                  <a:pt x="1990" y="7526"/>
                </a:cubicBezTo>
                <a:cubicBezTo>
                  <a:pt x="2572" y="7739"/>
                  <a:pt x="3235" y="7846"/>
                  <a:pt x="3920" y="7846"/>
                </a:cubicBezTo>
                <a:cubicBezTo>
                  <a:pt x="5586" y="7846"/>
                  <a:pt x="7380" y="7218"/>
                  <a:pt x="8436" y="5973"/>
                </a:cubicBezTo>
                <a:cubicBezTo>
                  <a:pt x="9898" y="4244"/>
                  <a:pt x="8612" y="2718"/>
                  <a:pt x="7937" y="2339"/>
                </a:cubicBezTo>
                <a:cubicBezTo>
                  <a:pt x="7909" y="2339"/>
                  <a:pt x="6446" y="1636"/>
                  <a:pt x="6067" y="933"/>
                </a:cubicBezTo>
                <a:cubicBezTo>
                  <a:pt x="5828" y="581"/>
                  <a:pt x="5504" y="202"/>
                  <a:pt x="5012" y="54"/>
                </a:cubicBezTo>
                <a:cubicBezTo>
                  <a:pt x="4885" y="18"/>
                  <a:pt x="4755" y="0"/>
                  <a:pt x="4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 txBox="1">
            <a:spLocks noGrp="1"/>
          </p:cNvSpPr>
          <p:nvPr>
            <p:ph type="body" idx="1"/>
          </p:nvPr>
        </p:nvSpPr>
        <p:spPr>
          <a:xfrm>
            <a:off x="720000" y="1378075"/>
            <a:ext cx="77040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0" name="Google Shape;75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1" name="Google Shape;751;p4"/>
          <p:cNvGrpSpPr/>
          <p:nvPr/>
        </p:nvGrpSpPr>
        <p:grpSpPr>
          <a:xfrm flipH="1">
            <a:off x="8295974" y="-342486"/>
            <a:ext cx="901674" cy="1575190"/>
            <a:chOff x="5052950" y="2452900"/>
            <a:chExt cx="213900" cy="373675"/>
          </a:xfrm>
        </p:grpSpPr>
        <p:sp>
          <p:nvSpPr>
            <p:cNvPr id="752" name="Google Shape;752;p4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4"/>
          <p:cNvSpPr/>
          <p:nvPr/>
        </p:nvSpPr>
        <p:spPr>
          <a:xfrm rot="5400000" flipH="1">
            <a:off x="8652415" y="132061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"/>
          <p:cNvSpPr/>
          <p:nvPr/>
        </p:nvSpPr>
        <p:spPr>
          <a:xfrm rot="5400000" flipH="1">
            <a:off x="219889" y="37249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7"/>
          <p:cNvSpPr txBox="1">
            <a:spLocks noGrp="1"/>
          </p:cNvSpPr>
          <p:nvPr>
            <p:ph type="body" idx="1"/>
          </p:nvPr>
        </p:nvSpPr>
        <p:spPr>
          <a:xfrm>
            <a:off x="720000" y="1712850"/>
            <a:ext cx="3599100" cy="28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5" name="Google Shape;191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7"/>
          <p:cNvSpPr/>
          <p:nvPr/>
        </p:nvSpPr>
        <p:spPr>
          <a:xfrm>
            <a:off x="7323808" y="-46525"/>
            <a:ext cx="1896382" cy="1759366"/>
          </a:xfrm>
          <a:custGeom>
            <a:avLst/>
            <a:gdLst/>
            <a:ahLst/>
            <a:cxnLst/>
            <a:rect l="l" t="t" r="r" b="b"/>
            <a:pathLst>
              <a:path w="16844" h="15627" extrusionOk="0">
                <a:moveTo>
                  <a:pt x="148" y="0"/>
                </a:moveTo>
                <a:cubicBezTo>
                  <a:pt x="57" y="1027"/>
                  <a:pt x="1" y="2081"/>
                  <a:pt x="1" y="3136"/>
                </a:cubicBezTo>
                <a:cubicBezTo>
                  <a:pt x="57" y="6587"/>
                  <a:pt x="204" y="10749"/>
                  <a:pt x="3101" y="13118"/>
                </a:cubicBezTo>
                <a:cubicBezTo>
                  <a:pt x="5450" y="15041"/>
                  <a:pt x="8775" y="15626"/>
                  <a:pt x="11831" y="15626"/>
                </a:cubicBezTo>
                <a:cubicBezTo>
                  <a:pt x="12359" y="15626"/>
                  <a:pt x="12879" y="15609"/>
                  <a:pt x="13385" y="15578"/>
                </a:cubicBezTo>
                <a:cubicBezTo>
                  <a:pt x="14495" y="15494"/>
                  <a:pt x="15669" y="15346"/>
                  <a:pt x="16843" y="15142"/>
                </a:cubicBezTo>
                <a:lnTo>
                  <a:pt x="168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7" name="Google Shape;1917;p7"/>
          <p:cNvGrpSpPr/>
          <p:nvPr/>
        </p:nvGrpSpPr>
        <p:grpSpPr>
          <a:xfrm rot="10800000" flipH="1">
            <a:off x="7001923" y="4155624"/>
            <a:ext cx="2192535" cy="1200546"/>
            <a:chOff x="4465450" y="2268625"/>
            <a:chExt cx="520125" cy="284800"/>
          </a:xfrm>
        </p:grpSpPr>
        <p:sp>
          <p:nvSpPr>
            <p:cNvPr id="1918" name="Google Shape;1918;p7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_1">
    <p:bg>
      <p:bgPr>
        <a:solidFill>
          <a:schemeClr val="dk1"/>
        </a:solidFill>
        <a:effectLst/>
      </p:bgPr>
    </p:bg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Google Shape;5193;p13"/>
          <p:cNvSpPr txBox="1">
            <a:spLocks noGrp="1"/>
          </p:cNvSpPr>
          <p:nvPr>
            <p:ph type="title" hasCustomPrompt="1"/>
          </p:nvPr>
        </p:nvSpPr>
        <p:spPr>
          <a:xfrm>
            <a:off x="1795175" y="120037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4" name="Google Shape;5194;p13"/>
          <p:cNvSpPr txBox="1">
            <a:spLocks noGrp="1"/>
          </p:cNvSpPr>
          <p:nvPr>
            <p:ph type="title" idx="2"/>
          </p:nvPr>
        </p:nvSpPr>
        <p:spPr>
          <a:xfrm>
            <a:off x="2783552" y="155092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5" name="Google Shape;5195;p13"/>
          <p:cNvSpPr txBox="1">
            <a:spLocks noGrp="1"/>
          </p:cNvSpPr>
          <p:nvPr>
            <p:ph type="title" idx="3"/>
          </p:nvPr>
        </p:nvSpPr>
        <p:spPr>
          <a:xfrm>
            <a:off x="2783552" y="120037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6" name="Google Shape;5196;p13"/>
          <p:cNvSpPr txBox="1">
            <a:spLocks noGrp="1"/>
          </p:cNvSpPr>
          <p:nvPr>
            <p:ph type="title" idx="4" hasCustomPrompt="1"/>
          </p:nvPr>
        </p:nvSpPr>
        <p:spPr>
          <a:xfrm>
            <a:off x="1795175" y="2423350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7" name="Google Shape;5197;p13"/>
          <p:cNvSpPr txBox="1">
            <a:spLocks noGrp="1"/>
          </p:cNvSpPr>
          <p:nvPr>
            <p:ph type="title" idx="5"/>
          </p:nvPr>
        </p:nvSpPr>
        <p:spPr>
          <a:xfrm>
            <a:off x="2783552" y="2773888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8" name="Google Shape;5198;p13"/>
          <p:cNvSpPr txBox="1">
            <a:spLocks noGrp="1"/>
          </p:cNvSpPr>
          <p:nvPr>
            <p:ph type="title" idx="6"/>
          </p:nvPr>
        </p:nvSpPr>
        <p:spPr>
          <a:xfrm>
            <a:off x="2783552" y="242335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9" name="Google Shape;5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795175" y="364632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0" name="Google Shape;5200;p13"/>
          <p:cNvSpPr txBox="1">
            <a:spLocks noGrp="1"/>
          </p:cNvSpPr>
          <p:nvPr>
            <p:ph type="title" idx="8"/>
          </p:nvPr>
        </p:nvSpPr>
        <p:spPr>
          <a:xfrm>
            <a:off x="2783552" y="399687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1" name="Google Shape;5201;p13"/>
          <p:cNvSpPr txBox="1">
            <a:spLocks noGrp="1"/>
          </p:cNvSpPr>
          <p:nvPr>
            <p:ph type="title" idx="9"/>
          </p:nvPr>
        </p:nvSpPr>
        <p:spPr>
          <a:xfrm>
            <a:off x="2783552" y="36463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2" name="Google Shape;52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9900" y="193023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3" name="Google Shape;5203;p13"/>
          <p:cNvSpPr txBox="1">
            <a:spLocks noGrp="1"/>
          </p:cNvSpPr>
          <p:nvPr>
            <p:ph type="title" idx="14"/>
          </p:nvPr>
        </p:nvSpPr>
        <p:spPr>
          <a:xfrm>
            <a:off x="5710825" y="2216660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4" name="Google Shape;5204;p13"/>
          <p:cNvSpPr txBox="1">
            <a:spLocks noGrp="1"/>
          </p:cNvSpPr>
          <p:nvPr>
            <p:ph type="title" idx="15"/>
          </p:nvPr>
        </p:nvSpPr>
        <p:spPr>
          <a:xfrm>
            <a:off x="5710825" y="18661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5" name="Google Shape;5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4719900" y="308908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6" name="Google Shape;5206;p13"/>
          <p:cNvSpPr txBox="1">
            <a:spLocks noGrp="1"/>
          </p:cNvSpPr>
          <p:nvPr>
            <p:ph type="title" idx="17"/>
          </p:nvPr>
        </p:nvSpPr>
        <p:spPr>
          <a:xfrm>
            <a:off x="5710825" y="3439625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7" name="Google Shape;5207;p13"/>
          <p:cNvSpPr txBox="1">
            <a:spLocks noGrp="1"/>
          </p:cNvSpPr>
          <p:nvPr>
            <p:ph type="title" idx="18"/>
          </p:nvPr>
        </p:nvSpPr>
        <p:spPr>
          <a:xfrm>
            <a:off x="5710825" y="308910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8" name="Google Shape;5208;p13"/>
          <p:cNvSpPr txBox="1">
            <a:spLocks noGrp="1"/>
          </p:cNvSpPr>
          <p:nvPr>
            <p:ph type="title" idx="19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9" name="Google Shape;5209;p13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13"/>
          <p:cNvSpPr/>
          <p:nvPr/>
        </p:nvSpPr>
        <p:spPr>
          <a:xfrm rot="-7200012">
            <a:off x="7613715" y="-1787749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13"/>
          <p:cNvSpPr/>
          <p:nvPr/>
        </p:nvSpPr>
        <p:spPr>
          <a:xfrm>
            <a:off x="164232" y="2929813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13"/>
          <p:cNvSpPr/>
          <p:nvPr/>
        </p:nvSpPr>
        <p:spPr>
          <a:xfrm>
            <a:off x="8239532" y="11745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4" name="Google Shape;5214;p14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5215" name="Google Shape;5215;p1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8" name="Google Shape;5678;p14"/>
          <p:cNvSpPr txBox="1">
            <a:spLocks noGrp="1"/>
          </p:cNvSpPr>
          <p:nvPr>
            <p:ph type="title"/>
          </p:nvPr>
        </p:nvSpPr>
        <p:spPr>
          <a:xfrm>
            <a:off x="2178850" y="1627800"/>
            <a:ext cx="4786200" cy="15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9" name="Google Shape;5679;p14"/>
          <p:cNvSpPr txBox="1">
            <a:spLocks noGrp="1"/>
          </p:cNvSpPr>
          <p:nvPr>
            <p:ph type="subTitle" idx="1"/>
          </p:nvPr>
        </p:nvSpPr>
        <p:spPr>
          <a:xfrm>
            <a:off x="2659200" y="3295125"/>
            <a:ext cx="38388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80" name="Google Shape;5680;p14"/>
          <p:cNvSpPr/>
          <p:nvPr/>
        </p:nvSpPr>
        <p:spPr>
          <a:xfrm>
            <a:off x="289957" y="6266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1" name="Google Shape;5681;p14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14"/>
          <p:cNvSpPr/>
          <p:nvPr/>
        </p:nvSpPr>
        <p:spPr>
          <a:xfrm flipH="1">
            <a:off x="8213794" y="36993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14"/>
          <p:cNvSpPr/>
          <p:nvPr/>
        </p:nvSpPr>
        <p:spPr>
          <a:xfrm>
            <a:off x="7108293" y="3419581"/>
            <a:ext cx="2035713" cy="1723929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1">
    <p:spTree>
      <p:nvGrpSpPr>
        <p:cNvPr id="1" name="Shape 6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2" name="Google Shape;6692;p17"/>
          <p:cNvSpPr txBox="1">
            <a:spLocks noGrp="1"/>
          </p:cNvSpPr>
          <p:nvPr>
            <p:ph type="body" idx="1"/>
          </p:nvPr>
        </p:nvSpPr>
        <p:spPr>
          <a:xfrm>
            <a:off x="4768875" y="2099625"/>
            <a:ext cx="3015600" cy="21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93" name="Google Shape;6693;p17"/>
          <p:cNvSpPr txBox="1">
            <a:spLocks noGrp="1"/>
          </p:cNvSpPr>
          <p:nvPr>
            <p:ph type="title"/>
          </p:nvPr>
        </p:nvSpPr>
        <p:spPr>
          <a:xfrm>
            <a:off x="4791101" y="746283"/>
            <a:ext cx="3015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94" name="Google Shape;6694;p17"/>
          <p:cNvGrpSpPr/>
          <p:nvPr/>
        </p:nvGrpSpPr>
        <p:grpSpPr>
          <a:xfrm rot="10800000" flipH="1">
            <a:off x="-827627" y="4447074"/>
            <a:ext cx="2192535" cy="1200546"/>
            <a:chOff x="2608082" y="2199486"/>
            <a:chExt cx="520125" cy="284800"/>
          </a:xfrm>
        </p:grpSpPr>
        <p:sp>
          <p:nvSpPr>
            <p:cNvPr id="6695" name="Google Shape;6695;p17"/>
            <p:cNvSpPr/>
            <p:nvPr/>
          </p:nvSpPr>
          <p:spPr>
            <a:xfrm>
              <a:off x="2871732" y="22832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17"/>
            <p:cNvSpPr/>
            <p:nvPr/>
          </p:nvSpPr>
          <p:spPr>
            <a:xfrm>
              <a:off x="2858432" y="22827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17"/>
            <p:cNvSpPr/>
            <p:nvPr/>
          </p:nvSpPr>
          <p:spPr>
            <a:xfrm>
              <a:off x="2853707" y="22712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17"/>
            <p:cNvSpPr/>
            <p:nvPr/>
          </p:nvSpPr>
          <p:spPr>
            <a:xfrm>
              <a:off x="287133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17"/>
            <p:cNvSpPr/>
            <p:nvPr/>
          </p:nvSpPr>
          <p:spPr>
            <a:xfrm>
              <a:off x="2866182" y="2317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17"/>
            <p:cNvSpPr/>
            <p:nvPr/>
          </p:nvSpPr>
          <p:spPr>
            <a:xfrm>
              <a:off x="2876057" y="22359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17"/>
            <p:cNvSpPr/>
            <p:nvPr/>
          </p:nvSpPr>
          <p:spPr>
            <a:xfrm>
              <a:off x="2861432" y="2306461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17"/>
            <p:cNvSpPr/>
            <p:nvPr/>
          </p:nvSpPr>
          <p:spPr>
            <a:xfrm>
              <a:off x="2851132" y="22137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17"/>
            <p:cNvSpPr/>
            <p:nvPr/>
          </p:nvSpPr>
          <p:spPr>
            <a:xfrm>
              <a:off x="2845557" y="22484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17"/>
            <p:cNvSpPr/>
            <p:nvPr/>
          </p:nvSpPr>
          <p:spPr>
            <a:xfrm>
              <a:off x="2850707" y="22254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17"/>
            <p:cNvSpPr/>
            <p:nvPr/>
          </p:nvSpPr>
          <p:spPr>
            <a:xfrm>
              <a:off x="2846382" y="23071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17"/>
            <p:cNvSpPr/>
            <p:nvPr/>
          </p:nvSpPr>
          <p:spPr>
            <a:xfrm>
              <a:off x="2848557" y="22595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17"/>
            <p:cNvSpPr/>
            <p:nvPr/>
          </p:nvSpPr>
          <p:spPr>
            <a:xfrm>
              <a:off x="2842982" y="2281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17"/>
            <p:cNvSpPr/>
            <p:nvPr/>
          </p:nvSpPr>
          <p:spPr>
            <a:xfrm>
              <a:off x="2842557" y="22930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17"/>
            <p:cNvSpPr/>
            <p:nvPr/>
          </p:nvSpPr>
          <p:spPr>
            <a:xfrm>
              <a:off x="2863607" y="2351086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17"/>
            <p:cNvSpPr/>
            <p:nvPr/>
          </p:nvSpPr>
          <p:spPr>
            <a:xfrm>
              <a:off x="2852057" y="2202461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17"/>
            <p:cNvSpPr/>
            <p:nvPr/>
          </p:nvSpPr>
          <p:spPr>
            <a:xfrm>
              <a:off x="288503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17"/>
            <p:cNvSpPr/>
            <p:nvPr/>
          </p:nvSpPr>
          <p:spPr>
            <a:xfrm>
              <a:off x="2879882" y="2202061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17"/>
            <p:cNvSpPr/>
            <p:nvPr/>
          </p:nvSpPr>
          <p:spPr>
            <a:xfrm>
              <a:off x="2837832" y="2213461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17"/>
            <p:cNvSpPr/>
            <p:nvPr/>
          </p:nvSpPr>
          <p:spPr>
            <a:xfrm>
              <a:off x="2805657" y="2213186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17"/>
            <p:cNvSpPr/>
            <p:nvPr/>
          </p:nvSpPr>
          <p:spPr>
            <a:xfrm>
              <a:off x="2817632" y="2202886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17"/>
            <p:cNvSpPr/>
            <p:nvPr/>
          </p:nvSpPr>
          <p:spPr>
            <a:xfrm>
              <a:off x="2831432" y="22484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17"/>
            <p:cNvSpPr/>
            <p:nvPr/>
          </p:nvSpPr>
          <p:spPr>
            <a:xfrm>
              <a:off x="2882457" y="23158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17"/>
            <p:cNvSpPr/>
            <p:nvPr/>
          </p:nvSpPr>
          <p:spPr>
            <a:xfrm>
              <a:off x="2885557" y="2212336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17"/>
            <p:cNvSpPr/>
            <p:nvPr/>
          </p:nvSpPr>
          <p:spPr>
            <a:xfrm>
              <a:off x="2872157" y="22686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17"/>
            <p:cNvSpPr/>
            <p:nvPr/>
          </p:nvSpPr>
          <p:spPr>
            <a:xfrm>
              <a:off x="2877807" y="22480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17"/>
            <p:cNvSpPr/>
            <p:nvPr/>
          </p:nvSpPr>
          <p:spPr>
            <a:xfrm>
              <a:off x="2885032" y="22252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17"/>
            <p:cNvSpPr/>
            <p:nvPr/>
          </p:nvSpPr>
          <p:spPr>
            <a:xfrm>
              <a:off x="2878232" y="2303386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17"/>
            <p:cNvSpPr/>
            <p:nvPr/>
          </p:nvSpPr>
          <p:spPr>
            <a:xfrm>
              <a:off x="2882982" y="22583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17"/>
            <p:cNvSpPr/>
            <p:nvPr/>
          </p:nvSpPr>
          <p:spPr>
            <a:xfrm>
              <a:off x="2813807" y="23407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17"/>
            <p:cNvSpPr/>
            <p:nvPr/>
          </p:nvSpPr>
          <p:spPr>
            <a:xfrm>
              <a:off x="2795357" y="2283386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17"/>
            <p:cNvSpPr/>
            <p:nvPr/>
          </p:nvSpPr>
          <p:spPr>
            <a:xfrm>
              <a:off x="2807732" y="227258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17"/>
            <p:cNvSpPr/>
            <p:nvPr/>
          </p:nvSpPr>
          <p:spPr>
            <a:xfrm>
              <a:off x="2802582" y="2260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17"/>
            <p:cNvSpPr/>
            <p:nvPr/>
          </p:nvSpPr>
          <p:spPr>
            <a:xfrm>
              <a:off x="2800007" y="2293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17"/>
            <p:cNvSpPr/>
            <p:nvPr/>
          </p:nvSpPr>
          <p:spPr>
            <a:xfrm>
              <a:off x="2793207" y="22716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17"/>
            <p:cNvSpPr/>
            <p:nvPr/>
          </p:nvSpPr>
          <p:spPr>
            <a:xfrm>
              <a:off x="2784132" y="22500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17"/>
            <p:cNvSpPr/>
            <p:nvPr/>
          </p:nvSpPr>
          <p:spPr>
            <a:xfrm>
              <a:off x="2789682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17"/>
            <p:cNvSpPr/>
            <p:nvPr/>
          </p:nvSpPr>
          <p:spPr>
            <a:xfrm>
              <a:off x="2781957" y="22944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17"/>
            <p:cNvSpPr/>
            <p:nvPr/>
          </p:nvSpPr>
          <p:spPr>
            <a:xfrm>
              <a:off x="2809082" y="228233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17"/>
            <p:cNvSpPr/>
            <p:nvPr/>
          </p:nvSpPr>
          <p:spPr>
            <a:xfrm>
              <a:off x="2809907" y="23286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17"/>
            <p:cNvSpPr/>
            <p:nvPr/>
          </p:nvSpPr>
          <p:spPr>
            <a:xfrm>
              <a:off x="2804332" y="23192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17"/>
            <p:cNvSpPr/>
            <p:nvPr/>
          </p:nvSpPr>
          <p:spPr>
            <a:xfrm>
              <a:off x="281248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17"/>
            <p:cNvSpPr/>
            <p:nvPr/>
          </p:nvSpPr>
          <p:spPr>
            <a:xfrm>
              <a:off x="2812882" y="22355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17"/>
            <p:cNvSpPr/>
            <p:nvPr/>
          </p:nvSpPr>
          <p:spPr>
            <a:xfrm>
              <a:off x="2815457" y="2249711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17"/>
            <p:cNvSpPr/>
            <p:nvPr/>
          </p:nvSpPr>
          <p:spPr>
            <a:xfrm>
              <a:off x="2807307" y="222378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17"/>
            <p:cNvSpPr/>
            <p:nvPr/>
          </p:nvSpPr>
          <p:spPr>
            <a:xfrm>
              <a:off x="2803082" y="22480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17"/>
            <p:cNvSpPr/>
            <p:nvPr/>
          </p:nvSpPr>
          <p:spPr>
            <a:xfrm>
              <a:off x="2861832" y="224626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17"/>
            <p:cNvSpPr/>
            <p:nvPr/>
          </p:nvSpPr>
          <p:spPr>
            <a:xfrm>
              <a:off x="2857607" y="2234111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17"/>
            <p:cNvSpPr/>
            <p:nvPr/>
          </p:nvSpPr>
          <p:spPr>
            <a:xfrm>
              <a:off x="2841232" y="223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17"/>
            <p:cNvSpPr/>
            <p:nvPr/>
          </p:nvSpPr>
          <p:spPr>
            <a:xfrm>
              <a:off x="2838232" y="22714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17"/>
            <p:cNvSpPr/>
            <p:nvPr/>
          </p:nvSpPr>
          <p:spPr>
            <a:xfrm>
              <a:off x="2864432" y="22020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17"/>
            <p:cNvSpPr/>
            <p:nvPr/>
          </p:nvSpPr>
          <p:spPr>
            <a:xfrm>
              <a:off x="2866582" y="22143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17"/>
            <p:cNvSpPr/>
            <p:nvPr/>
          </p:nvSpPr>
          <p:spPr>
            <a:xfrm>
              <a:off x="2864432" y="22587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17"/>
            <p:cNvSpPr/>
            <p:nvPr/>
          </p:nvSpPr>
          <p:spPr>
            <a:xfrm>
              <a:off x="2827932" y="229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17"/>
            <p:cNvSpPr/>
            <p:nvPr/>
          </p:nvSpPr>
          <p:spPr>
            <a:xfrm>
              <a:off x="2823707" y="2317436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17"/>
            <p:cNvSpPr/>
            <p:nvPr/>
          </p:nvSpPr>
          <p:spPr>
            <a:xfrm>
              <a:off x="2835657" y="231928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17"/>
            <p:cNvSpPr/>
            <p:nvPr/>
          </p:nvSpPr>
          <p:spPr>
            <a:xfrm>
              <a:off x="2872157" y="2223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17"/>
            <p:cNvSpPr/>
            <p:nvPr/>
          </p:nvSpPr>
          <p:spPr>
            <a:xfrm>
              <a:off x="2818032" y="23059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17"/>
            <p:cNvSpPr/>
            <p:nvPr/>
          </p:nvSpPr>
          <p:spPr>
            <a:xfrm>
              <a:off x="2810307" y="23737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17"/>
            <p:cNvSpPr/>
            <p:nvPr/>
          </p:nvSpPr>
          <p:spPr>
            <a:xfrm>
              <a:off x="2833507" y="23047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17"/>
            <p:cNvSpPr/>
            <p:nvPr/>
          </p:nvSpPr>
          <p:spPr>
            <a:xfrm>
              <a:off x="2858432" y="23407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17"/>
            <p:cNvSpPr/>
            <p:nvPr/>
          </p:nvSpPr>
          <p:spPr>
            <a:xfrm>
              <a:off x="2862782" y="236246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17"/>
            <p:cNvSpPr/>
            <p:nvPr/>
          </p:nvSpPr>
          <p:spPr>
            <a:xfrm>
              <a:off x="2910807" y="23065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17"/>
            <p:cNvSpPr/>
            <p:nvPr/>
          </p:nvSpPr>
          <p:spPr>
            <a:xfrm>
              <a:off x="2912132" y="2316261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17"/>
            <p:cNvSpPr/>
            <p:nvPr/>
          </p:nvSpPr>
          <p:spPr>
            <a:xfrm>
              <a:off x="2916882" y="23747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17"/>
            <p:cNvSpPr/>
            <p:nvPr/>
          </p:nvSpPr>
          <p:spPr>
            <a:xfrm>
              <a:off x="2920707" y="2339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17"/>
            <p:cNvSpPr/>
            <p:nvPr/>
          </p:nvSpPr>
          <p:spPr>
            <a:xfrm>
              <a:off x="2925857" y="2363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17"/>
            <p:cNvSpPr/>
            <p:nvPr/>
          </p:nvSpPr>
          <p:spPr>
            <a:xfrm>
              <a:off x="2930582" y="2327086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17"/>
            <p:cNvSpPr/>
            <p:nvPr/>
          </p:nvSpPr>
          <p:spPr>
            <a:xfrm>
              <a:off x="2926257" y="23510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17"/>
            <p:cNvSpPr/>
            <p:nvPr/>
          </p:nvSpPr>
          <p:spPr>
            <a:xfrm>
              <a:off x="2869157" y="23287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17"/>
            <p:cNvSpPr/>
            <p:nvPr/>
          </p:nvSpPr>
          <p:spPr>
            <a:xfrm>
              <a:off x="2866582" y="237643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17"/>
            <p:cNvSpPr/>
            <p:nvPr/>
          </p:nvSpPr>
          <p:spPr>
            <a:xfrm>
              <a:off x="2903082" y="2327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17"/>
            <p:cNvSpPr/>
            <p:nvPr/>
          </p:nvSpPr>
          <p:spPr>
            <a:xfrm>
              <a:off x="2874307" y="23407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17"/>
            <p:cNvSpPr/>
            <p:nvPr/>
          </p:nvSpPr>
          <p:spPr>
            <a:xfrm>
              <a:off x="2900507" y="227081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17"/>
            <p:cNvSpPr/>
            <p:nvPr/>
          </p:nvSpPr>
          <p:spPr>
            <a:xfrm>
              <a:off x="2892357" y="22930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17"/>
            <p:cNvSpPr/>
            <p:nvPr/>
          </p:nvSpPr>
          <p:spPr>
            <a:xfrm>
              <a:off x="2886782" y="2283661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17"/>
            <p:cNvSpPr/>
            <p:nvPr/>
          </p:nvSpPr>
          <p:spPr>
            <a:xfrm>
              <a:off x="2912957" y="2362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17"/>
            <p:cNvSpPr/>
            <p:nvPr/>
          </p:nvSpPr>
          <p:spPr>
            <a:xfrm>
              <a:off x="2974407" y="23287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17"/>
            <p:cNvSpPr/>
            <p:nvPr/>
          </p:nvSpPr>
          <p:spPr>
            <a:xfrm>
              <a:off x="2968832" y="235161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17"/>
            <p:cNvSpPr/>
            <p:nvPr/>
          </p:nvSpPr>
          <p:spPr>
            <a:xfrm>
              <a:off x="2959357" y="23287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17"/>
            <p:cNvSpPr/>
            <p:nvPr/>
          </p:nvSpPr>
          <p:spPr>
            <a:xfrm>
              <a:off x="2964507" y="2340386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17"/>
            <p:cNvSpPr/>
            <p:nvPr/>
          </p:nvSpPr>
          <p:spPr>
            <a:xfrm>
              <a:off x="2980882" y="2281936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17"/>
            <p:cNvSpPr/>
            <p:nvPr/>
          </p:nvSpPr>
          <p:spPr>
            <a:xfrm>
              <a:off x="2974807" y="23171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17"/>
            <p:cNvSpPr/>
            <p:nvPr/>
          </p:nvSpPr>
          <p:spPr>
            <a:xfrm>
              <a:off x="2975232" y="230253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17"/>
            <p:cNvSpPr/>
            <p:nvPr/>
          </p:nvSpPr>
          <p:spPr>
            <a:xfrm>
              <a:off x="2941307" y="23635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17"/>
            <p:cNvSpPr/>
            <p:nvPr/>
          </p:nvSpPr>
          <p:spPr>
            <a:xfrm>
              <a:off x="2936157" y="23386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17"/>
            <p:cNvSpPr/>
            <p:nvPr/>
          </p:nvSpPr>
          <p:spPr>
            <a:xfrm>
              <a:off x="2936157" y="2397886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17"/>
            <p:cNvSpPr/>
            <p:nvPr/>
          </p:nvSpPr>
          <p:spPr>
            <a:xfrm>
              <a:off x="2946457" y="2374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17"/>
            <p:cNvSpPr/>
            <p:nvPr/>
          </p:nvSpPr>
          <p:spPr>
            <a:xfrm>
              <a:off x="2954607" y="23514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17"/>
            <p:cNvSpPr/>
            <p:nvPr/>
          </p:nvSpPr>
          <p:spPr>
            <a:xfrm>
              <a:off x="2954207" y="23639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17"/>
            <p:cNvSpPr/>
            <p:nvPr/>
          </p:nvSpPr>
          <p:spPr>
            <a:xfrm>
              <a:off x="2949457" y="23857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17"/>
            <p:cNvSpPr/>
            <p:nvPr/>
          </p:nvSpPr>
          <p:spPr>
            <a:xfrm>
              <a:off x="2856282" y="22948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17"/>
            <p:cNvSpPr/>
            <p:nvPr/>
          </p:nvSpPr>
          <p:spPr>
            <a:xfrm>
              <a:off x="2740332" y="23072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17"/>
            <p:cNvSpPr/>
            <p:nvPr/>
          </p:nvSpPr>
          <p:spPr>
            <a:xfrm>
              <a:off x="2766082" y="2294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17"/>
            <p:cNvSpPr/>
            <p:nvPr/>
          </p:nvSpPr>
          <p:spPr>
            <a:xfrm>
              <a:off x="2759707" y="23287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17"/>
            <p:cNvSpPr/>
            <p:nvPr/>
          </p:nvSpPr>
          <p:spPr>
            <a:xfrm>
              <a:off x="2982957" y="2235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17"/>
            <p:cNvSpPr/>
            <p:nvPr/>
          </p:nvSpPr>
          <p:spPr>
            <a:xfrm>
              <a:off x="2755357" y="230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17"/>
            <p:cNvSpPr/>
            <p:nvPr/>
          </p:nvSpPr>
          <p:spPr>
            <a:xfrm>
              <a:off x="2743832" y="23180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17"/>
            <p:cNvSpPr/>
            <p:nvPr/>
          </p:nvSpPr>
          <p:spPr>
            <a:xfrm>
              <a:off x="2779382" y="2341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17"/>
            <p:cNvSpPr/>
            <p:nvPr/>
          </p:nvSpPr>
          <p:spPr>
            <a:xfrm>
              <a:off x="2771232" y="2306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17"/>
            <p:cNvSpPr/>
            <p:nvPr/>
          </p:nvSpPr>
          <p:spPr>
            <a:xfrm>
              <a:off x="2802582" y="23635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17"/>
            <p:cNvSpPr/>
            <p:nvPr/>
          </p:nvSpPr>
          <p:spPr>
            <a:xfrm>
              <a:off x="2792257" y="22252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17"/>
            <p:cNvSpPr/>
            <p:nvPr/>
          </p:nvSpPr>
          <p:spPr>
            <a:xfrm>
              <a:off x="2787632" y="2203486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17"/>
            <p:cNvSpPr/>
            <p:nvPr/>
          </p:nvSpPr>
          <p:spPr>
            <a:xfrm>
              <a:off x="2788457" y="22131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17"/>
            <p:cNvSpPr/>
            <p:nvPr/>
          </p:nvSpPr>
          <p:spPr>
            <a:xfrm>
              <a:off x="2779907" y="22244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17"/>
            <p:cNvSpPr/>
            <p:nvPr/>
          </p:nvSpPr>
          <p:spPr>
            <a:xfrm>
              <a:off x="2781957" y="2237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17"/>
            <p:cNvSpPr/>
            <p:nvPr/>
          </p:nvSpPr>
          <p:spPr>
            <a:xfrm>
              <a:off x="2775157" y="22696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17"/>
            <p:cNvSpPr/>
            <p:nvPr/>
          </p:nvSpPr>
          <p:spPr>
            <a:xfrm>
              <a:off x="2843382" y="23407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17"/>
            <p:cNvSpPr/>
            <p:nvPr/>
          </p:nvSpPr>
          <p:spPr>
            <a:xfrm>
              <a:off x="2846382" y="23519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17"/>
            <p:cNvSpPr/>
            <p:nvPr/>
          </p:nvSpPr>
          <p:spPr>
            <a:xfrm>
              <a:off x="2833082" y="2363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17"/>
            <p:cNvSpPr/>
            <p:nvPr/>
          </p:nvSpPr>
          <p:spPr>
            <a:xfrm>
              <a:off x="2838232" y="23296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17"/>
            <p:cNvSpPr/>
            <p:nvPr/>
          </p:nvSpPr>
          <p:spPr>
            <a:xfrm>
              <a:off x="2797432" y="2236886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17"/>
            <p:cNvSpPr/>
            <p:nvPr/>
          </p:nvSpPr>
          <p:spPr>
            <a:xfrm>
              <a:off x="2851532" y="23300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17"/>
            <p:cNvSpPr/>
            <p:nvPr/>
          </p:nvSpPr>
          <p:spPr>
            <a:xfrm>
              <a:off x="2852057" y="231758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17"/>
            <p:cNvSpPr/>
            <p:nvPr/>
          </p:nvSpPr>
          <p:spPr>
            <a:xfrm>
              <a:off x="2829282" y="2351911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17"/>
            <p:cNvSpPr/>
            <p:nvPr/>
          </p:nvSpPr>
          <p:spPr>
            <a:xfrm>
              <a:off x="2815457" y="2352836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17"/>
            <p:cNvSpPr/>
            <p:nvPr/>
          </p:nvSpPr>
          <p:spPr>
            <a:xfrm>
              <a:off x="2820607" y="2363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17"/>
            <p:cNvSpPr/>
            <p:nvPr/>
          </p:nvSpPr>
          <p:spPr>
            <a:xfrm>
              <a:off x="2811657" y="2387986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17"/>
            <p:cNvSpPr/>
            <p:nvPr/>
          </p:nvSpPr>
          <p:spPr>
            <a:xfrm>
              <a:off x="2828357" y="2342161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17"/>
            <p:cNvSpPr/>
            <p:nvPr/>
          </p:nvSpPr>
          <p:spPr>
            <a:xfrm>
              <a:off x="2822782" y="2330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17"/>
            <p:cNvSpPr/>
            <p:nvPr/>
          </p:nvSpPr>
          <p:spPr>
            <a:xfrm>
              <a:off x="2749382" y="2328736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17"/>
            <p:cNvSpPr/>
            <p:nvPr/>
          </p:nvSpPr>
          <p:spPr>
            <a:xfrm>
              <a:off x="2760532" y="23171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17"/>
            <p:cNvSpPr/>
            <p:nvPr/>
          </p:nvSpPr>
          <p:spPr>
            <a:xfrm>
              <a:off x="2714957" y="2226361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17"/>
            <p:cNvSpPr/>
            <p:nvPr/>
          </p:nvSpPr>
          <p:spPr>
            <a:xfrm>
              <a:off x="2714957" y="22720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17"/>
            <p:cNvSpPr/>
            <p:nvPr/>
          </p:nvSpPr>
          <p:spPr>
            <a:xfrm>
              <a:off x="2727857" y="2226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17"/>
            <p:cNvSpPr/>
            <p:nvPr/>
          </p:nvSpPr>
          <p:spPr>
            <a:xfrm>
              <a:off x="3023782" y="226988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17"/>
            <p:cNvSpPr/>
            <p:nvPr/>
          </p:nvSpPr>
          <p:spPr>
            <a:xfrm>
              <a:off x="2961507" y="23167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17"/>
            <p:cNvSpPr/>
            <p:nvPr/>
          </p:nvSpPr>
          <p:spPr>
            <a:xfrm>
              <a:off x="2905232" y="2341111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17"/>
            <p:cNvSpPr/>
            <p:nvPr/>
          </p:nvSpPr>
          <p:spPr>
            <a:xfrm>
              <a:off x="2692707" y="2305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17"/>
            <p:cNvSpPr/>
            <p:nvPr/>
          </p:nvSpPr>
          <p:spPr>
            <a:xfrm>
              <a:off x="2769582" y="2234711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17"/>
            <p:cNvSpPr/>
            <p:nvPr/>
          </p:nvSpPr>
          <p:spPr>
            <a:xfrm>
              <a:off x="2670757" y="22965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17"/>
            <p:cNvSpPr/>
            <p:nvPr/>
          </p:nvSpPr>
          <p:spPr>
            <a:xfrm>
              <a:off x="2652707" y="227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17"/>
            <p:cNvSpPr/>
            <p:nvPr/>
          </p:nvSpPr>
          <p:spPr>
            <a:xfrm>
              <a:off x="2656632" y="22948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17"/>
            <p:cNvSpPr/>
            <p:nvPr/>
          </p:nvSpPr>
          <p:spPr>
            <a:xfrm>
              <a:off x="2685807" y="22965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17"/>
            <p:cNvSpPr/>
            <p:nvPr/>
          </p:nvSpPr>
          <p:spPr>
            <a:xfrm>
              <a:off x="2686632" y="22703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17"/>
            <p:cNvSpPr/>
            <p:nvPr/>
          </p:nvSpPr>
          <p:spPr>
            <a:xfrm>
              <a:off x="2686207" y="2284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17"/>
            <p:cNvSpPr/>
            <p:nvPr/>
          </p:nvSpPr>
          <p:spPr>
            <a:xfrm>
              <a:off x="2672907" y="22845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17"/>
            <p:cNvSpPr/>
            <p:nvPr/>
          </p:nvSpPr>
          <p:spPr>
            <a:xfrm>
              <a:off x="2882057" y="23755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17"/>
            <p:cNvSpPr/>
            <p:nvPr/>
          </p:nvSpPr>
          <p:spPr>
            <a:xfrm>
              <a:off x="2992857" y="22222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17"/>
            <p:cNvSpPr/>
            <p:nvPr/>
          </p:nvSpPr>
          <p:spPr>
            <a:xfrm>
              <a:off x="2991207" y="22115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17"/>
            <p:cNvSpPr/>
            <p:nvPr/>
          </p:nvSpPr>
          <p:spPr>
            <a:xfrm>
              <a:off x="2802157" y="23072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17"/>
            <p:cNvSpPr/>
            <p:nvPr/>
          </p:nvSpPr>
          <p:spPr>
            <a:xfrm>
              <a:off x="298810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17"/>
            <p:cNvSpPr/>
            <p:nvPr/>
          </p:nvSpPr>
          <p:spPr>
            <a:xfrm>
              <a:off x="2967482" y="2292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17"/>
            <p:cNvSpPr/>
            <p:nvPr/>
          </p:nvSpPr>
          <p:spPr>
            <a:xfrm>
              <a:off x="2978732" y="22698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17"/>
            <p:cNvSpPr/>
            <p:nvPr/>
          </p:nvSpPr>
          <p:spPr>
            <a:xfrm>
              <a:off x="3008307" y="2210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17"/>
            <p:cNvSpPr/>
            <p:nvPr/>
          </p:nvSpPr>
          <p:spPr>
            <a:xfrm>
              <a:off x="2748457" y="2296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17"/>
            <p:cNvSpPr/>
            <p:nvPr/>
          </p:nvSpPr>
          <p:spPr>
            <a:xfrm>
              <a:off x="2885032" y="23279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17"/>
            <p:cNvSpPr/>
            <p:nvPr/>
          </p:nvSpPr>
          <p:spPr>
            <a:xfrm>
              <a:off x="2878632" y="2352161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17"/>
            <p:cNvSpPr/>
            <p:nvPr/>
          </p:nvSpPr>
          <p:spPr>
            <a:xfrm>
              <a:off x="2663007" y="22609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17"/>
            <p:cNvSpPr/>
            <p:nvPr/>
          </p:nvSpPr>
          <p:spPr>
            <a:xfrm>
              <a:off x="2938732" y="22591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17"/>
            <p:cNvSpPr/>
            <p:nvPr/>
          </p:nvSpPr>
          <p:spPr>
            <a:xfrm>
              <a:off x="2954207" y="22476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17"/>
            <p:cNvSpPr/>
            <p:nvPr/>
          </p:nvSpPr>
          <p:spPr>
            <a:xfrm>
              <a:off x="2835657" y="22256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17"/>
            <p:cNvSpPr/>
            <p:nvPr/>
          </p:nvSpPr>
          <p:spPr>
            <a:xfrm>
              <a:off x="2896257" y="23054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17"/>
            <p:cNvSpPr/>
            <p:nvPr/>
          </p:nvSpPr>
          <p:spPr>
            <a:xfrm>
              <a:off x="2657457" y="22832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17"/>
            <p:cNvSpPr/>
            <p:nvPr/>
          </p:nvSpPr>
          <p:spPr>
            <a:xfrm>
              <a:off x="3091182" y="2234636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17"/>
            <p:cNvSpPr/>
            <p:nvPr/>
          </p:nvSpPr>
          <p:spPr>
            <a:xfrm>
              <a:off x="3093757" y="220061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17"/>
            <p:cNvSpPr/>
            <p:nvPr/>
          </p:nvSpPr>
          <p:spPr>
            <a:xfrm>
              <a:off x="3077057" y="22454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17"/>
            <p:cNvSpPr/>
            <p:nvPr/>
          </p:nvSpPr>
          <p:spPr>
            <a:xfrm>
              <a:off x="3099432" y="2211286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17"/>
            <p:cNvSpPr/>
            <p:nvPr/>
          </p:nvSpPr>
          <p:spPr>
            <a:xfrm>
              <a:off x="3083457" y="22127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17"/>
            <p:cNvSpPr/>
            <p:nvPr/>
          </p:nvSpPr>
          <p:spPr>
            <a:xfrm>
              <a:off x="3080882" y="2257761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17"/>
            <p:cNvSpPr/>
            <p:nvPr/>
          </p:nvSpPr>
          <p:spPr>
            <a:xfrm>
              <a:off x="3098907" y="2223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17"/>
            <p:cNvSpPr/>
            <p:nvPr/>
          </p:nvSpPr>
          <p:spPr>
            <a:xfrm>
              <a:off x="2900082" y="2479536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17"/>
            <p:cNvSpPr/>
            <p:nvPr/>
          </p:nvSpPr>
          <p:spPr>
            <a:xfrm>
              <a:off x="2678882" y="2204211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17"/>
            <p:cNvSpPr/>
            <p:nvPr/>
          </p:nvSpPr>
          <p:spPr>
            <a:xfrm>
              <a:off x="3102007" y="2267811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17"/>
            <p:cNvSpPr/>
            <p:nvPr/>
          </p:nvSpPr>
          <p:spPr>
            <a:xfrm>
              <a:off x="3094282" y="22454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17"/>
            <p:cNvSpPr/>
            <p:nvPr/>
          </p:nvSpPr>
          <p:spPr>
            <a:xfrm>
              <a:off x="3086032" y="22690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17"/>
            <p:cNvSpPr/>
            <p:nvPr/>
          </p:nvSpPr>
          <p:spPr>
            <a:xfrm>
              <a:off x="3095932" y="22561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17"/>
            <p:cNvSpPr/>
            <p:nvPr/>
          </p:nvSpPr>
          <p:spPr>
            <a:xfrm>
              <a:off x="3075707" y="22356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17"/>
            <p:cNvSpPr/>
            <p:nvPr/>
          </p:nvSpPr>
          <p:spPr>
            <a:xfrm>
              <a:off x="3086032" y="2223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17"/>
            <p:cNvSpPr/>
            <p:nvPr/>
          </p:nvSpPr>
          <p:spPr>
            <a:xfrm>
              <a:off x="3008732" y="2328311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17"/>
            <p:cNvSpPr/>
            <p:nvPr/>
          </p:nvSpPr>
          <p:spPr>
            <a:xfrm>
              <a:off x="3009232" y="231568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17"/>
            <p:cNvSpPr/>
            <p:nvPr/>
          </p:nvSpPr>
          <p:spPr>
            <a:xfrm>
              <a:off x="3050457" y="2256986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17"/>
            <p:cNvSpPr/>
            <p:nvPr/>
          </p:nvSpPr>
          <p:spPr>
            <a:xfrm>
              <a:off x="2899257" y="2421486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17"/>
            <p:cNvSpPr/>
            <p:nvPr/>
          </p:nvSpPr>
          <p:spPr>
            <a:xfrm>
              <a:off x="2933157" y="2431811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17"/>
            <p:cNvSpPr/>
            <p:nvPr/>
          </p:nvSpPr>
          <p:spPr>
            <a:xfrm>
              <a:off x="2645382" y="2262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17"/>
            <p:cNvSpPr/>
            <p:nvPr/>
          </p:nvSpPr>
          <p:spPr>
            <a:xfrm>
              <a:off x="3063357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17"/>
            <p:cNvSpPr/>
            <p:nvPr/>
          </p:nvSpPr>
          <p:spPr>
            <a:xfrm>
              <a:off x="2681057" y="221606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17"/>
            <p:cNvSpPr/>
            <p:nvPr/>
          </p:nvSpPr>
          <p:spPr>
            <a:xfrm>
              <a:off x="2608082" y="2272961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17"/>
            <p:cNvSpPr/>
            <p:nvPr/>
          </p:nvSpPr>
          <p:spPr>
            <a:xfrm>
              <a:off x="3068507" y="22565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17"/>
            <p:cNvSpPr/>
            <p:nvPr/>
          </p:nvSpPr>
          <p:spPr>
            <a:xfrm>
              <a:off x="2609832" y="2263061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17"/>
            <p:cNvSpPr/>
            <p:nvPr/>
          </p:nvSpPr>
          <p:spPr>
            <a:xfrm>
              <a:off x="2665582" y="22153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17"/>
            <p:cNvSpPr/>
            <p:nvPr/>
          </p:nvSpPr>
          <p:spPr>
            <a:xfrm>
              <a:off x="3071082" y="221091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17"/>
            <p:cNvSpPr/>
            <p:nvPr/>
          </p:nvSpPr>
          <p:spPr>
            <a:xfrm>
              <a:off x="3070557" y="2223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17"/>
            <p:cNvSpPr/>
            <p:nvPr/>
          </p:nvSpPr>
          <p:spPr>
            <a:xfrm>
              <a:off x="2988632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17"/>
            <p:cNvSpPr/>
            <p:nvPr/>
          </p:nvSpPr>
          <p:spPr>
            <a:xfrm>
              <a:off x="2918132" y="22836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17"/>
            <p:cNvSpPr/>
            <p:nvPr/>
          </p:nvSpPr>
          <p:spPr>
            <a:xfrm>
              <a:off x="2908232" y="2202236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17"/>
            <p:cNvSpPr/>
            <p:nvPr/>
          </p:nvSpPr>
          <p:spPr>
            <a:xfrm>
              <a:off x="2897907" y="2214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17"/>
            <p:cNvSpPr/>
            <p:nvPr/>
          </p:nvSpPr>
          <p:spPr>
            <a:xfrm>
              <a:off x="2905657" y="2235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17"/>
            <p:cNvSpPr/>
            <p:nvPr/>
          </p:nvSpPr>
          <p:spPr>
            <a:xfrm>
              <a:off x="2890182" y="2237236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17"/>
            <p:cNvSpPr/>
            <p:nvPr/>
          </p:nvSpPr>
          <p:spPr>
            <a:xfrm>
              <a:off x="2891532" y="2247211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17"/>
            <p:cNvSpPr/>
            <p:nvPr/>
          </p:nvSpPr>
          <p:spPr>
            <a:xfrm>
              <a:off x="2773807" y="23304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17"/>
            <p:cNvSpPr/>
            <p:nvPr/>
          </p:nvSpPr>
          <p:spPr>
            <a:xfrm>
              <a:off x="2894932" y="22591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17"/>
            <p:cNvSpPr/>
            <p:nvPr/>
          </p:nvSpPr>
          <p:spPr>
            <a:xfrm>
              <a:off x="2906157" y="22819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17"/>
            <p:cNvSpPr/>
            <p:nvPr/>
          </p:nvSpPr>
          <p:spPr>
            <a:xfrm>
              <a:off x="2905657" y="22946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17"/>
            <p:cNvSpPr/>
            <p:nvPr/>
          </p:nvSpPr>
          <p:spPr>
            <a:xfrm>
              <a:off x="2915957" y="22694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17"/>
            <p:cNvSpPr/>
            <p:nvPr/>
          </p:nvSpPr>
          <p:spPr>
            <a:xfrm>
              <a:off x="2908732" y="224668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17"/>
            <p:cNvSpPr/>
            <p:nvPr/>
          </p:nvSpPr>
          <p:spPr>
            <a:xfrm>
              <a:off x="2910382" y="22577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17"/>
            <p:cNvSpPr/>
            <p:nvPr/>
          </p:nvSpPr>
          <p:spPr>
            <a:xfrm>
              <a:off x="2913907" y="2212761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17"/>
            <p:cNvSpPr/>
            <p:nvPr/>
          </p:nvSpPr>
          <p:spPr>
            <a:xfrm>
              <a:off x="2913382" y="2225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17"/>
            <p:cNvSpPr/>
            <p:nvPr/>
          </p:nvSpPr>
          <p:spPr>
            <a:xfrm>
              <a:off x="2900507" y="2224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17"/>
            <p:cNvSpPr/>
            <p:nvPr/>
          </p:nvSpPr>
          <p:spPr>
            <a:xfrm>
              <a:off x="2789282" y="2318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17"/>
            <p:cNvSpPr/>
            <p:nvPr/>
          </p:nvSpPr>
          <p:spPr>
            <a:xfrm>
              <a:off x="2789682" y="2304286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17"/>
            <p:cNvSpPr/>
            <p:nvPr/>
          </p:nvSpPr>
          <p:spPr>
            <a:xfrm>
              <a:off x="2818032" y="2260311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17"/>
            <p:cNvSpPr/>
            <p:nvPr/>
          </p:nvSpPr>
          <p:spPr>
            <a:xfrm>
              <a:off x="2788857" y="2330461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17"/>
            <p:cNvSpPr/>
            <p:nvPr/>
          </p:nvSpPr>
          <p:spPr>
            <a:xfrm>
              <a:off x="2821957" y="222348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17"/>
            <p:cNvSpPr/>
            <p:nvPr/>
          </p:nvSpPr>
          <p:spPr>
            <a:xfrm>
              <a:off x="2800007" y="235151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17"/>
            <p:cNvSpPr/>
            <p:nvPr/>
          </p:nvSpPr>
          <p:spPr>
            <a:xfrm>
              <a:off x="2795782" y="23390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17"/>
            <p:cNvSpPr/>
            <p:nvPr/>
          </p:nvSpPr>
          <p:spPr>
            <a:xfrm>
              <a:off x="282278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17"/>
            <p:cNvSpPr/>
            <p:nvPr/>
          </p:nvSpPr>
          <p:spPr>
            <a:xfrm>
              <a:off x="2775582" y="2318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17"/>
            <p:cNvSpPr/>
            <p:nvPr/>
          </p:nvSpPr>
          <p:spPr>
            <a:xfrm>
              <a:off x="2826282" y="228233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17"/>
            <p:cNvSpPr/>
            <p:nvPr/>
          </p:nvSpPr>
          <p:spPr>
            <a:xfrm>
              <a:off x="2779382" y="22819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17"/>
            <p:cNvSpPr/>
            <p:nvPr/>
          </p:nvSpPr>
          <p:spPr>
            <a:xfrm>
              <a:off x="2830932" y="2260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17"/>
            <p:cNvSpPr/>
            <p:nvPr/>
          </p:nvSpPr>
          <p:spPr>
            <a:xfrm>
              <a:off x="2822357" y="2212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17"/>
            <p:cNvSpPr/>
            <p:nvPr/>
          </p:nvSpPr>
          <p:spPr>
            <a:xfrm>
              <a:off x="2825757" y="223771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17"/>
            <p:cNvSpPr/>
            <p:nvPr/>
          </p:nvSpPr>
          <p:spPr>
            <a:xfrm>
              <a:off x="2920707" y="2294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17"/>
            <p:cNvSpPr/>
            <p:nvPr/>
          </p:nvSpPr>
          <p:spPr>
            <a:xfrm>
              <a:off x="2967482" y="2235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17"/>
            <p:cNvSpPr/>
            <p:nvPr/>
          </p:nvSpPr>
          <p:spPr>
            <a:xfrm>
              <a:off x="2974407" y="2211536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17"/>
            <p:cNvSpPr/>
            <p:nvPr/>
          </p:nvSpPr>
          <p:spPr>
            <a:xfrm>
              <a:off x="2965482" y="22226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17"/>
            <p:cNvSpPr/>
            <p:nvPr/>
          </p:nvSpPr>
          <p:spPr>
            <a:xfrm>
              <a:off x="2975232" y="22575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17"/>
            <p:cNvSpPr/>
            <p:nvPr/>
          </p:nvSpPr>
          <p:spPr>
            <a:xfrm>
              <a:off x="2969657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17"/>
            <p:cNvSpPr/>
            <p:nvPr/>
          </p:nvSpPr>
          <p:spPr>
            <a:xfrm>
              <a:off x="2964907" y="22801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17"/>
            <p:cNvSpPr/>
            <p:nvPr/>
          </p:nvSpPr>
          <p:spPr>
            <a:xfrm>
              <a:off x="2960682" y="226806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17"/>
            <p:cNvSpPr/>
            <p:nvPr/>
          </p:nvSpPr>
          <p:spPr>
            <a:xfrm>
              <a:off x="2973157" y="2201736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17"/>
            <p:cNvSpPr/>
            <p:nvPr/>
          </p:nvSpPr>
          <p:spPr>
            <a:xfrm>
              <a:off x="2956782" y="23051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17"/>
            <p:cNvSpPr/>
            <p:nvPr/>
          </p:nvSpPr>
          <p:spPr>
            <a:xfrm>
              <a:off x="2938732" y="23530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17"/>
            <p:cNvSpPr/>
            <p:nvPr/>
          </p:nvSpPr>
          <p:spPr>
            <a:xfrm>
              <a:off x="2945232" y="2327086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17"/>
            <p:cNvSpPr/>
            <p:nvPr/>
          </p:nvSpPr>
          <p:spPr>
            <a:xfrm>
              <a:off x="2946057" y="2315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17"/>
            <p:cNvSpPr/>
            <p:nvPr/>
          </p:nvSpPr>
          <p:spPr>
            <a:xfrm>
              <a:off x="2951607" y="2293586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17"/>
            <p:cNvSpPr/>
            <p:nvPr/>
          </p:nvSpPr>
          <p:spPr>
            <a:xfrm>
              <a:off x="2949032" y="23410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17"/>
            <p:cNvSpPr/>
            <p:nvPr/>
          </p:nvSpPr>
          <p:spPr>
            <a:xfrm>
              <a:off x="2977807" y="2224011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17"/>
            <p:cNvSpPr/>
            <p:nvPr/>
          </p:nvSpPr>
          <p:spPr>
            <a:xfrm>
              <a:off x="2925857" y="23055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17"/>
            <p:cNvSpPr/>
            <p:nvPr/>
          </p:nvSpPr>
          <p:spPr>
            <a:xfrm>
              <a:off x="2933982" y="22944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17"/>
            <p:cNvSpPr/>
            <p:nvPr/>
          </p:nvSpPr>
          <p:spPr>
            <a:xfrm>
              <a:off x="2929357" y="2316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17"/>
            <p:cNvSpPr/>
            <p:nvPr/>
          </p:nvSpPr>
          <p:spPr>
            <a:xfrm>
              <a:off x="2915532" y="23287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17"/>
            <p:cNvSpPr/>
            <p:nvPr/>
          </p:nvSpPr>
          <p:spPr>
            <a:xfrm>
              <a:off x="2934507" y="228218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17"/>
            <p:cNvSpPr/>
            <p:nvPr/>
          </p:nvSpPr>
          <p:spPr>
            <a:xfrm>
              <a:off x="2941307" y="2305236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17"/>
            <p:cNvSpPr/>
            <p:nvPr/>
          </p:nvSpPr>
          <p:spPr>
            <a:xfrm>
              <a:off x="2925032" y="22575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17"/>
            <p:cNvSpPr/>
            <p:nvPr/>
          </p:nvSpPr>
          <p:spPr>
            <a:xfrm>
              <a:off x="2928832" y="22716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17"/>
            <p:cNvSpPr/>
            <p:nvPr/>
          </p:nvSpPr>
          <p:spPr>
            <a:xfrm>
              <a:off x="2955132" y="22332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17"/>
            <p:cNvSpPr/>
            <p:nvPr/>
          </p:nvSpPr>
          <p:spPr>
            <a:xfrm>
              <a:off x="2953782" y="22594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17"/>
            <p:cNvSpPr/>
            <p:nvPr/>
          </p:nvSpPr>
          <p:spPr>
            <a:xfrm>
              <a:off x="2960282" y="22123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17"/>
            <p:cNvSpPr/>
            <p:nvPr/>
          </p:nvSpPr>
          <p:spPr>
            <a:xfrm>
              <a:off x="2948632" y="2282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17"/>
            <p:cNvSpPr/>
            <p:nvPr/>
          </p:nvSpPr>
          <p:spPr>
            <a:xfrm>
              <a:off x="2944307" y="2270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17"/>
            <p:cNvSpPr/>
            <p:nvPr/>
          </p:nvSpPr>
          <p:spPr>
            <a:xfrm>
              <a:off x="2947382" y="22230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17"/>
            <p:cNvSpPr/>
            <p:nvPr/>
          </p:nvSpPr>
          <p:spPr>
            <a:xfrm>
              <a:off x="2701257" y="228536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17"/>
            <p:cNvSpPr/>
            <p:nvPr/>
          </p:nvSpPr>
          <p:spPr>
            <a:xfrm>
              <a:off x="2636432" y="222523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17"/>
            <p:cNvSpPr/>
            <p:nvPr/>
          </p:nvSpPr>
          <p:spPr>
            <a:xfrm>
              <a:off x="2640232" y="22394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17"/>
            <p:cNvSpPr/>
            <p:nvPr/>
          </p:nvSpPr>
          <p:spPr>
            <a:xfrm>
              <a:off x="2645907" y="22500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17"/>
            <p:cNvSpPr/>
            <p:nvPr/>
          </p:nvSpPr>
          <p:spPr>
            <a:xfrm>
              <a:off x="2632107" y="226183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17"/>
            <p:cNvSpPr/>
            <p:nvPr/>
          </p:nvSpPr>
          <p:spPr>
            <a:xfrm>
              <a:off x="2650132" y="222698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17"/>
            <p:cNvSpPr/>
            <p:nvPr/>
          </p:nvSpPr>
          <p:spPr>
            <a:xfrm>
              <a:off x="2627357" y="2237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17"/>
            <p:cNvSpPr/>
            <p:nvPr/>
          </p:nvSpPr>
          <p:spPr>
            <a:xfrm>
              <a:off x="2629507" y="2251411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17"/>
            <p:cNvSpPr/>
            <p:nvPr/>
          </p:nvSpPr>
          <p:spPr>
            <a:xfrm>
              <a:off x="2665182" y="22271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17"/>
            <p:cNvSpPr/>
            <p:nvPr/>
          </p:nvSpPr>
          <p:spPr>
            <a:xfrm>
              <a:off x="2652307" y="22150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17"/>
            <p:cNvSpPr/>
            <p:nvPr/>
          </p:nvSpPr>
          <p:spPr>
            <a:xfrm>
              <a:off x="2672082" y="223581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17"/>
            <p:cNvSpPr/>
            <p:nvPr/>
          </p:nvSpPr>
          <p:spPr>
            <a:xfrm>
              <a:off x="2676307" y="2248011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17"/>
            <p:cNvSpPr/>
            <p:nvPr/>
          </p:nvSpPr>
          <p:spPr>
            <a:xfrm>
              <a:off x="2668182" y="2272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17"/>
            <p:cNvSpPr/>
            <p:nvPr/>
          </p:nvSpPr>
          <p:spPr>
            <a:xfrm>
              <a:off x="2622207" y="22743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17"/>
            <p:cNvSpPr/>
            <p:nvPr/>
          </p:nvSpPr>
          <p:spPr>
            <a:xfrm>
              <a:off x="2655757" y="22385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17"/>
            <p:cNvSpPr/>
            <p:nvPr/>
          </p:nvSpPr>
          <p:spPr>
            <a:xfrm>
              <a:off x="2660032" y="22501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17"/>
            <p:cNvSpPr/>
            <p:nvPr/>
          </p:nvSpPr>
          <p:spPr>
            <a:xfrm>
              <a:off x="2686632" y="22252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17"/>
            <p:cNvSpPr/>
            <p:nvPr/>
          </p:nvSpPr>
          <p:spPr>
            <a:xfrm>
              <a:off x="2617057" y="2262136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17"/>
            <p:cNvSpPr/>
            <p:nvPr/>
          </p:nvSpPr>
          <p:spPr>
            <a:xfrm>
              <a:off x="2858857" y="2444686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17"/>
            <p:cNvSpPr/>
            <p:nvPr/>
          </p:nvSpPr>
          <p:spPr>
            <a:xfrm>
              <a:off x="2853282" y="24335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17"/>
            <p:cNvSpPr/>
            <p:nvPr/>
          </p:nvSpPr>
          <p:spPr>
            <a:xfrm>
              <a:off x="2864432" y="24561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17"/>
            <p:cNvSpPr/>
            <p:nvPr/>
          </p:nvSpPr>
          <p:spPr>
            <a:xfrm>
              <a:off x="2876482" y="2457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17"/>
            <p:cNvSpPr/>
            <p:nvPr/>
          </p:nvSpPr>
          <p:spPr>
            <a:xfrm>
              <a:off x="2868757" y="2431811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17"/>
            <p:cNvSpPr/>
            <p:nvPr/>
          </p:nvSpPr>
          <p:spPr>
            <a:xfrm>
              <a:off x="2874307" y="24434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17"/>
            <p:cNvSpPr/>
            <p:nvPr/>
          </p:nvSpPr>
          <p:spPr>
            <a:xfrm>
              <a:off x="2849882" y="242133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17"/>
            <p:cNvSpPr/>
            <p:nvPr/>
          </p:nvSpPr>
          <p:spPr>
            <a:xfrm>
              <a:off x="2848557" y="241128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17"/>
            <p:cNvSpPr/>
            <p:nvPr/>
          </p:nvSpPr>
          <p:spPr>
            <a:xfrm>
              <a:off x="2623957" y="2284111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17"/>
            <p:cNvSpPr/>
            <p:nvPr/>
          </p:nvSpPr>
          <p:spPr>
            <a:xfrm>
              <a:off x="2617557" y="224956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17"/>
            <p:cNvSpPr/>
            <p:nvPr/>
          </p:nvSpPr>
          <p:spPr>
            <a:xfrm>
              <a:off x="2824107" y="2420661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17"/>
            <p:cNvSpPr/>
            <p:nvPr/>
          </p:nvSpPr>
          <p:spPr>
            <a:xfrm>
              <a:off x="2843382" y="2399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17"/>
            <p:cNvSpPr/>
            <p:nvPr/>
          </p:nvSpPr>
          <p:spPr>
            <a:xfrm>
              <a:off x="2840807" y="24322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17"/>
            <p:cNvSpPr/>
            <p:nvPr/>
          </p:nvSpPr>
          <p:spPr>
            <a:xfrm>
              <a:off x="2773007" y="2203386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17"/>
            <p:cNvSpPr/>
            <p:nvPr/>
          </p:nvSpPr>
          <p:spPr>
            <a:xfrm>
              <a:off x="2940482" y="2201236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17"/>
            <p:cNvSpPr/>
            <p:nvPr/>
          </p:nvSpPr>
          <p:spPr>
            <a:xfrm>
              <a:off x="3037582" y="2200311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17"/>
            <p:cNvSpPr/>
            <p:nvPr/>
          </p:nvSpPr>
          <p:spPr>
            <a:xfrm>
              <a:off x="3061607" y="22343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17"/>
            <p:cNvSpPr/>
            <p:nvPr/>
          </p:nvSpPr>
          <p:spPr>
            <a:xfrm>
              <a:off x="2755357" y="22488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17"/>
            <p:cNvSpPr/>
            <p:nvPr/>
          </p:nvSpPr>
          <p:spPr>
            <a:xfrm>
              <a:off x="2759282" y="22127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17"/>
            <p:cNvSpPr/>
            <p:nvPr/>
          </p:nvSpPr>
          <p:spPr>
            <a:xfrm>
              <a:off x="3058207" y="22671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17"/>
            <p:cNvSpPr/>
            <p:nvPr/>
          </p:nvSpPr>
          <p:spPr>
            <a:xfrm>
              <a:off x="2923682" y="22016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17"/>
            <p:cNvSpPr/>
            <p:nvPr/>
          </p:nvSpPr>
          <p:spPr>
            <a:xfrm>
              <a:off x="2879057" y="2468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17"/>
            <p:cNvSpPr/>
            <p:nvPr/>
          </p:nvSpPr>
          <p:spPr>
            <a:xfrm>
              <a:off x="3049957" y="2200811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17"/>
            <p:cNvSpPr/>
            <p:nvPr/>
          </p:nvSpPr>
          <p:spPr>
            <a:xfrm>
              <a:off x="3047382" y="22450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17"/>
            <p:cNvSpPr/>
            <p:nvPr/>
          </p:nvSpPr>
          <p:spPr>
            <a:xfrm>
              <a:off x="3043982" y="22812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17"/>
            <p:cNvSpPr/>
            <p:nvPr/>
          </p:nvSpPr>
          <p:spPr>
            <a:xfrm>
              <a:off x="3057257" y="228151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17"/>
            <p:cNvSpPr/>
            <p:nvPr/>
          </p:nvSpPr>
          <p:spPr>
            <a:xfrm>
              <a:off x="3052107" y="2212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17"/>
            <p:cNvSpPr/>
            <p:nvPr/>
          </p:nvSpPr>
          <p:spPr>
            <a:xfrm>
              <a:off x="3057682" y="22222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17"/>
            <p:cNvSpPr/>
            <p:nvPr/>
          </p:nvSpPr>
          <p:spPr>
            <a:xfrm>
              <a:off x="2712382" y="22159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17"/>
            <p:cNvSpPr/>
            <p:nvPr/>
          </p:nvSpPr>
          <p:spPr>
            <a:xfrm>
              <a:off x="2700007" y="2214086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17"/>
            <p:cNvSpPr/>
            <p:nvPr/>
          </p:nvSpPr>
          <p:spPr>
            <a:xfrm>
              <a:off x="2704657" y="22386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17"/>
            <p:cNvSpPr/>
            <p:nvPr/>
          </p:nvSpPr>
          <p:spPr>
            <a:xfrm>
              <a:off x="2706007" y="22486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17"/>
            <p:cNvSpPr/>
            <p:nvPr/>
          </p:nvSpPr>
          <p:spPr>
            <a:xfrm>
              <a:off x="2709407" y="22609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17"/>
            <p:cNvSpPr/>
            <p:nvPr/>
          </p:nvSpPr>
          <p:spPr>
            <a:xfrm>
              <a:off x="2699507" y="22269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17"/>
            <p:cNvSpPr/>
            <p:nvPr/>
          </p:nvSpPr>
          <p:spPr>
            <a:xfrm>
              <a:off x="2692282" y="22495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17"/>
            <p:cNvSpPr/>
            <p:nvPr/>
          </p:nvSpPr>
          <p:spPr>
            <a:xfrm>
              <a:off x="2750632" y="22373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17"/>
            <p:cNvSpPr/>
            <p:nvPr/>
          </p:nvSpPr>
          <p:spPr>
            <a:xfrm>
              <a:off x="2697432" y="225956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17"/>
            <p:cNvSpPr/>
            <p:nvPr/>
          </p:nvSpPr>
          <p:spPr>
            <a:xfrm>
              <a:off x="2742482" y="22145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17"/>
            <p:cNvSpPr/>
            <p:nvPr/>
          </p:nvSpPr>
          <p:spPr>
            <a:xfrm>
              <a:off x="2739907" y="22480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17"/>
            <p:cNvSpPr/>
            <p:nvPr/>
          </p:nvSpPr>
          <p:spPr>
            <a:xfrm>
              <a:off x="2690532" y="22377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17"/>
            <p:cNvSpPr/>
            <p:nvPr/>
          </p:nvSpPr>
          <p:spPr>
            <a:xfrm>
              <a:off x="2745882" y="2225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17"/>
            <p:cNvSpPr/>
            <p:nvPr/>
          </p:nvSpPr>
          <p:spPr>
            <a:xfrm>
              <a:off x="2722707" y="2203811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17"/>
            <p:cNvSpPr/>
            <p:nvPr/>
          </p:nvSpPr>
          <p:spPr>
            <a:xfrm>
              <a:off x="2735157" y="2237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17"/>
            <p:cNvSpPr/>
            <p:nvPr/>
          </p:nvSpPr>
          <p:spPr>
            <a:xfrm>
              <a:off x="3106232" y="223431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17"/>
            <p:cNvSpPr/>
            <p:nvPr/>
          </p:nvSpPr>
          <p:spPr>
            <a:xfrm>
              <a:off x="2666532" y="2204636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17"/>
            <p:cNvSpPr/>
            <p:nvPr/>
          </p:nvSpPr>
          <p:spPr>
            <a:xfrm>
              <a:off x="2694357" y="2204211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17"/>
            <p:cNvSpPr/>
            <p:nvPr/>
          </p:nvSpPr>
          <p:spPr>
            <a:xfrm>
              <a:off x="2709807" y="2204211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17"/>
            <p:cNvSpPr/>
            <p:nvPr/>
          </p:nvSpPr>
          <p:spPr>
            <a:xfrm>
              <a:off x="2738157" y="2203811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17"/>
            <p:cNvSpPr/>
            <p:nvPr/>
          </p:nvSpPr>
          <p:spPr>
            <a:xfrm>
              <a:off x="2995007" y="238633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17"/>
            <p:cNvSpPr/>
            <p:nvPr/>
          </p:nvSpPr>
          <p:spPr>
            <a:xfrm>
              <a:off x="2892757" y="2456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17"/>
            <p:cNvSpPr/>
            <p:nvPr/>
          </p:nvSpPr>
          <p:spPr>
            <a:xfrm>
              <a:off x="2892357" y="2468811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17"/>
            <p:cNvSpPr/>
            <p:nvPr/>
          </p:nvSpPr>
          <p:spPr>
            <a:xfrm>
              <a:off x="3031907" y="2305536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17"/>
            <p:cNvSpPr/>
            <p:nvPr/>
          </p:nvSpPr>
          <p:spPr>
            <a:xfrm>
              <a:off x="2754957" y="2203386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17"/>
            <p:cNvSpPr/>
            <p:nvPr/>
          </p:nvSpPr>
          <p:spPr>
            <a:xfrm>
              <a:off x="2995832" y="23719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17"/>
            <p:cNvSpPr/>
            <p:nvPr/>
          </p:nvSpPr>
          <p:spPr>
            <a:xfrm>
              <a:off x="3003557" y="2304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17"/>
            <p:cNvSpPr/>
            <p:nvPr/>
          </p:nvSpPr>
          <p:spPr>
            <a:xfrm>
              <a:off x="3000982" y="235108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17"/>
            <p:cNvSpPr/>
            <p:nvPr/>
          </p:nvSpPr>
          <p:spPr>
            <a:xfrm>
              <a:off x="2925857" y="24670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17"/>
            <p:cNvSpPr/>
            <p:nvPr/>
          </p:nvSpPr>
          <p:spPr>
            <a:xfrm>
              <a:off x="3065407" y="21998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17"/>
            <p:cNvSpPr/>
            <p:nvPr/>
          </p:nvSpPr>
          <p:spPr>
            <a:xfrm>
              <a:off x="307055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17"/>
            <p:cNvSpPr/>
            <p:nvPr/>
          </p:nvSpPr>
          <p:spPr>
            <a:xfrm>
              <a:off x="2843382" y="2446036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17"/>
            <p:cNvSpPr/>
            <p:nvPr/>
          </p:nvSpPr>
          <p:spPr>
            <a:xfrm>
              <a:off x="2988107" y="22591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17"/>
            <p:cNvSpPr/>
            <p:nvPr/>
          </p:nvSpPr>
          <p:spPr>
            <a:xfrm>
              <a:off x="3110957" y="224461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17"/>
            <p:cNvSpPr/>
            <p:nvPr/>
          </p:nvSpPr>
          <p:spPr>
            <a:xfrm>
              <a:off x="3110557" y="22561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17"/>
            <p:cNvSpPr/>
            <p:nvPr/>
          </p:nvSpPr>
          <p:spPr>
            <a:xfrm>
              <a:off x="3116957" y="22222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17"/>
            <p:cNvSpPr/>
            <p:nvPr/>
          </p:nvSpPr>
          <p:spPr>
            <a:xfrm>
              <a:off x="3080882" y="2199486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17"/>
            <p:cNvSpPr/>
            <p:nvPr/>
          </p:nvSpPr>
          <p:spPr>
            <a:xfrm>
              <a:off x="3122107" y="2234311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17"/>
            <p:cNvSpPr/>
            <p:nvPr/>
          </p:nvSpPr>
          <p:spPr>
            <a:xfrm>
              <a:off x="3041807" y="22930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17"/>
            <p:cNvSpPr/>
            <p:nvPr/>
          </p:nvSpPr>
          <p:spPr>
            <a:xfrm>
              <a:off x="3073132" y="2282186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17"/>
            <p:cNvSpPr/>
            <p:nvPr/>
          </p:nvSpPr>
          <p:spPr>
            <a:xfrm>
              <a:off x="2883382" y="24318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17"/>
            <p:cNvSpPr/>
            <p:nvPr/>
          </p:nvSpPr>
          <p:spPr>
            <a:xfrm>
              <a:off x="2992432" y="2432211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17"/>
            <p:cNvSpPr/>
            <p:nvPr/>
          </p:nvSpPr>
          <p:spPr>
            <a:xfrm>
              <a:off x="2982132" y="2444086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17"/>
            <p:cNvSpPr/>
            <p:nvPr/>
          </p:nvSpPr>
          <p:spPr>
            <a:xfrm>
              <a:off x="2970057" y="2454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17"/>
            <p:cNvSpPr/>
            <p:nvPr/>
          </p:nvSpPr>
          <p:spPr>
            <a:xfrm>
              <a:off x="3006157" y="2362636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17"/>
            <p:cNvSpPr/>
            <p:nvPr/>
          </p:nvSpPr>
          <p:spPr>
            <a:xfrm>
              <a:off x="3109207" y="2199886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17"/>
            <p:cNvSpPr/>
            <p:nvPr/>
          </p:nvSpPr>
          <p:spPr>
            <a:xfrm>
              <a:off x="2985107" y="24095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17"/>
            <p:cNvSpPr/>
            <p:nvPr/>
          </p:nvSpPr>
          <p:spPr>
            <a:xfrm>
              <a:off x="2919057" y="2442086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17"/>
            <p:cNvSpPr/>
            <p:nvPr/>
          </p:nvSpPr>
          <p:spPr>
            <a:xfrm>
              <a:off x="2909982" y="24674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17"/>
            <p:cNvSpPr/>
            <p:nvPr/>
          </p:nvSpPr>
          <p:spPr>
            <a:xfrm>
              <a:off x="2923282" y="2454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17"/>
            <p:cNvSpPr/>
            <p:nvPr/>
          </p:nvSpPr>
          <p:spPr>
            <a:xfrm>
              <a:off x="2915132" y="2479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17"/>
            <p:cNvSpPr/>
            <p:nvPr/>
          </p:nvSpPr>
          <p:spPr>
            <a:xfrm>
              <a:off x="2939157" y="24560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17"/>
            <p:cNvSpPr/>
            <p:nvPr/>
          </p:nvSpPr>
          <p:spPr>
            <a:xfrm>
              <a:off x="2933582" y="2476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17"/>
            <p:cNvSpPr/>
            <p:nvPr/>
          </p:nvSpPr>
          <p:spPr>
            <a:xfrm>
              <a:off x="2927607" y="24225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17"/>
            <p:cNvSpPr/>
            <p:nvPr/>
          </p:nvSpPr>
          <p:spPr>
            <a:xfrm>
              <a:off x="2887207" y="24458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17"/>
            <p:cNvSpPr/>
            <p:nvPr/>
          </p:nvSpPr>
          <p:spPr>
            <a:xfrm>
              <a:off x="28893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17"/>
            <p:cNvSpPr/>
            <p:nvPr/>
          </p:nvSpPr>
          <p:spPr>
            <a:xfrm>
              <a:off x="2894507" y="2409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17"/>
            <p:cNvSpPr/>
            <p:nvPr/>
          </p:nvSpPr>
          <p:spPr>
            <a:xfrm>
              <a:off x="2994607" y="23981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17"/>
            <p:cNvSpPr/>
            <p:nvPr/>
          </p:nvSpPr>
          <p:spPr>
            <a:xfrm>
              <a:off x="2943882" y="2466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17"/>
            <p:cNvSpPr/>
            <p:nvPr/>
          </p:nvSpPr>
          <p:spPr>
            <a:xfrm>
              <a:off x="2897082" y="24335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17"/>
            <p:cNvSpPr/>
            <p:nvPr/>
          </p:nvSpPr>
          <p:spPr>
            <a:xfrm>
              <a:off x="2902257" y="24450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17"/>
            <p:cNvSpPr/>
            <p:nvPr/>
          </p:nvSpPr>
          <p:spPr>
            <a:xfrm>
              <a:off x="2906982" y="245656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17"/>
            <p:cNvSpPr/>
            <p:nvPr/>
          </p:nvSpPr>
          <p:spPr>
            <a:xfrm>
              <a:off x="29795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17"/>
            <p:cNvSpPr/>
            <p:nvPr/>
          </p:nvSpPr>
          <p:spPr>
            <a:xfrm>
              <a:off x="2946457" y="24333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17"/>
            <p:cNvSpPr/>
            <p:nvPr/>
          </p:nvSpPr>
          <p:spPr>
            <a:xfrm>
              <a:off x="2975232" y="2421061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17"/>
            <p:cNvSpPr/>
            <p:nvPr/>
          </p:nvSpPr>
          <p:spPr>
            <a:xfrm>
              <a:off x="2985532" y="23497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17"/>
            <p:cNvSpPr/>
            <p:nvPr/>
          </p:nvSpPr>
          <p:spPr>
            <a:xfrm>
              <a:off x="2974807" y="2433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17"/>
            <p:cNvSpPr/>
            <p:nvPr/>
          </p:nvSpPr>
          <p:spPr>
            <a:xfrm>
              <a:off x="2989457" y="24210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17"/>
            <p:cNvSpPr/>
            <p:nvPr/>
          </p:nvSpPr>
          <p:spPr>
            <a:xfrm>
              <a:off x="2988107" y="2361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17"/>
            <p:cNvSpPr/>
            <p:nvPr/>
          </p:nvSpPr>
          <p:spPr>
            <a:xfrm>
              <a:off x="2981707" y="2386111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17"/>
            <p:cNvSpPr/>
            <p:nvPr/>
          </p:nvSpPr>
          <p:spPr>
            <a:xfrm>
              <a:off x="2956357" y="24674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17"/>
            <p:cNvSpPr/>
            <p:nvPr/>
          </p:nvSpPr>
          <p:spPr>
            <a:xfrm>
              <a:off x="2969657" y="2410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17"/>
            <p:cNvSpPr/>
            <p:nvPr/>
          </p:nvSpPr>
          <p:spPr>
            <a:xfrm>
              <a:off x="2951607" y="24452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17"/>
            <p:cNvSpPr/>
            <p:nvPr/>
          </p:nvSpPr>
          <p:spPr>
            <a:xfrm>
              <a:off x="2952957" y="24549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17"/>
            <p:cNvSpPr/>
            <p:nvPr/>
          </p:nvSpPr>
          <p:spPr>
            <a:xfrm>
              <a:off x="2961507" y="24329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17"/>
            <p:cNvSpPr/>
            <p:nvPr/>
          </p:nvSpPr>
          <p:spPr>
            <a:xfrm>
              <a:off x="2966657" y="2444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17"/>
            <p:cNvSpPr/>
            <p:nvPr/>
          </p:nvSpPr>
          <p:spPr>
            <a:xfrm>
              <a:off x="3113957" y="2211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17"/>
            <p:cNvSpPr/>
            <p:nvPr/>
          </p:nvSpPr>
          <p:spPr>
            <a:xfrm>
              <a:off x="2732582" y="2285361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17"/>
            <p:cNvSpPr/>
            <p:nvPr/>
          </p:nvSpPr>
          <p:spPr>
            <a:xfrm>
              <a:off x="2735157" y="229563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17"/>
            <p:cNvSpPr/>
            <p:nvPr/>
          </p:nvSpPr>
          <p:spPr>
            <a:xfrm>
              <a:off x="2730432" y="22711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17"/>
            <p:cNvSpPr/>
            <p:nvPr/>
          </p:nvSpPr>
          <p:spPr>
            <a:xfrm>
              <a:off x="2720107" y="2296161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17"/>
            <p:cNvSpPr/>
            <p:nvPr/>
          </p:nvSpPr>
          <p:spPr>
            <a:xfrm>
              <a:off x="2720632" y="22835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17"/>
            <p:cNvSpPr/>
            <p:nvPr/>
          </p:nvSpPr>
          <p:spPr>
            <a:xfrm>
              <a:off x="2739507" y="225916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17"/>
            <p:cNvSpPr/>
            <p:nvPr/>
          </p:nvSpPr>
          <p:spPr>
            <a:xfrm>
              <a:off x="2724857" y="22591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17"/>
            <p:cNvSpPr/>
            <p:nvPr/>
          </p:nvSpPr>
          <p:spPr>
            <a:xfrm>
              <a:off x="2763107" y="22839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17"/>
            <p:cNvSpPr/>
            <p:nvPr/>
          </p:nvSpPr>
          <p:spPr>
            <a:xfrm>
              <a:off x="2824932" y="238871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17"/>
            <p:cNvSpPr/>
            <p:nvPr/>
          </p:nvSpPr>
          <p:spPr>
            <a:xfrm>
              <a:off x="2768657" y="2249261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17"/>
            <p:cNvSpPr/>
            <p:nvPr/>
          </p:nvSpPr>
          <p:spPr>
            <a:xfrm>
              <a:off x="2743307" y="227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17"/>
            <p:cNvSpPr/>
            <p:nvPr/>
          </p:nvSpPr>
          <p:spPr>
            <a:xfrm>
              <a:off x="2768257" y="22608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17"/>
            <p:cNvSpPr/>
            <p:nvPr/>
          </p:nvSpPr>
          <p:spPr>
            <a:xfrm>
              <a:off x="2748982" y="22839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17"/>
            <p:cNvSpPr/>
            <p:nvPr/>
          </p:nvSpPr>
          <p:spPr>
            <a:xfrm>
              <a:off x="2753207" y="22609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17"/>
            <p:cNvSpPr/>
            <p:nvPr/>
          </p:nvSpPr>
          <p:spPr>
            <a:xfrm>
              <a:off x="2758782" y="22724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17"/>
            <p:cNvSpPr/>
            <p:nvPr/>
          </p:nvSpPr>
          <p:spPr>
            <a:xfrm>
              <a:off x="2761857" y="22248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17"/>
            <p:cNvSpPr/>
            <p:nvPr/>
          </p:nvSpPr>
          <p:spPr>
            <a:xfrm>
              <a:off x="2640757" y="2284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17"/>
            <p:cNvSpPr/>
            <p:nvPr/>
          </p:nvSpPr>
          <p:spPr>
            <a:xfrm>
              <a:off x="2637257" y="22733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17"/>
            <p:cNvSpPr/>
            <p:nvPr/>
          </p:nvSpPr>
          <p:spPr>
            <a:xfrm>
              <a:off x="2679807" y="2308111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17"/>
            <p:cNvSpPr/>
            <p:nvPr/>
          </p:nvSpPr>
          <p:spPr>
            <a:xfrm>
              <a:off x="2822782" y="23764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17"/>
            <p:cNvSpPr/>
            <p:nvPr/>
          </p:nvSpPr>
          <p:spPr>
            <a:xfrm>
              <a:off x="2678882" y="2260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17"/>
            <p:cNvSpPr/>
            <p:nvPr/>
          </p:nvSpPr>
          <p:spPr>
            <a:xfrm>
              <a:off x="2643332" y="2294811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17"/>
            <p:cNvSpPr/>
            <p:nvPr/>
          </p:nvSpPr>
          <p:spPr>
            <a:xfrm>
              <a:off x="2818957" y="2408461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17"/>
            <p:cNvSpPr/>
            <p:nvPr/>
          </p:nvSpPr>
          <p:spPr>
            <a:xfrm>
              <a:off x="2699507" y="2273386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17"/>
            <p:cNvSpPr/>
            <p:nvPr/>
          </p:nvSpPr>
          <p:spPr>
            <a:xfrm>
              <a:off x="2720107" y="2237711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17"/>
            <p:cNvSpPr/>
            <p:nvPr/>
          </p:nvSpPr>
          <p:spPr>
            <a:xfrm>
              <a:off x="2723207" y="224843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17"/>
            <p:cNvSpPr/>
            <p:nvPr/>
          </p:nvSpPr>
          <p:spPr>
            <a:xfrm>
              <a:off x="2710732" y="23068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17"/>
            <p:cNvSpPr/>
            <p:nvPr/>
          </p:nvSpPr>
          <p:spPr>
            <a:xfrm>
              <a:off x="2706832" y="22948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17"/>
            <p:cNvSpPr/>
            <p:nvPr/>
          </p:nvSpPr>
          <p:spPr>
            <a:xfrm>
              <a:off x="2728357" y="22145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17"/>
            <p:cNvSpPr/>
            <p:nvPr/>
          </p:nvSpPr>
          <p:spPr>
            <a:xfrm>
              <a:off x="2727032" y="2318011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17"/>
            <p:cNvSpPr/>
            <p:nvPr/>
          </p:nvSpPr>
          <p:spPr>
            <a:xfrm>
              <a:off x="2725282" y="23082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17"/>
            <p:cNvSpPr/>
            <p:nvPr/>
          </p:nvSpPr>
          <p:spPr>
            <a:xfrm>
              <a:off x="3016457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17"/>
            <p:cNvSpPr/>
            <p:nvPr/>
          </p:nvSpPr>
          <p:spPr>
            <a:xfrm>
              <a:off x="3016957" y="22466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17"/>
            <p:cNvSpPr/>
            <p:nvPr/>
          </p:nvSpPr>
          <p:spPr>
            <a:xfrm>
              <a:off x="3011807" y="22806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17"/>
            <p:cNvSpPr/>
            <p:nvPr/>
          </p:nvSpPr>
          <p:spPr>
            <a:xfrm>
              <a:off x="3023357" y="221193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17"/>
            <p:cNvSpPr/>
            <p:nvPr/>
          </p:nvSpPr>
          <p:spPr>
            <a:xfrm>
              <a:off x="3021607" y="222401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17"/>
            <p:cNvSpPr/>
            <p:nvPr/>
          </p:nvSpPr>
          <p:spPr>
            <a:xfrm>
              <a:off x="3026757" y="22351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17"/>
            <p:cNvSpPr/>
            <p:nvPr/>
          </p:nvSpPr>
          <p:spPr>
            <a:xfrm>
              <a:off x="3011307" y="2235961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17"/>
            <p:cNvSpPr/>
            <p:nvPr/>
          </p:nvSpPr>
          <p:spPr>
            <a:xfrm>
              <a:off x="2994607" y="2281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17"/>
            <p:cNvSpPr/>
            <p:nvPr/>
          </p:nvSpPr>
          <p:spPr>
            <a:xfrm>
              <a:off x="3031082" y="224668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17"/>
            <p:cNvSpPr/>
            <p:nvPr/>
          </p:nvSpPr>
          <p:spPr>
            <a:xfrm>
              <a:off x="2993257" y="22711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17"/>
            <p:cNvSpPr/>
            <p:nvPr/>
          </p:nvSpPr>
          <p:spPr>
            <a:xfrm>
              <a:off x="2998407" y="2233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17"/>
            <p:cNvSpPr/>
            <p:nvPr/>
          </p:nvSpPr>
          <p:spPr>
            <a:xfrm>
              <a:off x="3000982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17"/>
            <p:cNvSpPr/>
            <p:nvPr/>
          </p:nvSpPr>
          <p:spPr>
            <a:xfrm>
              <a:off x="300315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17"/>
            <p:cNvSpPr/>
            <p:nvPr/>
          </p:nvSpPr>
          <p:spPr>
            <a:xfrm>
              <a:off x="3007482" y="2222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17"/>
            <p:cNvSpPr/>
            <p:nvPr/>
          </p:nvSpPr>
          <p:spPr>
            <a:xfrm>
              <a:off x="2936582" y="22359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17"/>
            <p:cNvSpPr/>
            <p:nvPr/>
          </p:nvSpPr>
          <p:spPr>
            <a:xfrm>
              <a:off x="2920707" y="22359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17"/>
            <p:cNvSpPr/>
            <p:nvPr/>
          </p:nvSpPr>
          <p:spPr>
            <a:xfrm>
              <a:off x="3036657" y="22239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17"/>
            <p:cNvSpPr/>
            <p:nvPr/>
          </p:nvSpPr>
          <p:spPr>
            <a:xfrm>
              <a:off x="2928007" y="2212886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17"/>
            <p:cNvSpPr/>
            <p:nvPr/>
          </p:nvSpPr>
          <p:spPr>
            <a:xfrm>
              <a:off x="2925432" y="2246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17"/>
            <p:cNvSpPr/>
            <p:nvPr/>
          </p:nvSpPr>
          <p:spPr>
            <a:xfrm>
              <a:off x="2802582" y="2202886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17"/>
            <p:cNvSpPr/>
            <p:nvPr/>
          </p:nvSpPr>
          <p:spPr>
            <a:xfrm>
              <a:off x="2895332" y="2202061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17"/>
            <p:cNvSpPr/>
            <p:nvPr/>
          </p:nvSpPr>
          <p:spPr>
            <a:xfrm>
              <a:off x="2833507" y="2202461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17"/>
            <p:cNvSpPr/>
            <p:nvPr/>
          </p:nvSpPr>
          <p:spPr>
            <a:xfrm>
              <a:off x="2931407" y="22240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17"/>
            <p:cNvSpPr/>
            <p:nvPr/>
          </p:nvSpPr>
          <p:spPr>
            <a:xfrm>
              <a:off x="3019107" y="2200311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17"/>
            <p:cNvSpPr/>
            <p:nvPr/>
          </p:nvSpPr>
          <p:spPr>
            <a:xfrm>
              <a:off x="2958532" y="2201236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17"/>
            <p:cNvSpPr/>
            <p:nvPr/>
          </p:nvSpPr>
          <p:spPr>
            <a:xfrm>
              <a:off x="2774757" y="2214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17"/>
            <p:cNvSpPr/>
            <p:nvPr/>
          </p:nvSpPr>
          <p:spPr>
            <a:xfrm>
              <a:off x="3037057" y="2212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17"/>
            <p:cNvSpPr/>
            <p:nvPr/>
          </p:nvSpPr>
          <p:spPr>
            <a:xfrm>
              <a:off x="2944807" y="2211111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17"/>
            <p:cNvSpPr/>
            <p:nvPr/>
          </p:nvSpPr>
          <p:spPr>
            <a:xfrm>
              <a:off x="2940907" y="22473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17"/>
            <p:cNvSpPr/>
            <p:nvPr/>
          </p:nvSpPr>
          <p:spPr>
            <a:xfrm>
              <a:off x="3003557" y="2258736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17"/>
            <p:cNvSpPr/>
            <p:nvPr/>
          </p:nvSpPr>
          <p:spPr>
            <a:xfrm>
              <a:off x="2965832" y="23961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17"/>
            <p:cNvSpPr/>
            <p:nvPr/>
          </p:nvSpPr>
          <p:spPr>
            <a:xfrm>
              <a:off x="2966257" y="23850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17"/>
            <p:cNvSpPr/>
            <p:nvPr/>
          </p:nvSpPr>
          <p:spPr>
            <a:xfrm>
              <a:off x="2830507" y="2397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17"/>
            <p:cNvSpPr/>
            <p:nvPr/>
          </p:nvSpPr>
          <p:spPr>
            <a:xfrm>
              <a:off x="2972232" y="23626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17"/>
            <p:cNvSpPr/>
            <p:nvPr/>
          </p:nvSpPr>
          <p:spPr>
            <a:xfrm>
              <a:off x="2958932" y="2422361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17"/>
            <p:cNvSpPr/>
            <p:nvPr/>
          </p:nvSpPr>
          <p:spPr>
            <a:xfrm>
              <a:off x="2981307" y="23373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17"/>
            <p:cNvSpPr/>
            <p:nvPr/>
          </p:nvSpPr>
          <p:spPr>
            <a:xfrm>
              <a:off x="2977382" y="23747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17"/>
            <p:cNvSpPr/>
            <p:nvPr/>
          </p:nvSpPr>
          <p:spPr>
            <a:xfrm>
              <a:off x="2937082" y="24442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17"/>
            <p:cNvSpPr/>
            <p:nvPr/>
          </p:nvSpPr>
          <p:spPr>
            <a:xfrm>
              <a:off x="2932357" y="23858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17"/>
            <p:cNvSpPr/>
            <p:nvPr/>
          </p:nvSpPr>
          <p:spPr>
            <a:xfrm>
              <a:off x="2931007" y="23761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17"/>
            <p:cNvSpPr/>
            <p:nvPr/>
          </p:nvSpPr>
          <p:spPr>
            <a:xfrm>
              <a:off x="2956782" y="24081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17"/>
            <p:cNvSpPr/>
            <p:nvPr/>
          </p:nvSpPr>
          <p:spPr>
            <a:xfrm>
              <a:off x="2985532" y="2292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17"/>
            <p:cNvSpPr/>
            <p:nvPr/>
          </p:nvSpPr>
          <p:spPr>
            <a:xfrm>
              <a:off x="2951207" y="239643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17"/>
            <p:cNvSpPr/>
            <p:nvPr/>
          </p:nvSpPr>
          <p:spPr>
            <a:xfrm>
              <a:off x="2946882" y="24206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17"/>
            <p:cNvSpPr/>
            <p:nvPr/>
          </p:nvSpPr>
          <p:spPr>
            <a:xfrm>
              <a:off x="2941307" y="2409536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17"/>
            <p:cNvSpPr/>
            <p:nvPr/>
          </p:nvSpPr>
          <p:spPr>
            <a:xfrm>
              <a:off x="2998007" y="2293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17"/>
            <p:cNvSpPr/>
            <p:nvPr/>
          </p:nvSpPr>
          <p:spPr>
            <a:xfrm>
              <a:off x="3013457" y="22915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17"/>
            <p:cNvSpPr/>
            <p:nvPr/>
          </p:nvSpPr>
          <p:spPr>
            <a:xfrm>
              <a:off x="3019032" y="230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17"/>
            <p:cNvSpPr/>
            <p:nvPr/>
          </p:nvSpPr>
          <p:spPr>
            <a:xfrm>
              <a:off x="3028107" y="22914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17"/>
            <p:cNvSpPr/>
            <p:nvPr/>
          </p:nvSpPr>
          <p:spPr>
            <a:xfrm>
              <a:off x="3021182" y="2317586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17"/>
            <p:cNvSpPr/>
            <p:nvPr/>
          </p:nvSpPr>
          <p:spPr>
            <a:xfrm>
              <a:off x="3039232" y="2269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17"/>
            <p:cNvSpPr/>
            <p:nvPr/>
          </p:nvSpPr>
          <p:spPr>
            <a:xfrm>
              <a:off x="3034482" y="2257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17"/>
            <p:cNvSpPr/>
            <p:nvPr/>
          </p:nvSpPr>
          <p:spPr>
            <a:xfrm>
              <a:off x="3028507" y="22801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17"/>
            <p:cNvSpPr/>
            <p:nvPr/>
          </p:nvSpPr>
          <p:spPr>
            <a:xfrm>
              <a:off x="3043157" y="2232536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17"/>
            <p:cNvSpPr/>
            <p:nvPr/>
          </p:nvSpPr>
          <p:spPr>
            <a:xfrm>
              <a:off x="2999332" y="23390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17"/>
            <p:cNvSpPr/>
            <p:nvPr/>
          </p:nvSpPr>
          <p:spPr>
            <a:xfrm>
              <a:off x="2995432" y="23270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17"/>
            <p:cNvSpPr/>
            <p:nvPr/>
          </p:nvSpPr>
          <p:spPr>
            <a:xfrm>
              <a:off x="2989857" y="231758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17"/>
            <p:cNvSpPr/>
            <p:nvPr/>
          </p:nvSpPr>
          <p:spPr>
            <a:xfrm>
              <a:off x="300830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17"/>
            <p:cNvSpPr/>
            <p:nvPr/>
          </p:nvSpPr>
          <p:spPr>
            <a:xfrm>
              <a:off x="2925857" y="2410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17"/>
            <p:cNvSpPr/>
            <p:nvPr/>
          </p:nvSpPr>
          <p:spPr>
            <a:xfrm>
              <a:off x="2987707" y="23055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7"/>
            <p:cNvSpPr/>
            <p:nvPr/>
          </p:nvSpPr>
          <p:spPr>
            <a:xfrm>
              <a:off x="2961507" y="237471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17"/>
            <p:cNvSpPr/>
            <p:nvPr/>
          </p:nvSpPr>
          <p:spPr>
            <a:xfrm>
              <a:off x="2867007" y="24210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17"/>
            <p:cNvSpPr/>
            <p:nvPr/>
          </p:nvSpPr>
          <p:spPr>
            <a:xfrm>
              <a:off x="2863607" y="24103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7"/>
            <p:cNvSpPr/>
            <p:nvPr/>
          </p:nvSpPr>
          <p:spPr>
            <a:xfrm>
              <a:off x="2858857" y="2399011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17"/>
            <p:cNvSpPr/>
            <p:nvPr/>
          </p:nvSpPr>
          <p:spPr>
            <a:xfrm>
              <a:off x="2856282" y="238861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17"/>
            <p:cNvSpPr/>
            <p:nvPr/>
          </p:nvSpPr>
          <p:spPr>
            <a:xfrm>
              <a:off x="2876482" y="23643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7"/>
            <p:cNvSpPr/>
            <p:nvPr/>
          </p:nvSpPr>
          <p:spPr>
            <a:xfrm>
              <a:off x="2923682" y="23970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7"/>
            <p:cNvSpPr/>
            <p:nvPr/>
          </p:nvSpPr>
          <p:spPr>
            <a:xfrm>
              <a:off x="2871732" y="2399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7"/>
            <p:cNvSpPr/>
            <p:nvPr/>
          </p:nvSpPr>
          <p:spPr>
            <a:xfrm>
              <a:off x="2853707" y="23742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7"/>
            <p:cNvSpPr/>
            <p:nvPr/>
          </p:nvSpPr>
          <p:spPr>
            <a:xfrm>
              <a:off x="2879057" y="24101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7"/>
            <p:cNvSpPr/>
            <p:nvPr/>
          </p:nvSpPr>
          <p:spPr>
            <a:xfrm>
              <a:off x="2836082" y="2422186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7"/>
            <p:cNvSpPr/>
            <p:nvPr/>
          </p:nvSpPr>
          <p:spPr>
            <a:xfrm>
              <a:off x="2834007" y="24103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7"/>
            <p:cNvSpPr/>
            <p:nvPr/>
          </p:nvSpPr>
          <p:spPr>
            <a:xfrm>
              <a:off x="2838232" y="2375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7"/>
            <p:cNvSpPr/>
            <p:nvPr/>
          </p:nvSpPr>
          <p:spPr>
            <a:xfrm>
              <a:off x="2843807" y="23867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7"/>
            <p:cNvSpPr/>
            <p:nvPr/>
          </p:nvSpPr>
          <p:spPr>
            <a:xfrm>
              <a:off x="2848132" y="23626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7"/>
            <p:cNvSpPr/>
            <p:nvPr/>
          </p:nvSpPr>
          <p:spPr>
            <a:xfrm>
              <a:off x="2872157" y="23871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7"/>
            <p:cNvSpPr/>
            <p:nvPr/>
          </p:nvSpPr>
          <p:spPr>
            <a:xfrm>
              <a:off x="2907407" y="23532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7"/>
            <p:cNvSpPr/>
            <p:nvPr/>
          </p:nvSpPr>
          <p:spPr>
            <a:xfrm>
              <a:off x="2912132" y="24335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7"/>
            <p:cNvSpPr/>
            <p:nvPr/>
          </p:nvSpPr>
          <p:spPr>
            <a:xfrm>
              <a:off x="2905657" y="2397486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7"/>
            <p:cNvSpPr/>
            <p:nvPr/>
          </p:nvSpPr>
          <p:spPr>
            <a:xfrm>
              <a:off x="2902657" y="2385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7"/>
            <p:cNvSpPr/>
            <p:nvPr/>
          </p:nvSpPr>
          <p:spPr>
            <a:xfrm>
              <a:off x="2912557" y="24219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7"/>
            <p:cNvSpPr/>
            <p:nvPr/>
          </p:nvSpPr>
          <p:spPr>
            <a:xfrm>
              <a:off x="2918532" y="2386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7"/>
            <p:cNvSpPr/>
            <p:nvPr/>
          </p:nvSpPr>
          <p:spPr>
            <a:xfrm>
              <a:off x="2912957" y="24073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7"/>
            <p:cNvSpPr/>
            <p:nvPr/>
          </p:nvSpPr>
          <p:spPr>
            <a:xfrm>
              <a:off x="2892757" y="23380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7"/>
            <p:cNvSpPr/>
            <p:nvPr/>
          </p:nvSpPr>
          <p:spPr>
            <a:xfrm>
              <a:off x="2891932" y="2352336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7"/>
            <p:cNvSpPr/>
            <p:nvPr/>
          </p:nvSpPr>
          <p:spPr>
            <a:xfrm>
              <a:off x="2891532" y="2364236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7"/>
            <p:cNvSpPr/>
            <p:nvPr/>
          </p:nvSpPr>
          <p:spPr>
            <a:xfrm>
              <a:off x="2886382" y="238716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7"/>
            <p:cNvSpPr/>
            <p:nvPr/>
          </p:nvSpPr>
          <p:spPr>
            <a:xfrm>
              <a:off x="2883807" y="242066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7"/>
            <p:cNvSpPr/>
            <p:nvPr/>
          </p:nvSpPr>
          <p:spPr>
            <a:xfrm>
              <a:off x="2897907" y="2317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7"/>
            <p:cNvSpPr/>
            <p:nvPr/>
          </p:nvSpPr>
          <p:spPr>
            <a:xfrm>
              <a:off x="2898432" y="2372961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3" name="Google Shape;7183;p17"/>
          <p:cNvGrpSpPr/>
          <p:nvPr/>
        </p:nvGrpSpPr>
        <p:grpSpPr>
          <a:xfrm rot="10800000" flipH="1">
            <a:off x="7367648" y="-67776"/>
            <a:ext cx="2192535" cy="1200546"/>
            <a:chOff x="2686710" y="2490970"/>
            <a:chExt cx="520125" cy="284800"/>
          </a:xfrm>
        </p:grpSpPr>
        <p:sp>
          <p:nvSpPr>
            <p:cNvPr id="7184" name="Google Shape;7184;p17"/>
            <p:cNvSpPr/>
            <p:nvPr/>
          </p:nvSpPr>
          <p:spPr>
            <a:xfrm rot="10800000">
              <a:off x="2936260" y="26873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7"/>
            <p:cNvSpPr/>
            <p:nvPr/>
          </p:nvSpPr>
          <p:spPr>
            <a:xfrm rot="10800000">
              <a:off x="2949960" y="26874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7"/>
            <p:cNvSpPr/>
            <p:nvPr/>
          </p:nvSpPr>
          <p:spPr>
            <a:xfrm rot="10800000">
              <a:off x="2954710" y="26988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7"/>
            <p:cNvSpPr/>
            <p:nvPr/>
          </p:nvSpPr>
          <p:spPr>
            <a:xfrm rot="10800000">
              <a:off x="293708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7"/>
            <p:cNvSpPr/>
            <p:nvPr/>
          </p:nvSpPr>
          <p:spPr>
            <a:xfrm rot="10800000">
              <a:off x="2942235" y="2652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7"/>
            <p:cNvSpPr/>
            <p:nvPr/>
          </p:nvSpPr>
          <p:spPr>
            <a:xfrm rot="10800000">
              <a:off x="2932435" y="27345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7"/>
            <p:cNvSpPr/>
            <p:nvPr/>
          </p:nvSpPr>
          <p:spPr>
            <a:xfrm rot="10800000">
              <a:off x="2946560" y="266412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7"/>
            <p:cNvSpPr/>
            <p:nvPr/>
          </p:nvSpPr>
          <p:spPr>
            <a:xfrm rot="10800000">
              <a:off x="2956860" y="27563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7"/>
            <p:cNvSpPr/>
            <p:nvPr/>
          </p:nvSpPr>
          <p:spPr>
            <a:xfrm rot="10800000">
              <a:off x="2962435" y="27217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7"/>
            <p:cNvSpPr/>
            <p:nvPr/>
          </p:nvSpPr>
          <p:spPr>
            <a:xfrm rot="10800000">
              <a:off x="2957285" y="27448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7"/>
            <p:cNvSpPr/>
            <p:nvPr/>
          </p:nvSpPr>
          <p:spPr>
            <a:xfrm rot="10800000">
              <a:off x="2962010" y="26631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7"/>
            <p:cNvSpPr/>
            <p:nvPr/>
          </p:nvSpPr>
          <p:spPr>
            <a:xfrm rot="10800000">
              <a:off x="2959435" y="27109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7"/>
            <p:cNvSpPr/>
            <p:nvPr/>
          </p:nvSpPr>
          <p:spPr>
            <a:xfrm rot="10800000">
              <a:off x="2965410" y="2688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7"/>
            <p:cNvSpPr/>
            <p:nvPr/>
          </p:nvSpPr>
          <p:spPr>
            <a:xfrm rot="10800000">
              <a:off x="2965935" y="26774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7"/>
            <p:cNvSpPr/>
            <p:nvPr/>
          </p:nvSpPr>
          <p:spPr>
            <a:xfrm rot="10800000">
              <a:off x="2945310" y="261897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7"/>
            <p:cNvSpPr/>
            <p:nvPr/>
          </p:nvSpPr>
          <p:spPr>
            <a:xfrm rot="10800000">
              <a:off x="2957285" y="277102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7"/>
            <p:cNvSpPr/>
            <p:nvPr/>
          </p:nvSpPr>
          <p:spPr>
            <a:xfrm rot="10800000">
              <a:off x="292336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7"/>
            <p:cNvSpPr/>
            <p:nvPr/>
          </p:nvSpPr>
          <p:spPr>
            <a:xfrm rot="10800000">
              <a:off x="2928510" y="2768845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7"/>
            <p:cNvSpPr/>
            <p:nvPr/>
          </p:nvSpPr>
          <p:spPr>
            <a:xfrm rot="10800000">
              <a:off x="2970160" y="2756895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7"/>
            <p:cNvSpPr/>
            <p:nvPr/>
          </p:nvSpPr>
          <p:spPr>
            <a:xfrm rot="10800000">
              <a:off x="3002410" y="275729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7"/>
            <p:cNvSpPr/>
            <p:nvPr/>
          </p:nvSpPr>
          <p:spPr>
            <a:xfrm rot="10800000">
              <a:off x="2990785" y="2768120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7"/>
            <p:cNvSpPr/>
            <p:nvPr/>
          </p:nvSpPr>
          <p:spPr>
            <a:xfrm rot="10800000">
              <a:off x="2977060" y="27220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7"/>
            <p:cNvSpPr/>
            <p:nvPr/>
          </p:nvSpPr>
          <p:spPr>
            <a:xfrm rot="10800000">
              <a:off x="2925935" y="26544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7"/>
            <p:cNvSpPr/>
            <p:nvPr/>
          </p:nvSpPr>
          <p:spPr>
            <a:xfrm rot="10800000">
              <a:off x="2922960" y="2757820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7"/>
            <p:cNvSpPr/>
            <p:nvPr/>
          </p:nvSpPr>
          <p:spPr>
            <a:xfrm rot="10800000">
              <a:off x="2936260" y="27015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7"/>
            <p:cNvSpPr/>
            <p:nvPr/>
          </p:nvSpPr>
          <p:spPr>
            <a:xfrm rot="10800000">
              <a:off x="2930685" y="27224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7"/>
            <p:cNvSpPr/>
            <p:nvPr/>
          </p:nvSpPr>
          <p:spPr>
            <a:xfrm rot="10800000">
              <a:off x="2923360" y="27450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7"/>
            <p:cNvSpPr/>
            <p:nvPr/>
          </p:nvSpPr>
          <p:spPr>
            <a:xfrm rot="10800000">
              <a:off x="2930260" y="2666870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7"/>
            <p:cNvSpPr/>
            <p:nvPr/>
          </p:nvSpPr>
          <p:spPr>
            <a:xfrm rot="10800000">
              <a:off x="2925535" y="27121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7"/>
            <p:cNvSpPr/>
            <p:nvPr/>
          </p:nvSpPr>
          <p:spPr>
            <a:xfrm rot="10800000">
              <a:off x="2994685" y="26292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7"/>
            <p:cNvSpPr/>
            <p:nvPr/>
          </p:nvSpPr>
          <p:spPr>
            <a:xfrm rot="10800000">
              <a:off x="3013560" y="268679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7"/>
            <p:cNvSpPr/>
            <p:nvPr/>
          </p:nvSpPr>
          <p:spPr>
            <a:xfrm rot="10800000">
              <a:off x="3000660" y="269757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7"/>
            <p:cNvSpPr/>
            <p:nvPr/>
          </p:nvSpPr>
          <p:spPr>
            <a:xfrm rot="10800000">
              <a:off x="3005810" y="2709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7"/>
            <p:cNvSpPr/>
            <p:nvPr/>
          </p:nvSpPr>
          <p:spPr>
            <a:xfrm rot="10800000">
              <a:off x="3008410" y="2676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7"/>
            <p:cNvSpPr/>
            <p:nvPr/>
          </p:nvSpPr>
          <p:spPr>
            <a:xfrm rot="10800000">
              <a:off x="3015310" y="26988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7"/>
            <p:cNvSpPr/>
            <p:nvPr/>
          </p:nvSpPr>
          <p:spPr>
            <a:xfrm rot="10800000">
              <a:off x="3024260" y="27202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7"/>
            <p:cNvSpPr/>
            <p:nvPr/>
          </p:nvSpPr>
          <p:spPr>
            <a:xfrm rot="10800000">
              <a:off x="3018710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7"/>
            <p:cNvSpPr/>
            <p:nvPr/>
          </p:nvSpPr>
          <p:spPr>
            <a:xfrm rot="10800000">
              <a:off x="3026435" y="26760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7"/>
            <p:cNvSpPr/>
            <p:nvPr/>
          </p:nvSpPr>
          <p:spPr>
            <a:xfrm rot="10800000">
              <a:off x="2999435" y="268772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7"/>
            <p:cNvSpPr/>
            <p:nvPr/>
          </p:nvSpPr>
          <p:spPr>
            <a:xfrm rot="10800000">
              <a:off x="2998185" y="26417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7"/>
            <p:cNvSpPr/>
            <p:nvPr/>
          </p:nvSpPr>
          <p:spPr>
            <a:xfrm rot="10800000">
              <a:off x="3003660" y="26510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7"/>
            <p:cNvSpPr/>
            <p:nvPr/>
          </p:nvSpPr>
          <p:spPr>
            <a:xfrm rot="10800000">
              <a:off x="299593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7"/>
            <p:cNvSpPr/>
            <p:nvPr/>
          </p:nvSpPr>
          <p:spPr>
            <a:xfrm rot="10800000">
              <a:off x="2995110" y="27349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7"/>
            <p:cNvSpPr/>
            <p:nvPr/>
          </p:nvSpPr>
          <p:spPr>
            <a:xfrm rot="10800000">
              <a:off x="2992935" y="272032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7"/>
            <p:cNvSpPr/>
            <p:nvPr/>
          </p:nvSpPr>
          <p:spPr>
            <a:xfrm rot="10800000">
              <a:off x="3001085" y="274659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7"/>
            <p:cNvSpPr/>
            <p:nvPr/>
          </p:nvSpPr>
          <p:spPr>
            <a:xfrm rot="10800000">
              <a:off x="3005410" y="27222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7"/>
            <p:cNvSpPr/>
            <p:nvPr/>
          </p:nvSpPr>
          <p:spPr>
            <a:xfrm rot="10800000">
              <a:off x="2946135" y="272379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7"/>
            <p:cNvSpPr/>
            <p:nvPr/>
          </p:nvSpPr>
          <p:spPr>
            <a:xfrm rot="10800000">
              <a:off x="2950460" y="273622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7"/>
            <p:cNvSpPr/>
            <p:nvPr/>
          </p:nvSpPr>
          <p:spPr>
            <a:xfrm rot="10800000">
              <a:off x="2967160" y="273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7"/>
            <p:cNvSpPr/>
            <p:nvPr/>
          </p:nvSpPr>
          <p:spPr>
            <a:xfrm rot="10800000">
              <a:off x="2970160" y="26988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7"/>
            <p:cNvSpPr/>
            <p:nvPr/>
          </p:nvSpPr>
          <p:spPr>
            <a:xfrm rot="10800000">
              <a:off x="2943985" y="27680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7"/>
            <p:cNvSpPr/>
            <p:nvPr/>
          </p:nvSpPr>
          <p:spPr>
            <a:xfrm rot="10800000">
              <a:off x="2941810" y="27559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7"/>
            <p:cNvSpPr/>
            <p:nvPr/>
          </p:nvSpPr>
          <p:spPr>
            <a:xfrm rot="10800000">
              <a:off x="2943985" y="27117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7"/>
            <p:cNvSpPr/>
            <p:nvPr/>
          </p:nvSpPr>
          <p:spPr>
            <a:xfrm rot="10800000">
              <a:off x="2980885" y="267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7"/>
            <p:cNvSpPr/>
            <p:nvPr/>
          </p:nvSpPr>
          <p:spPr>
            <a:xfrm rot="10800000">
              <a:off x="2985210" y="265299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7"/>
            <p:cNvSpPr/>
            <p:nvPr/>
          </p:nvSpPr>
          <p:spPr>
            <a:xfrm rot="10800000">
              <a:off x="2972735" y="265117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7"/>
            <p:cNvSpPr/>
            <p:nvPr/>
          </p:nvSpPr>
          <p:spPr>
            <a:xfrm rot="10800000">
              <a:off x="2936260" y="2746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7"/>
            <p:cNvSpPr/>
            <p:nvPr/>
          </p:nvSpPr>
          <p:spPr>
            <a:xfrm rot="10800000">
              <a:off x="2990785" y="26641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7"/>
            <p:cNvSpPr/>
            <p:nvPr/>
          </p:nvSpPr>
          <p:spPr>
            <a:xfrm rot="10800000">
              <a:off x="2998510" y="25966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7"/>
            <p:cNvSpPr/>
            <p:nvPr/>
          </p:nvSpPr>
          <p:spPr>
            <a:xfrm rot="10800000">
              <a:off x="2974910" y="26653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7"/>
            <p:cNvSpPr/>
            <p:nvPr/>
          </p:nvSpPr>
          <p:spPr>
            <a:xfrm rot="10800000">
              <a:off x="2949960" y="26293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7"/>
            <p:cNvSpPr/>
            <p:nvPr/>
          </p:nvSpPr>
          <p:spPr>
            <a:xfrm rot="10800000">
              <a:off x="2945735" y="260784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7"/>
            <p:cNvSpPr/>
            <p:nvPr/>
          </p:nvSpPr>
          <p:spPr>
            <a:xfrm rot="10800000">
              <a:off x="2897585" y="26636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7"/>
            <p:cNvSpPr/>
            <p:nvPr/>
          </p:nvSpPr>
          <p:spPr>
            <a:xfrm rot="10800000">
              <a:off x="2896360" y="265377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7"/>
            <p:cNvSpPr/>
            <p:nvPr/>
          </p:nvSpPr>
          <p:spPr>
            <a:xfrm rot="10800000">
              <a:off x="2891610" y="25953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7"/>
            <p:cNvSpPr/>
            <p:nvPr/>
          </p:nvSpPr>
          <p:spPr>
            <a:xfrm rot="10800000">
              <a:off x="2887710" y="2630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7"/>
            <p:cNvSpPr/>
            <p:nvPr/>
          </p:nvSpPr>
          <p:spPr>
            <a:xfrm rot="10800000">
              <a:off x="2882535" y="2606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7"/>
            <p:cNvSpPr/>
            <p:nvPr/>
          </p:nvSpPr>
          <p:spPr>
            <a:xfrm rot="10800000">
              <a:off x="2877810" y="264312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7"/>
            <p:cNvSpPr/>
            <p:nvPr/>
          </p:nvSpPr>
          <p:spPr>
            <a:xfrm rot="10800000">
              <a:off x="2882135" y="26190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7"/>
            <p:cNvSpPr/>
            <p:nvPr/>
          </p:nvSpPr>
          <p:spPr>
            <a:xfrm rot="10800000">
              <a:off x="2938835" y="26413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7"/>
            <p:cNvSpPr/>
            <p:nvPr/>
          </p:nvSpPr>
          <p:spPr>
            <a:xfrm rot="10800000">
              <a:off x="2941810" y="259379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7"/>
            <p:cNvSpPr/>
            <p:nvPr/>
          </p:nvSpPr>
          <p:spPr>
            <a:xfrm rot="10800000">
              <a:off x="2905335" y="2642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7"/>
            <p:cNvSpPr/>
            <p:nvPr/>
          </p:nvSpPr>
          <p:spPr>
            <a:xfrm rot="10800000">
              <a:off x="2934085" y="26296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7"/>
            <p:cNvSpPr/>
            <p:nvPr/>
          </p:nvSpPr>
          <p:spPr>
            <a:xfrm rot="10800000">
              <a:off x="2907910" y="269969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7"/>
            <p:cNvSpPr/>
            <p:nvPr/>
          </p:nvSpPr>
          <p:spPr>
            <a:xfrm rot="10800000">
              <a:off x="2915635" y="26774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7"/>
            <p:cNvSpPr/>
            <p:nvPr/>
          </p:nvSpPr>
          <p:spPr>
            <a:xfrm rot="10800000">
              <a:off x="2921210" y="2686495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7"/>
            <p:cNvSpPr/>
            <p:nvPr/>
          </p:nvSpPr>
          <p:spPr>
            <a:xfrm rot="10800000">
              <a:off x="2895435" y="2607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7"/>
            <p:cNvSpPr/>
            <p:nvPr/>
          </p:nvSpPr>
          <p:spPr>
            <a:xfrm rot="10800000">
              <a:off x="2834010" y="26415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7"/>
            <p:cNvSpPr/>
            <p:nvPr/>
          </p:nvSpPr>
          <p:spPr>
            <a:xfrm rot="10800000">
              <a:off x="2839160" y="261857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7"/>
            <p:cNvSpPr/>
            <p:nvPr/>
          </p:nvSpPr>
          <p:spPr>
            <a:xfrm rot="10800000">
              <a:off x="2849060" y="26413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7"/>
            <p:cNvSpPr/>
            <p:nvPr/>
          </p:nvSpPr>
          <p:spPr>
            <a:xfrm rot="10800000">
              <a:off x="2843485" y="263012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7"/>
            <p:cNvSpPr/>
            <p:nvPr/>
          </p:nvSpPr>
          <p:spPr>
            <a:xfrm rot="10800000">
              <a:off x="2828010" y="268854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7"/>
            <p:cNvSpPr/>
            <p:nvPr/>
          </p:nvSpPr>
          <p:spPr>
            <a:xfrm rot="10800000">
              <a:off x="2833585" y="26532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7"/>
            <p:cNvSpPr/>
            <p:nvPr/>
          </p:nvSpPr>
          <p:spPr>
            <a:xfrm rot="10800000">
              <a:off x="2833185" y="266762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7"/>
            <p:cNvSpPr/>
            <p:nvPr/>
          </p:nvSpPr>
          <p:spPr>
            <a:xfrm rot="10800000">
              <a:off x="2867085" y="26067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7"/>
            <p:cNvSpPr/>
            <p:nvPr/>
          </p:nvSpPr>
          <p:spPr>
            <a:xfrm rot="10800000">
              <a:off x="2871835" y="26314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7"/>
            <p:cNvSpPr/>
            <p:nvPr/>
          </p:nvSpPr>
          <p:spPr>
            <a:xfrm rot="10800000">
              <a:off x="2872660" y="257217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7"/>
            <p:cNvSpPr/>
            <p:nvPr/>
          </p:nvSpPr>
          <p:spPr>
            <a:xfrm rot="10800000">
              <a:off x="2861935" y="2595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7"/>
            <p:cNvSpPr/>
            <p:nvPr/>
          </p:nvSpPr>
          <p:spPr>
            <a:xfrm rot="10800000">
              <a:off x="2853385" y="26187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7"/>
            <p:cNvSpPr/>
            <p:nvPr/>
          </p:nvSpPr>
          <p:spPr>
            <a:xfrm rot="10800000">
              <a:off x="2854210" y="26065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7"/>
            <p:cNvSpPr/>
            <p:nvPr/>
          </p:nvSpPr>
          <p:spPr>
            <a:xfrm rot="10800000">
              <a:off x="2858635" y="25846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7"/>
            <p:cNvSpPr/>
            <p:nvPr/>
          </p:nvSpPr>
          <p:spPr>
            <a:xfrm rot="10800000">
              <a:off x="2951710" y="26752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7"/>
            <p:cNvSpPr/>
            <p:nvPr/>
          </p:nvSpPr>
          <p:spPr>
            <a:xfrm rot="10800000">
              <a:off x="3068085" y="26631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7"/>
            <p:cNvSpPr/>
            <p:nvPr/>
          </p:nvSpPr>
          <p:spPr>
            <a:xfrm rot="10800000">
              <a:off x="3041885" y="2675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7"/>
            <p:cNvSpPr/>
            <p:nvPr/>
          </p:nvSpPr>
          <p:spPr>
            <a:xfrm rot="10800000">
              <a:off x="3048810" y="26417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7"/>
            <p:cNvSpPr/>
            <p:nvPr/>
          </p:nvSpPr>
          <p:spPr>
            <a:xfrm rot="10800000">
              <a:off x="2825435" y="2734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7"/>
            <p:cNvSpPr/>
            <p:nvPr/>
          </p:nvSpPr>
          <p:spPr>
            <a:xfrm rot="10800000">
              <a:off x="3053035" y="266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7"/>
            <p:cNvSpPr/>
            <p:nvPr/>
          </p:nvSpPr>
          <p:spPr>
            <a:xfrm rot="10800000">
              <a:off x="3064685" y="26524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7"/>
            <p:cNvSpPr/>
            <p:nvPr/>
          </p:nvSpPr>
          <p:spPr>
            <a:xfrm rot="10800000">
              <a:off x="3029010" y="2628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7"/>
            <p:cNvSpPr/>
            <p:nvPr/>
          </p:nvSpPr>
          <p:spPr>
            <a:xfrm rot="10800000">
              <a:off x="3037160" y="2663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7"/>
            <p:cNvSpPr/>
            <p:nvPr/>
          </p:nvSpPr>
          <p:spPr>
            <a:xfrm rot="10800000">
              <a:off x="3005810" y="26065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7"/>
            <p:cNvSpPr/>
            <p:nvPr/>
          </p:nvSpPr>
          <p:spPr>
            <a:xfrm rot="10800000">
              <a:off x="3016135" y="27448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7"/>
            <p:cNvSpPr/>
            <p:nvPr/>
          </p:nvSpPr>
          <p:spPr>
            <a:xfrm rot="10800000">
              <a:off x="3021285" y="276699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7"/>
            <p:cNvSpPr/>
            <p:nvPr/>
          </p:nvSpPr>
          <p:spPr>
            <a:xfrm rot="10800000">
              <a:off x="3020035" y="27571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7"/>
            <p:cNvSpPr/>
            <p:nvPr/>
          </p:nvSpPr>
          <p:spPr>
            <a:xfrm rot="10800000">
              <a:off x="3028610" y="27460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7"/>
            <p:cNvSpPr/>
            <p:nvPr/>
          </p:nvSpPr>
          <p:spPr>
            <a:xfrm rot="10800000">
              <a:off x="3026435" y="2732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7"/>
            <p:cNvSpPr/>
            <p:nvPr/>
          </p:nvSpPr>
          <p:spPr>
            <a:xfrm rot="10800000">
              <a:off x="3033335" y="27005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7"/>
            <p:cNvSpPr/>
            <p:nvPr/>
          </p:nvSpPr>
          <p:spPr>
            <a:xfrm rot="10800000">
              <a:off x="2965010" y="26292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7"/>
            <p:cNvSpPr/>
            <p:nvPr/>
          </p:nvSpPr>
          <p:spPr>
            <a:xfrm rot="10800000">
              <a:off x="2961610" y="26185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7"/>
            <p:cNvSpPr/>
            <p:nvPr/>
          </p:nvSpPr>
          <p:spPr>
            <a:xfrm rot="10800000">
              <a:off x="2975310" y="2606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7"/>
            <p:cNvSpPr/>
            <p:nvPr/>
          </p:nvSpPr>
          <p:spPr>
            <a:xfrm rot="10800000">
              <a:off x="2970160" y="26405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7"/>
            <p:cNvSpPr/>
            <p:nvPr/>
          </p:nvSpPr>
          <p:spPr>
            <a:xfrm rot="10800000">
              <a:off x="3010985" y="273369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7"/>
            <p:cNvSpPr/>
            <p:nvPr/>
          </p:nvSpPr>
          <p:spPr>
            <a:xfrm rot="10800000">
              <a:off x="2957285" y="26404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7"/>
            <p:cNvSpPr/>
            <p:nvPr/>
          </p:nvSpPr>
          <p:spPr>
            <a:xfrm rot="10800000">
              <a:off x="2956460" y="265247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7"/>
            <p:cNvSpPr/>
            <p:nvPr/>
          </p:nvSpPr>
          <p:spPr>
            <a:xfrm rot="10800000">
              <a:off x="2979235" y="261842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7"/>
            <p:cNvSpPr/>
            <p:nvPr/>
          </p:nvSpPr>
          <p:spPr>
            <a:xfrm rot="10800000">
              <a:off x="2992935" y="261752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7"/>
            <p:cNvSpPr/>
            <p:nvPr/>
          </p:nvSpPr>
          <p:spPr>
            <a:xfrm rot="10800000">
              <a:off x="2987785" y="2607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7"/>
            <p:cNvSpPr/>
            <p:nvPr/>
          </p:nvSpPr>
          <p:spPr>
            <a:xfrm rot="10800000">
              <a:off x="2998510" y="258249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7"/>
            <p:cNvSpPr/>
            <p:nvPr/>
          </p:nvSpPr>
          <p:spPr>
            <a:xfrm rot="10800000">
              <a:off x="2980460" y="2628295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7"/>
            <p:cNvSpPr/>
            <p:nvPr/>
          </p:nvSpPr>
          <p:spPr>
            <a:xfrm rot="10800000">
              <a:off x="2985610" y="2640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7"/>
            <p:cNvSpPr/>
            <p:nvPr/>
          </p:nvSpPr>
          <p:spPr>
            <a:xfrm rot="10800000">
              <a:off x="3064260" y="264609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7"/>
            <p:cNvSpPr/>
            <p:nvPr/>
          </p:nvSpPr>
          <p:spPr>
            <a:xfrm rot="10800000">
              <a:off x="3047885" y="26528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7"/>
            <p:cNvSpPr/>
            <p:nvPr/>
          </p:nvSpPr>
          <p:spPr>
            <a:xfrm rot="10800000">
              <a:off x="3093835" y="274402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7"/>
            <p:cNvSpPr/>
            <p:nvPr/>
          </p:nvSpPr>
          <p:spPr>
            <a:xfrm rot="10800000">
              <a:off x="3093435" y="26980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7"/>
            <p:cNvSpPr/>
            <p:nvPr/>
          </p:nvSpPr>
          <p:spPr>
            <a:xfrm rot="10800000">
              <a:off x="3080560" y="2743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7"/>
            <p:cNvSpPr/>
            <p:nvPr/>
          </p:nvSpPr>
          <p:spPr>
            <a:xfrm rot="10800000">
              <a:off x="2784635" y="270042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7"/>
            <p:cNvSpPr/>
            <p:nvPr/>
          </p:nvSpPr>
          <p:spPr>
            <a:xfrm rot="10800000">
              <a:off x="2846885" y="26534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7"/>
            <p:cNvSpPr/>
            <p:nvPr/>
          </p:nvSpPr>
          <p:spPr>
            <a:xfrm rot="10800000">
              <a:off x="2903210" y="2629295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7"/>
            <p:cNvSpPr/>
            <p:nvPr/>
          </p:nvSpPr>
          <p:spPr>
            <a:xfrm rot="10800000">
              <a:off x="3115810" y="2665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7"/>
            <p:cNvSpPr/>
            <p:nvPr/>
          </p:nvSpPr>
          <p:spPr>
            <a:xfrm rot="10800000">
              <a:off x="3039310" y="2735345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7"/>
            <p:cNvSpPr/>
            <p:nvPr/>
          </p:nvSpPr>
          <p:spPr>
            <a:xfrm rot="10800000">
              <a:off x="3137660" y="26739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7"/>
            <p:cNvSpPr/>
            <p:nvPr/>
          </p:nvSpPr>
          <p:spPr>
            <a:xfrm rot="10800000">
              <a:off x="3156110" y="269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7"/>
            <p:cNvSpPr/>
            <p:nvPr/>
          </p:nvSpPr>
          <p:spPr>
            <a:xfrm rot="10800000">
              <a:off x="3151885" y="26756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7"/>
            <p:cNvSpPr/>
            <p:nvPr/>
          </p:nvSpPr>
          <p:spPr>
            <a:xfrm rot="10800000">
              <a:off x="3122610" y="26737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7"/>
            <p:cNvSpPr/>
            <p:nvPr/>
          </p:nvSpPr>
          <p:spPr>
            <a:xfrm rot="10800000">
              <a:off x="3121785" y="26999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7"/>
            <p:cNvSpPr/>
            <p:nvPr/>
          </p:nvSpPr>
          <p:spPr>
            <a:xfrm rot="10800000">
              <a:off x="3122185" y="2685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7"/>
            <p:cNvSpPr/>
            <p:nvPr/>
          </p:nvSpPr>
          <p:spPr>
            <a:xfrm rot="10800000">
              <a:off x="3135485" y="26857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7"/>
            <p:cNvSpPr/>
            <p:nvPr/>
          </p:nvSpPr>
          <p:spPr>
            <a:xfrm rot="10800000">
              <a:off x="2925935" y="25945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7"/>
            <p:cNvSpPr/>
            <p:nvPr/>
          </p:nvSpPr>
          <p:spPr>
            <a:xfrm rot="10800000">
              <a:off x="2815560" y="27480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7"/>
            <p:cNvSpPr/>
            <p:nvPr/>
          </p:nvSpPr>
          <p:spPr>
            <a:xfrm rot="10800000">
              <a:off x="2816885" y="27589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17"/>
            <p:cNvSpPr/>
            <p:nvPr/>
          </p:nvSpPr>
          <p:spPr>
            <a:xfrm rot="10800000">
              <a:off x="3006235" y="26631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17"/>
            <p:cNvSpPr/>
            <p:nvPr/>
          </p:nvSpPr>
          <p:spPr>
            <a:xfrm rot="10800000">
              <a:off x="282028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17"/>
            <p:cNvSpPr/>
            <p:nvPr/>
          </p:nvSpPr>
          <p:spPr>
            <a:xfrm rot="10800000">
              <a:off x="2840910" y="2677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7"/>
            <p:cNvSpPr/>
            <p:nvPr/>
          </p:nvSpPr>
          <p:spPr>
            <a:xfrm rot="10800000">
              <a:off x="2829785" y="27006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7"/>
            <p:cNvSpPr/>
            <p:nvPr/>
          </p:nvSpPr>
          <p:spPr>
            <a:xfrm rot="10800000">
              <a:off x="2800085" y="2759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7"/>
            <p:cNvSpPr/>
            <p:nvPr/>
          </p:nvSpPr>
          <p:spPr>
            <a:xfrm rot="10800000">
              <a:off x="3059935" y="2674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7"/>
            <p:cNvSpPr/>
            <p:nvPr/>
          </p:nvSpPr>
          <p:spPr>
            <a:xfrm rot="10800000">
              <a:off x="2923360" y="26421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7"/>
            <p:cNvSpPr/>
            <p:nvPr/>
          </p:nvSpPr>
          <p:spPr>
            <a:xfrm rot="10800000">
              <a:off x="2929335" y="261817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7"/>
            <p:cNvSpPr/>
            <p:nvPr/>
          </p:nvSpPr>
          <p:spPr>
            <a:xfrm rot="10800000">
              <a:off x="3144960" y="27091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7"/>
            <p:cNvSpPr/>
            <p:nvPr/>
          </p:nvSpPr>
          <p:spPr>
            <a:xfrm rot="10800000">
              <a:off x="2869260" y="27109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7"/>
            <p:cNvSpPr/>
            <p:nvPr/>
          </p:nvSpPr>
          <p:spPr>
            <a:xfrm rot="10800000">
              <a:off x="2853785" y="27224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7"/>
            <p:cNvSpPr/>
            <p:nvPr/>
          </p:nvSpPr>
          <p:spPr>
            <a:xfrm rot="10800000">
              <a:off x="2972335" y="27448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7"/>
            <p:cNvSpPr/>
            <p:nvPr/>
          </p:nvSpPr>
          <p:spPr>
            <a:xfrm rot="10800000">
              <a:off x="2912285" y="26649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7"/>
            <p:cNvSpPr/>
            <p:nvPr/>
          </p:nvSpPr>
          <p:spPr>
            <a:xfrm rot="10800000">
              <a:off x="3150960" y="26867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7"/>
            <p:cNvSpPr/>
            <p:nvPr/>
          </p:nvSpPr>
          <p:spPr>
            <a:xfrm rot="10800000">
              <a:off x="2717335" y="2735770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7"/>
            <p:cNvSpPr/>
            <p:nvPr/>
          </p:nvSpPr>
          <p:spPr>
            <a:xfrm rot="10800000">
              <a:off x="2714235" y="276972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7"/>
            <p:cNvSpPr/>
            <p:nvPr/>
          </p:nvSpPr>
          <p:spPr>
            <a:xfrm rot="10800000">
              <a:off x="2731435" y="27248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7"/>
            <p:cNvSpPr/>
            <p:nvPr/>
          </p:nvSpPr>
          <p:spPr>
            <a:xfrm rot="10800000">
              <a:off x="2708660" y="2758970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7"/>
            <p:cNvSpPr/>
            <p:nvPr/>
          </p:nvSpPr>
          <p:spPr>
            <a:xfrm rot="10800000">
              <a:off x="2724960" y="27575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7"/>
            <p:cNvSpPr/>
            <p:nvPr/>
          </p:nvSpPr>
          <p:spPr>
            <a:xfrm rot="10800000">
              <a:off x="2727935" y="271259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7"/>
            <p:cNvSpPr/>
            <p:nvPr/>
          </p:nvSpPr>
          <p:spPr>
            <a:xfrm rot="10800000">
              <a:off x="2709485" y="2746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7"/>
            <p:cNvSpPr/>
            <p:nvPr/>
          </p:nvSpPr>
          <p:spPr>
            <a:xfrm rot="10800000">
              <a:off x="2909235" y="249272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7"/>
            <p:cNvSpPr/>
            <p:nvPr/>
          </p:nvSpPr>
          <p:spPr>
            <a:xfrm rot="10800000">
              <a:off x="3129910" y="276627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7"/>
            <p:cNvSpPr/>
            <p:nvPr/>
          </p:nvSpPr>
          <p:spPr>
            <a:xfrm rot="10800000">
              <a:off x="2707735" y="270402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7"/>
            <p:cNvSpPr/>
            <p:nvPr/>
          </p:nvSpPr>
          <p:spPr>
            <a:xfrm rot="10800000">
              <a:off x="2713810" y="27250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7"/>
            <p:cNvSpPr/>
            <p:nvPr/>
          </p:nvSpPr>
          <p:spPr>
            <a:xfrm rot="10800000">
              <a:off x="2722385" y="27014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7"/>
            <p:cNvSpPr/>
            <p:nvPr/>
          </p:nvSpPr>
          <p:spPr>
            <a:xfrm rot="10800000">
              <a:off x="2712485" y="27143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7"/>
            <p:cNvSpPr/>
            <p:nvPr/>
          </p:nvSpPr>
          <p:spPr>
            <a:xfrm rot="10800000">
              <a:off x="2732685" y="27347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7"/>
            <p:cNvSpPr/>
            <p:nvPr/>
          </p:nvSpPr>
          <p:spPr>
            <a:xfrm rot="10800000">
              <a:off x="2722385" y="2747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7"/>
            <p:cNvSpPr/>
            <p:nvPr/>
          </p:nvSpPr>
          <p:spPr>
            <a:xfrm rot="10800000">
              <a:off x="2800085" y="264174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7"/>
            <p:cNvSpPr/>
            <p:nvPr/>
          </p:nvSpPr>
          <p:spPr>
            <a:xfrm rot="10800000">
              <a:off x="2799685" y="265464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7"/>
            <p:cNvSpPr/>
            <p:nvPr/>
          </p:nvSpPr>
          <p:spPr>
            <a:xfrm rot="10800000">
              <a:off x="2758460" y="271309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7"/>
            <p:cNvSpPr/>
            <p:nvPr/>
          </p:nvSpPr>
          <p:spPr>
            <a:xfrm rot="10800000">
              <a:off x="2909235" y="254869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7"/>
            <p:cNvSpPr/>
            <p:nvPr/>
          </p:nvSpPr>
          <p:spPr>
            <a:xfrm rot="10800000">
              <a:off x="2874810" y="2538695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7"/>
            <p:cNvSpPr/>
            <p:nvPr/>
          </p:nvSpPr>
          <p:spPr>
            <a:xfrm rot="10800000">
              <a:off x="3163010" y="2707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7"/>
            <p:cNvSpPr/>
            <p:nvPr/>
          </p:nvSpPr>
          <p:spPr>
            <a:xfrm rot="10800000">
              <a:off x="2745160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7"/>
            <p:cNvSpPr/>
            <p:nvPr/>
          </p:nvSpPr>
          <p:spPr>
            <a:xfrm rot="10800000">
              <a:off x="3127335" y="275432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7"/>
            <p:cNvSpPr/>
            <p:nvPr/>
          </p:nvSpPr>
          <p:spPr>
            <a:xfrm rot="10800000">
              <a:off x="3200835" y="269762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7"/>
            <p:cNvSpPr/>
            <p:nvPr/>
          </p:nvSpPr>
          <p:spPr>
            <a:xfrm rot="10800000">
              <a:off x="2740010" y="27139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7"/>
            <p:cNvSpPr/>
            <p:nvPr/>
          </p:nvSpPr>
          <p:spPr>
            <a:xfrm rot="10800000">
              <a:off x="3204660" y="2711345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7"/>
            <p:cNvSpPr/>
            <p:nvPr/>
          </p:nvSpPr>
          <p:spPr>
            <a:xfrm rot="10800000">
              <a:off x="3142385" y="27547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7"/>
            <p:cNvSpPr/>
            <p:nvPr/>
          </p:nvSpPr>
          <p:spPr>
            <a:xfrm rot="10800000">
              <a:off x="2737410" y="275947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7"/>
            <p:cNvSpPr/>
            <p:nvPr/>
          </p:nvSpPr>
          <p:spPr>
            <a:xfrm rot="10800000">
              <a:off x="2737835" y="2746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7"/>
            <p:cNvSpPr/>
            <p:nvPr/>
          </p:nvSpPr>
          <p:spPr>
            <a:xfrm rot="10800000">
              <a:off x="2819885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7"/>
            <p:cNvSpPr/>
            <p:nvPr/>
          </p:nvSpPr>
          <p:spPr>
            <a:xfrm rot="10800000">
              <a:off x="2889860" y="26865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7"/>
            <p:cNvSpPr/>
            <p:nvPr/>
          </p:nvSpPr>
          <p:spPr>
            <a:xfrm rot="10800000">
              <a:off x="2900185" y="276802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7"/>
            <p:cNvSpPr/>
            <p:nvPr/>
          </p:nvSpPr>
          <p:spPr>
            <a:xfrm rot="10800000">
              <a:off x="2910485" y="2755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7"/>
            <p:cNvSpPr/>
            <p:nvPr/>
          </p:nvSpPr>
          <p:spPr>
            <a:xfrm rot="10800000">
              <a:off x="2902760" y="2734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7"/>
            <p:cNvSpPr/>
            <p:nvPr/>
          </p:nvSpPr>
          <p:spPr>
            <a:xfrm rot="10800000">
              <a:off x="2918210" y="273319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7"/>
            <p:cNvSpPr/>
            <p:nvPr/>
          </p:nvSpPr>
          <p:spPr>
            <a:xfrm rot="10800000">
              <a:off x="2916985" y="272332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7"/>
            <p:cNvSpPr/>
            <p:nvPr/>
          </p:nvSpPr>
          <p:spPr>
            <a:xfrm rot="10800000">
              <a:off x="3034585" y="26400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7"/>
            <p:cNvSpPr/>
            <p:nvPr/>
          </p:nvSpPr>
          <p:spPr>
            <a:xfrm rot="10800000">
              <a:off x="2913460" y="27108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7"/>
            <p:cNvSpPr/>
            <p:nvPr/>
          </p:nvSpPr>
          <p:spPr>
            <a:xfrm rot="10800000">
              <a:off x="2902335" y="26885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7"/>
            <p:cNvSpPr/>
            <p:nvPr/>
          </p:nvSpPr>
          <p:spPr>
            <a:xfrm rot="10800000">
              <a:off x="2902760" y="26756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7"/>
            <p:cNvSpPr/>
            <p:nvPr/>
          </p:nvSpPr>
          <p:spPr>
            <a:xfrm rot="10800000">
              <a:off x="2892435" y="27010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7"/>
            <p:cNvSpPr/>
            <p:nvPr/>
          </p:nvSpPr>
          <p:spPr>
            <a:xfrm rot="10800000">
              <a:off x="2899360" y="272339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7"/>
            <p:cNvSpPr/>
            <p:nvPr/>
          </p:nvSpPr>
          <p:spPr>
            <a:xfrm rot="10800000">
              <a:off x="2898010" y="27125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7"/>
            <p:cNvSpPr/>
            <p:nvPr/>
          </p:nvSpPr>
          <p:spPr>
            <a:xfrm rot="10800000">
              <a:off x="2894185" y="275754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7"/>
            <p:cNvSpPr/>
            <p:nvPr/>
          </p:nvSpPr>
          <p:spPr>
            <a:xfrm rot="10800000">
              <a:off x="2895010" y="2745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7"/>
            <p:cNvSpPr/>
            <p:nvPr/>
          </p:nvSpPr>
          <p:spPr>
            <a:xfrm rot="10800000">
              <a:off x="2907910" y="2745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7"/>
            <p:cNvSpPr/>
            <p:nvPr/>
          </p:nvSpPr>
          <p:spPr>
            <a:xfrm rot="10800000">
              <a:off x="3019110" y="2651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7"/>
            <p:cNvSpPr/>
            <p:nvPr/>
          </p:nvSpPr>
          <p:spPr>
            <a:xfrm rot="10800000">
              <a:off x="3018710" y="266599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7"/>
            <p:cNvSpPr/>
            <p:nvPr/>
          </p:nvSpPr>
          <p:spPr>
            <a:xfrm rot="10800000">
              <a:off x="2990785" y="2709995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7"/>
            <p:cNvSpPr/>
            <p:nvPr/>
          </p:nvSpPr>
          <p:spPr>
            <a:xfrm rot="10800000">
              <a:off x="3019535" y="263999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7"/>
            <p:cNvSpPr/>
            <p:nvPr/>
          </p:nvSpPr>
          <p:spPr>
            <a:xfrm rot="10800000">
              <a:off x="2986560" y="274659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7"/>
            <p:cNvSpPr/>
            <p:nvPr/>
          </p:nvSpPr>
          <p:spPr>
            <a:xfrm rot="10800000">
              <a:off x="3008410" y="261897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7"/>
            <p:cNvSpPr/>
            <p:nvPr/>
          </p:nvSpPr>
          <p:spPr>
            <a:xfrm rot="10800000">
              <a:off x="3012735" y="26312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7"/>
            <p:cNvSpPr/>
            <p:nvPr/>
          </p:nvSpPr>
          <p:spPr>
            <a:xfrm rot="10800000">
              <a:off x="298561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7"/>
            <p:cNvSpPr/>
            <p:nvPr/>
          </p:nvSpPr>
          <p:spPr>
            <a:xfrm rot="10800000">
              <a:off x="3032410" y="2652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7"/>
            <p:cNvSpPr/>
            <p:nvPr/>
          </p:nvSpPr>
          <p:spPr>
            <a:xfrm rot="10800000">
              <a:off x="2982210" y="268772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7"/>
            <p:cNvSpPr/>
            <p:nvPr/>
          </p:nvSpPr>
          <p:spPr>
            <a:xfrm rot="10800000">
              <a:off x="3029010" y="26881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7"/>
            <p:cNvSpPr/>
            <p:nvPr/>
          </p:nvSpPr>
          <p:spPr>
            <a:xfrm rot="10800000">
              <a:off x="2977485" y="2709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7"/>
            <p:cNvSpPr/>
            <p:nvPr/>
          </p:nvSpPr>
          <p:spPr>
            <a:xfrm rot="10800000">
              <a:off x="2986035" y="2757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7"/>
            <p:cNvSpPr/>
            <p:nvPr/>
          </p:nvSpPr>
          <p:spPr>
            <a:xfrm rot="10800000">
              <a:off x="2982635" y="273262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7"/>
            <p:cNvSpPr/>
            <p:nvPr/>
          </p:nvSpPr>
          <p:spPr>
            <a:xfrm rot="10800000">
              <a:off x="2887710" y="2676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7"/>
            <p:cNvSpPr/>
            <p:nvPr/>
          </p:nvSpPr>
          <p:spPr>
            <a:xfrm rot="10800000">
              <a:off x="2840910" y="2734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7"/>
            <p:cNvSpPr/>
            <p:nvPr/>
          </p:nvSpPr>
          <p:spPr>
            <a:xfrm rot="10800000">
              <a:off x="2834510" y="2758720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7"/>
            <p:cNvSpPr/>
            <p:nvPr/>
          </p:nvSpPr>
          <p:spPr>
            <a:xfrm rot="10800000">
              <a:off x="2843060" y="27477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7"/>
            <p:cNvSpPr/>
            <p:nvPr/>
          </p:nvSpPr>
          <p:spPr>
            <a:xfrm rot="10800000">
              <a:off x="2833185" y="27125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7"/>
            <p:cNvSpPr/>
            <p:nvPr/>
          </p:nvSpPr>
          <p:spPr>
            <a:xfrm rot="10800000">
              <a:off x="2838735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7"/>
            <p:cNvSpPr/>
            <p:nvPr/>
          </p:nvSpPr>
          <p:spPr>
            <a:xfrm rot="10800000">
              <a:off x="2843485" y="26898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7"/>
            <p:cNvSpPr/>
            <p:nvPr/>
          </p:nvSpPr>
          <p:spPr>
            <a:xfrm rot="10800000">
              <a:off x="2847810" y="270227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7"/>
            <p:cNvSpPr/>
            <p:nvPr/>
          </p:nvSpPr>
          <p:spPr>
            <a:xfrm rot="10800000">
              <a:off x="2835760" y="2768620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7"/>
            <p:cNvSpPr/>
            <p:nvPr/>
          </p:nvSpPr>
          <p:spPr>
            <a:xfrm rot="10800000">
              <a:off x="2851635" y="26649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7"/>
            <p:cNvSpPr/>
            <p:nvPr/>
          </p:nvSpPr>
          <p:spPr>
            <a:xfrm rot="10800000">
              <a:off x="2869660" y="26172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7"/>
            <p:cNvSpPr/>
            <p:nvPr/>
          </p:nvSpPr>
          <p:spPr>
            <a:xfrm rot="10800000">
              <a:off x="2863285" y="2643520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7"/>
            <p:cNvSpPr/>
            <p:nvPr/>
          </p:nvSpPr>
          <p:spPr>
            <a:xfrm rot="10800000">
              <a:off x="2862335" y="2654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7"/>
            <p:cNvSpPr/>
            <p:nvPr/>
          </p:nvSpPr>
          <p:spPr>
            <a:xfrm rot="10800000">
              <a:off x="2856360" y="2677020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7"/>
            <p:cNvSpPr/>
            <p:nvPr/>
          </p:nvSpPr>
          <p:spPr>
            <a:xfrm rot="10800000">
              <a:off x="2859360" y="26292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7"/>
            <p:cNvSpPr/>
            <p:nvPr/>
          </p:nvSpPr>
          <p:spPr>
            <a:xfrm rot="10800000">
              <a:off x="2830610" y="274652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7"/>
            <p:cNvSpPr/>
            <p:nvPr/>
          </p:nvSpPr>
          <p:spPr>
            <a:xfrm rot="10800000">
              <a:off x="2882535" y="26649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7"/>
            <p:cNvSpPr/>
            <p:nvPr/>
          </p:nvSpPr>
          <p:spPr>
            <a:xfrm rot="10800000">
              <a:off x="2874410" y="26756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7"/>
            <p:cNvSpPr/>
            <p:nvPr/>
          </p:nvSpPr>
          <p:spPr>
            <a:xfrm rot="10800000">
              <a:off x="2879135" y="2654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7"/>
            <p:cNvSpPr/>
            <p:nvPr/>
          </p:nvSpPr>
          <p:spPr>
            <a:xfrm rot="10800000">
              <a:off x="2892860" y="26417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7"/>
            <p:cNvSpPr/>
            <p:nvPr/>
          </p:nvSpPr>
          <p:spPr>
            <a:xfrm rot="10800000">
              <a:off x="2873985" y="268812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7"/>
            <p:cNvSpPr/>
            <p:nvPr/>
          </p:nvSpPr>
          <p:spPr>
            <a:xfrm rot="10800000">
              <a:off x="2867510" y="266494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7"/>
            <p:cNvSpPr/>
            <p:nvPr/>
          </p:nvSpPr>
          <p:spPr>
            <a:xfrm rot="10800000">
              <a:off x="2883485" y="27125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7"/>
            <p:cNvSpPr/>
            <p:nvPr/>
          </p:nvSpPr>
          <p:spPr>
            <a:xfrm rot="10800000">
              <a:off x="2879560" y="26986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7"/>
            <p:cNvSpPr/>
            <p:nvPr/>
          </p:nvSpPr>
          <p:spPr>
            <a:xfrm rot="10800000">
              <a:off x="2853785" y="27370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7"/>
            <p:cNvSpPr/>
            <p:nvPr/>
          </p:nvSpPr>
          <p:spPr>
            <a:xfrm rot="10800000">
              <a:off x="2854610" y="27108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7"/>
            <p:cNvSpPr/>
            <p:nvPr/>
          </p:nvSpPr>
          <p:spPr>
            <a:xfrm rot="10800000">
              <a:off x="2848235" y="27578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7"/>
            <p:cNvSpPr/>
            <p:nvPr/>
          </p:nvSpPr>
          <p:spPr>
            <a:xfrm rot="10800000">
              <a:off x="2859760" y="2687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7"/>
            <p:cNvSpPr/>
            <p:nvPr/>
          </p:nvSpPr>
          <p:spPr>
            <a:xfrm rot="10800000">
              <a:off x="2864085" y="2699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7"/>
            <p:cNvSpPr/>
            <p:nvPr/>
          </p:nvSpPr>
          <p:spPr>
            <a:xfrm rot="10800000">
              <a:off x="2861110" y="27469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7"/>
            <p:cNvSpPr/>
            <p:nvPr/>
          </p:nvSpPr>
          <p:spPr>
            <a:xfrm rot="10800000">
              <a:off x="3106735" y="268497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7"/>
            <p:cNvSpPr/>
            <p:nvPr/>
          </p:nvSpPr>
          <p:spPr>
            <a:xfrm rot="10800000">
              <a:off x="3172085" y="274484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7"/>
            <p:cNvSpPr/>
            <p:nvPr/>
          </p:nvSpPr>
          <p:spPr>
            <a:xfrm rot="10800000">
              <a:off x="3168160" y="27310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17"/>
            <p:cNvSpPr/>
            <p:nvPr/>
          </p:nvSpPr>
          <p:spPr>
            <a:xfrm rot="10800000">
              <a:off x="3162585" y="27203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17"/>
            <p:cNvSpPr/>
            <p:nvPr/>
          </p:nvSpPr>
          <p:spPr>
            <a:xfrm rot="10800000">
              <a:off x="3176310" y="270834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17"/>
            <p:cNvSpPr/>
            <p:nvPr/>
          </p:nvSpPr>
          <p:spPr>
            <a:xfrm rot="10800000">
              <a:off x="3157860" y="274307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17"/>
            <p:cNvSpPr/>
            <p:nvPr/>
          </p:nvSpPr>
          <p:spPr>
            <a:xfrm rot="10800000">
              <a:off x="3180635" y="2733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7"/>
            <p:cNvSpPr/>
            <p:nvPr/>
          </p:nvSpPr>
          <p:spPr>
            <a:xfrm rot="10800000">
              <a:off x="3178460" y="2718895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17"/>
            <p:cNvSpPr/>
            <p:nvPr/>
          </p:nvSpPr>
          <p:spPr>
            <a:xfrm rot="10800000">
              <a:off x="3142810" y="27430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17"/>
            <p:cNvSpPr/>
            <p:nvPr/>
          </p:nvSpPr>
          <p:spPr>
            <a:xfrm rot="10800000">
              <a:off x="3155685" y="27551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17"/>
            <p:cNvSpPr/>
            <p:nvPr/>
          </p:nvSpPr>
          <p:spPr>
            <a:xfrm rot="10800000">
              <a:off x="3136410" y="273452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17"/>
            <p:cNvSpPr/>
            <p:nvPr/>
          </p:nvSpPr>
          <p:spPr>
            <a:xfrm rot="10800000">
              <a:off x="3131685" y="272204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17"/>
            <p:cNvSpPr/>
            <p:nvPr/>
          </p:nvSpPr>
          <p:spPr>
            <a:xfrm rot="10800000">
              <a:off x="3140235" y="2697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17"/>
            <p:cNvSpPr/>
            <p:nvPr/>
          </p:nvSpPr>
          <p:spPr>
            <a:xfrm rot="10800000">
              <a:off x="3186210" y="26958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17"/>
            <p:cNvSpPr/>
            <p:nvPr/>
          </p:nvSpPr>
          <p:spPr>
            <a:xfrm rot="10800000">
              <a:off x="3152710" y="27318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17"/>
            <p:cNvSpPr/>
            <p:nvPr/>
          </p:nvSpPr>
          <p:spPr>
            <a:xfrm rot="10800000">
              <a:off x="3147960" y="27202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17"/>
            <p:cNvSpPr/>
            <p:nvPr/>
          </p:nvSpPr>
          <p:spPr>
            <a:xfrm rot="10800000">
              <a:off x="3121785" y="27448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17"/>
            <p:cNvSpPr/>
            <p:nvPr/>
          </p:nvSpPr>
          <p:spPr>
            <a:xfrm rot="10800000">
              <a:off x="3191360" y="2707870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17"/>
            <p:cNvSpPr/>
            <p:nvPr/>
          </p:nvSpPr>
          <p:spPr>
            <a:xfrm rot="10800000">
              <a:off x="2949960" y="252539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17"/>
            <p:cNvSpPr/>
            <p:nvPr/>
          </p:nvSpPr>
          <p:spPr>
            <a:xfrm rot="10800000">
              <a:off x="2955110" y="25367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17"/>
            <p:cNvSpPr/>
            <p:nvPr/>
          </p:nvSpPr>
          <p:spPr>
            <a:xfrm rot="10800000">
              <a:off x="2944385" y="25141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17"/>
            <p:cNvSpPr/>
            <p:nvPr/>
          </p:nvSpPr>
          <p:spPr>
            <a:xfrm rot="10800000">
              <a:off x="2931910" y="2512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17"/>
            <p:cNvSpPr/>
            <p:nvPr/>
          </p:nvSpPr>
          <p:spPr>
            <a:xfrm rot="10800000">
              <a:off x="2940160" y="253837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17"/>
            <p:cNvSpPr/>
            <p:nvPr/>
          </p:nvSpPr>
          <p:spPr>
            <a:xfrm rot="10800000">
              <a:off x="2934085" y="25266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17"/>
            <p:cNvSpPr/>
            <p:nvPr/>
          </p:nvSpPr>
          <p:spPr>
            <a:xfrm rot="10800000">
              <a:off x="2958610" y="254897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17"/>
            <p:cNvSpPr/>
            <p:nvPr/>
          </p:nvSpPr>
          <p:spPr>
            <a:xfrm rot="10800000">
              <a:off x="2959860" y="255887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17"/>
            <p:cNvSpPr/>
            <p:nvPr/>
          </p:nvSpPr>
          <p:spPr>
            <a:xfrm rot="10800000">
              <a:off x="3184960" y="2686395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17"/>
            <p:cNvSpPr/>
            <p:nvPr/>
          </p:nvSpPr>
          <p:spPr>
            <a:xfrm rot="10800000">
              <a:off x="3190935" y="272082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17"/>
            <p:cNvSpPr/>
            <p:nvPr/>
          </p:nvSpPr>
          <p:spPr>
            <a:xfrm rot="10800000">
              <a:off x="2988185" y="255117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17"/>
            <p:cNvSpPr/>
            <p:nvPr/>
          </p:nvSpPr>
          <p:spPr>
            <a:xfrm rot="10800000">
              <a:off x="2965010" y="2570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17"/>
            <p:cNvSpPr/>
            <p:nvPr/>
          </p:nvSpPr>
          <p:spPr>
            <a:xfrm rot="10800000">
              <a:off x="2967585" y="25378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17"/>
            <p:cNvSpPr/>
            <p:nvPr/>
          </p:nvSpPr>
          <p:spPr>
            <a:xfrm rot="10800000">
              <a:off x="3035910" y="2768020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17"/>
            <p:cNvSpPr/>
            <p:nvPr/>
          </p:nvSpPr>
          <p:spPr>
            <a:xfrm rot="10800000">
              <a:off x="2868435" y="277167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17"/>
            <p:cNvSpPr/>
            <p:nvPr/>
          </p:nvSpPr>
          <p:spPr>
            <a:xfrm rot="10800000">
              <a:off x="2771335" y="277259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17"/>
            <p:cNvSpPr/>
            <p:nvPr/>
          </p:nvSpPr>
          <p:spPr>
            <a:xfrm rot="10800000">
              <a:off x="2746910" y="27357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17"/>
            <p:cNvSpPr/>
            <p:nvPr/>
          </p:nvSpPr>
          <p:spPr>
            <a:xfrm rot="10800000">
              <a:off x="3053035" y="27212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17"/>
            <p:cNvSpPr/>
            <p:nvPr/>
          </p:nvSpPr>
          <p:spPr>
            <a:xfrm rot="10800000">
              <a:off x="3049210" y="27577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17"/>
            <p:cNvSpPr/>
            <p:nvPr/>
          </p:nvSpPr>
          <p:spPr>
            <a:xfrm rot="10800000">
              <a:off x="2750710" y="27031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17"/>
            <p:cNvSpPr/>
            <p:nvPr/>
          </p:nvSpPr>
          <p:spPr>
            <a:xfrm rot="10800000">
              <a:off x="2884310" y="27688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17"/>
            <p:cNvSpPr/>
            <p:nvPr/>
          </p:nvSpPr>
          <p:spPr>
            <a:xfrm rot="10800000">
              <a:off x="2929335" y="2501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17"/>
            <p:cNvSpPr/>
            <p:nvPr/>
          </p:nvSpPr>
          <p:spPr>
            <a:xfrm rot="10800000">
              <a:off x="2758460" y="276977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17"/>
            <p:cNvSpPr/>
            <p:nvPr/>
          </p:nvSpPr>
          <p:spPr>
            <a:xfrm rot="10800000">
              <a:off x="2760610" y="27254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17"/>
            <p:cNvSpPr/>
            <p:nvPr/>
          </p:nvSpPr>
          <p:spPr>
            <a:xfrm rot="10800000">
              <a:off x="2764435" y="26889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17"/>
            <p:cNvSpPr/>
            <p:nvPr/>
          </p:nvSpPr>
          <p:spPr>
            <a:xfrm rot="10800000">
              <a:off x="2750710" y="268854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17"/>
            <p:cNvSpPr/>
            <p:nvPr/>
          </p:nvSpPr>
          <p:spPr>
            <a:xfrm rot="10800000">
              <a:off x="2756285" y="2757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17"/>
            <p:cNvSpPr/>
            <p:nvPr/>
          </p:nvSpPr>
          <p:spPr>
            <a:xfrm rot="10800000">
              <a:off x="2750310" y="27482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17"/>
            <p:cNvSpPr/>
            <p:nvPr/>
          </p:nvSpPr>
          <p:spPr>
            <a:xfrm rot="10800000">
              <a:off x="3096010" y="27542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17"/>
            <p:cNvSpPr/>
            <p:nvPr/>
          </p:nvSpPr>
          <p:spPr>
            <a:xfrm rot="10800000">
              <a:off x="3108485" y="2756070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17"/>
            <p:cNvSpPr/>
            <p:nvPr/>
          </p:nvSpPr>
          <p:spPr>
            <a:xfrm rot="10800000">
              <a:off x="3103735" y="27315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17"/>
            <p:cNvSpPr/>
            <p:nvPr/>
          </p:nvSpPr>
          <p:spPr>
            <a:xfrm rot="10800000">
              <a:off x="3102510" y="27216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17"/>
            <p:cNvSpPr/>
            <p:nvPr/>
          </p:nvSpPr>
          <p:spPr>
            <a:xfrm rot="10800000">
              <a:off x="3099010" y="27094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17"/>
            <p:cNvSpPr/>
            <p:nvPr/>
          </p:nvSpPr>
          <p:spPr>
            <a:xfrm rot="10800000">
              <a:off x="3108885" y="27435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17"/>
            <p:cNvSpPr/>
            <p:nvPr/>
          </p:nvSpPr>
          <p:spPr>
            <a:xfrm rot="10800000">
              <a:off x="3116210" y="27208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17"/>
            <p:cNvSpPr/>
            <p:nvPr/>
          </p:nvSpPr>
          <p:spPr>
            <a:xfrm rot="10800000">
              <a:off x="3057760" y="27327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17"/>
            <p:cNvSpPr/>
            <p:nvPr/>
          </p:nvSpPr>
          <p:spPr>
            <a:xfrm rot="10800000">
              <a:off x="3111060" y="271052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17"/>
            <p:cNvSpPr/>
            <p:nvPr/>
          </p:nvSpPr>
          <p:spPr>
            <a:xfrm rot="10800000">
              <a:off x="3065510" y="27556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17"/>
            <p:cNvSpPr/>
            <p:nvPr/>
          </p:nvSpPr>
          <p:spPr>
            <a:xfrm rot="10800000">
              <a:off x="3068485" y="27224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17"/>
            <p:cNvSpPr/>
            <p:nvPr/>
          </p:nvSpPr>
          <p:spPr>
            <a:xfrm rot="10800000">
              <a:off x="3117960" y="27327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17"/>
            <p:cNvSpPr/>
            <p:nvPr/>
          </p:nvSpPr>
          <p:spPr>
            <a:xfrm rot="10800000">
              <a:off x="3062510" y="2744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17"/>
            <p:cNvSpPr/>
            <p:nvPr/>
          </p:nvSpPr>
          <p:spPr>
            <a:xfrm rot="10800000">
              <a:off x="3085710" y="276644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17"/>
            <p:cNvSpPr/>
            <p:nvPr/>
          </p:nvSpPr>
          <p:spPr>
            <a:xfrm rot="10800000">
              <a:off x="3073235" y="2732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17"/>
            <p:cNvSpPr/>
            <p:nvPr/>
          </p:nvSpPr>
          <p:spPr>
            <a:xfrm rot="10800000">
              <a:off x="2702160" y="273589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7"/>
            <p:cNvSpPr/>
            <p:nvPr/>
          </p:nvSpPr>
          <p:spPr>
            <a:xfrm rot="10800000">
              <a:off x="3143210" y="2769270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7"/>
            <p:cNvSpPr/>
            <p:nvPr/>
          </p:nvSpPr>
          <p:spPr>
            <a:xfrm rot="10800000">
              <a:off x="3114060" y="276762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17"/>
            <p:cNvSpPr/>
            <p:nvPr/>
          </p:nvSpPr>
          <p:spPr>
            <a:xfrm rot="10800000">
              <a:off x="3098585" y="2768845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17"/>
            <p:cNvSpPr/>
            <p:nvPr/>
          </p:nvSpPr>
          <p:spPr>
            <a:xfrm rot="10800000">
              <a:off x="3070235" y="2767195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7"/>
            <p:cNvSpPr/>
            <p:nvPr/>
          </p:nvSpPr>
          <p:spPr>
            <a:xfrm rot="10800000">
              <a:off x="2812985" y="258372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7"/>
            <p:cNvSpPr/>
            <p:nvPr/>
          </p:nvSpPr>
          <p:spPr>
            <a:xfrm rot="10800000">
              <a:off x="2915635" y="2513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17"/>
            <p:cNvSpPr/>
            <p:nvPr/>
          </p:nvSpPr>
          <p:spPr>
            <a:xfrm rot="10800000">
              <a:off x="2916460" y="2501795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17"/>
            <p:cNvSpPr/>
            <p:nvPr/>
          </p:nvSpPr>
          <p:spPr>
            <a:xfrm rot="10800000">
              <a:off x="2778235" y="2665370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17"/>
            <p:cNvSpPr/>
            <p:nvPr/>
          </p:nvSpPr>
          <p:spPr>
            <a:xfrm rot="10800000">
              <a:off x="3054360" y="2770170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17"/>
            <p:cNvSpPr/>
            <p:nvPr/>
          </p:nvSpPr>
          <p:spPr>
            <a:xfrm rot="10800000">
              <a:off x="2812985" y="25983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17"/>
            <p:cNvSpPr/>
            <p:nvPr/>
          </p:nvSpPr>
          <p:spPr>
            <a:xfrm rot="10800000">
              <a:off x="2804835" y="2665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17"/>
            <p:cNvSpPr/>
            <p:nvPr/>
          </p:nvSpPr>
          <p:spPr>
            <a:xfrm rot="10800000">
              <a:off x="2807410" y="261897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17"/>
            <p:cNvSpPr/>
            <p:nvPr/>
          </p:nvSpPr>
          <p:spPr>
            <a:xfrm rot="10800000">
              <a:off x="2882535" y="25034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17"/>
            <p:cNvSpPr/>
            <p:nvPr/>
          </p:nvSpPr>
          <p:spPr>
            <a:xfrm rot="10800000">
              <a:off x="2742985" y="27705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17"/>
            <p:cNvSpPr/>
            <p:nvPr/>
          </p:nvSpPr>
          <p:spPr>
            <a:xfrm rot="10800000">
              <a:off x="273783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17"/>
            <p:cNvSpPr/>
            <p:nvPr/>
          </p:nvSpPr>
          <p:spPr>
            <a:xfrm rot="10800000">
              <a:off x="2965410" y="2524470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17"/>
            <p:cNvSpPr/>
            <p:nvPr/>
          </p:nvSpPr>
          <p:spPr>
            <a:xfrm rot="10800000">
              <a:off x="2820285" y="27111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17"/>
            <p:cNvSpPr/>
            <p:nvPr/>
          </p:nvSpPr>
          <p:spPr>
            <a:xfrm rot="10800000">
              <a:off x="2697435" y="272544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17"/>
            <p:cNvSpPr/>
            <p:nvPr/>
          </p:nvSpPr>
          <p:spPr>
            <a:xfrm rot="10800000">
              <a:off x="2697935" y="27143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17"/>
            <p:cNvSpPr/>
            <p:nvPr/>
          </p:nvSpPr>
          <p:spPr>
            <a:xfrm rot="10800000">
              <a:off x="2691460" y="27478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17"/>
            <p:cNvSpPr/>
            <p:nvPr/>
          </p:nvSpPr>
          <p:spPr>
            <a:xfrm rot="10800000">
              <a:off x="2727535" y="277184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17"/>
            <p:cNvSpPr/>
            <p:nvPr/>
          </p:nvSpPr>
          <p:spPr>
            <a:xfrm rot="10800000">
              <a:off x="2686710" y="273627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17"/>
            <p:cNvSpPr/>
            <p:nvPr/>
          </p:nvSpPr>
          <p:spPr>
            <a:xfrm rot="10800000">
              <a:off x="2766185" y="26770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17"/>
            <p:cNvSpPr/>
            <p:nvPr/>
          </p:nvSpPr>
          <p:spPr>
            <a:xfrm rot="10800000">
              <a:off x="2737410" y="269114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17"/>
            <p:cNvSpPr/>
            <p:nvPr/>
          </p:nvSpPr>
          <p:spPr>
            <a:xfrm rot="10800000">
              <a:off x="2925110" y="25382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17"/>
            <p:cNvSpPr/>
            <p:nvPr/>
          </p:nvSpPr>
          <p:spPr>
            <a:xfrm rot="10800000">
              <a:off x="2818535" y="253827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17"/>
            <p:cNvSpPr/>
            <p:nvPr/>
          </p:nvSpPr>
          <p:spPr>
            <a:xfrm rot="10800000">
              <a:off x="2826785" y="252622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17"/>
            <p:cNvSpPr/>
            <p:nvPr/>
          </p:nvSpPr>
          <p:spPr>
            <a:xfrm rot="10800000">
              <a:off x="2838335" y="2515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17"/>
            <p:cNvSpPr/>
            <p:nvPr/>
          </p:nvSpPr>
          <p:spPr>
            <a:xfrm rot="10800000">
              <a:off x="2807410" y="260949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17"/>
            <p:cNvSpPr/>
            <p:nvPr/>
          </p:nvSpPr>
          <p:spPr>
            <a:xfrm rot="10800000">
              <a:off x="2698760" y="277059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17"/>
            <p:cNvSpPr/>
            <p:nvPr/>
          </p:nvSpPr>
          <p:spPr>
            <a:xfrm rot="10800000">
              <a:off x="2823285" y="25605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17"/>
            <p:cNvSpPr/>
            <p:nvPr/>
          </p:nvSpPr>
          <p:spPr>
            <a:xfrm rot="10800000">
              <a:off x="2889460" y="252794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17"/>
            <p:cNvSpPr/>
            <p:nvPr/>
          </p:nvSpPr>
          <p:spPr>
            <a:xfrm rot="10800000">
              <a:off x="2898010" y="25026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17"/>
            <p:cNvSpPr/>
            <p:nvPr/>
          </p:nvSpPr>
          <p:spPr>
            <a:xfrm rot="10800000">
              <a:off x="2885135" y="2515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17"/>
            <p:cNvSpPr/>
            <p:nvPr/>
          </p:nvSpPr>
          <p:spPr>
            <a:xfrm rot="10800000">
              <a:off x="2893260" y="2490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17"/>
            <p:cNvSpPr/>
            <p:nvPr/>
          </p:nvSpPr>
          <p:spPr>
            <a:xfrm rot="10800000">
              <a:off x="2869660" y="25141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17"/>
            <p:cNvSpPr/>
            <p:nvPr/>
          </p:nvSpPr>
          <p:spPr>
            <a:xfrm rot="10800000">
              <a:off x="2874810" y="2493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17"/>
            <p:cNvSpPr/>
            <p:nvPr/>
          </p:nvSpPr>
          <p:spPr>
            <a:xfrm rot="10800000">
              <a:off x="2880385" y="25476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17"/>
            <p:cNvSpPr/>
            <p:nvPr/>
          </p:nvSpPr>
          <p:spPr>
            <a:xfrm rot="10800000">
              <a:off x="2921210" y="25244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17"/>
            <p:cNvSpPr/>
            <p:nvPr/>
          </p:nvSpPr>
          <p:spPr>
            <a:xfrm rot="10800000">
              <a:off x="29186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17"/>
            <p:cNvSpPr/>
            <p:nvPr/>
          </p:nvSpPr>
          <p:spPr>
            <a:xfrm rot="10800000">
              <a:off x="2913885" y="2560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17"/>
            <p:cNvSpPr/>
            <p:nvPr/>
          </p:nvSpPr>
          <p:spPr>
            <a:xfrm rot="10800000">
              <a:off x="2813910" y="25721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17"/>
            <p:cNvSpPr/>
            <p:nvPr/>
          </p:nvSpPr>
          <p:spPr>
            <a:xfrm rot="10800000">
              <a:off x="2864510" y="2503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17"/>
            <p:cNvSpPr/>
            <p:nvPr/>
          </p:nvSpPr>
          <p:spPr>
            <a:xfrm rot="10800000">
              <a:off x="2910885" y="25365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17"/>
            <p:cNvSpPr/>
            <p:nvPr/>
          </p:nvSpPr>
          <p:spPr>
            <a:xfrm rot="10800000">
              <a:off x="2905735" y="25253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17"/>
            <p:cNvSpPr/>
            <p:nvPr/>
          </p:nvSpPr>
          <p:spPr>
            <a:xfrm rot="10800000">
              <a:off x="2901510" y="251374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17"/>
            <p:cNvSpPr/>
            <p:nvPr/>
          </p:nvSpPr>
          <p:spPr>
            <a:xfrm rot="10800000">
              <a:off x="28284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17"/>
            <p:cNvSpPr/>
            <p:nvPr/>
          </p:nvSpPr>
          <p:spPr>
            <a:xfrm rot="10800000">
              <a:off x="2861935" y="25369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17"/>
            <p:cNvSpPr/>
            <p:nvPr/>
          </p:nvSpPr>
          <p:spPr>
            <a:xfrm rot="10800000">
              <a:off x="2833185" y="2549395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17"/>
            <p:cNvSpPr/>
            <p:nvPr/>
          </p:nvSpPr>
          <p:spPr>
            <a:xfrm rot="10800000">
              <a:off x="2822860" y="26207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17"/>
            <p:cNvSpPr/>
            <p:nvPr/>
          </p:nvSpPr>
          <p:spPr>
            <a:xfrm rot="10800000">
              <a:off x="2833585" y="2536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17"/>
            <p:cNvSpPr/>
            <p:nvPr/>
          </p:nvSpPr>
          <p:spPr>
            <a:xfrm rot="10800000">
              <a:off x="2819060" y="25492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17"/>
            <p:cNvSpPr/>
            <p:nvPr/>
          </p:nvSpPr>
          <p:spPr>
            <a:xfrm rot="10800000">
              <a:off x="2820285" y="2608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17"/>
            <p:cNvSpPr/>
            <p:nvPr/>
          </p:nvSpPr>
          <p:spPr>
            <a:xfrm rot="10800000">
              <a:off x="2826260" y="2584245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17"/>
            <p:cNvSpPr/>
            <p:nvPr/>
          </p:nvSpPr>
          <p:spPr>
            <a:xfrm rot="10800000">
              <a:off x="2852035" y="25028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17"/>
            <p:cNvSpPr/>
            <p:nvPr/>
          </p:nvSpPr>
          <p:spPr>
            <a:xfrm rot="10800000">
              <a:off x="2838735" y="2559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17"/>
            <p:cNvSpPr/>
            <p:nvPr/>
          </p:nvSpPr>
          <p:spPr>
            <a:xfrm rot="10800000">
              <a:off x="2856785" y="25249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17"/>
            <p:cNvSpPr/>
            <p:nvPr/>
          </p:nvSpPr>
          <p:spPr>
            <a:xfrm rot="10800000">
              <a:off x="2855535" y="25150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17"/>
            <p:cNvSpPr/>
            <p:nvPr/>
          </p:nvSpPr>
          <p:spPr>
            <a:xfrm rot="10800000">
              <a:off x="2846885" y="25373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17"/>
            <p:cNvSpPr/>
            <p:nvPr/>
          </p:nvSpPr>
          <p:spPr>
            <a:xfrm rot="10800000">
              <a:off x="2841735" y="2526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17"/>
            <p:cNvSpPr/>
            <p:nvPr/>
          </p:nvSpPr>
          <p:spPr>
            <a:xfrm rot="10800000">
              <a:off x="2694435" y="2758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17"/>
            <p:cNvSpPr/>
            <p:nvPr/>
          </p:nvSpPr>
          <p:spPr>
            <a:xfrm rot="10800000">
              <a:off x="3075810" y="268499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17"/>
            <p:cNvSpPr/>
            <p:nvPr/>
          </p:nvSpPr>
          <p:spPr>
            <a:xfrm rot="10800000">
              <a:off x="3073235" y="267454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17"/>
            <p:cNvSpPr/>
            <p:nvPr/>
          </p:nvSpPr>
          <p:spPr>
            <a:xfrm rot="10800000">
              <a:off x="3078035" y="26992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17"/>
            <p:cNvSpPr/>
            <p:nvPr/>
          </p:nvSpPr>
          <p:spPr>
            <a:xfrm rot="10800000">
              <a:off x="3088285" y="2673945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17"/>
            <p:cNvSpPr/>
            <p:nvPr/>
          </p:nvSpPr>
          <p:spPr>
            <a:xfrm rot="10800000">
              <a:off x="3088285" y="26867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17"/>
            <p:cNvSpPr/>
            <p:nvPr/>
          </p:nvSpPr>
          <p:spPr>
            <a:xfrm rot="10800000">
              <a:off x="3069010" y="271092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17"/>
            <p:cNvSpPr/>
            <p:nvPr/>
          </p:nvSpPr>
          <p:spPr>
            <a:xfrm rot="10800000">
              <a:off x="3083960" y="27109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17"/>
            <p:cNvSpPr/>
            <p:nvPr/>
          </p:nvSpPr>
          <p:spPr>
            <a:xfrm rot="10800000">
              <a:off x="3045310" y="26863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17"/>
            <p:cNvSpPr/>
            <p:nvPr/>
          </p:nvSpPr>
          <p:spPr>
            <a:xfrm rot="10800000">
              <a:off x="2983460" y="258167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17"/>
            <p:cNvSpPr/>
            <p:nvPr/>
          </p:nvSpPr>
          <p:spPr>
            <a:xfrm rot="10800000">
              <a:off x="3039310" y="272122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17"/>
            <p:cNvSpPr/>
            <p:nvPr/>
          </p:nvSpPr>
          <p:spPr>
            <a:xfrm rot="10800000">
              <a:off x="3065085" y="269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17"/>
            <p:cNvSpPr/>
            <p:nvPr/>
          </p:nvSpPr>
          <p:spPr>
            <a:xfrm rot="10800000">
              <a:off x="3040135" y="27093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17"/>
            <p:cNvSpPr/>
            <p:nvPr/>
          </p:nvSpPr>
          <p:spPr>
            <a:xfrm rot="10800000">
              <a:off x="3059535" y="26863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17"/>
            <p:cNvSpPr/>
            <p:nvPr/>
          </p:nvSpPr>
          <p:spPr>
            <a:xfrm rot="10800000">
              <a:off x="3054785" y="27091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17"/>
            <p:cNvSpPr/>
            <p:nvPr/>
          </p:nvSpPr>
          <p:spPr>
            <a:xfrm rot="10800000">
              <a:off x="3049635" y="26980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17"/>
            <p:cNvSpPr/>
            <p:nvPr/>
          </p:nvSpPr>
          <p:spPr>
            <a:xfrm rot="10800000">
              <a:off x="3046635" y="27452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17"/>
            <p:cNvSpPr/>
            <p:nvPr/>
          </p:nvSpPr>
          <p:spPr>
            <a:xfrm rot="10800000">
              <a:off x="3167760" y="2686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17"/>
            <p:cNvSpPr/>
            <p:nvPr/>
          </p:nvSpPr>
          <p:spPr>
            <a:xfrm rot="10800000">
              <a:off x="3171160" y="26971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17"/>
            <p:cNvSpPr/>
            <p:nvPr/>
          </p:nvSpPr>
          <p:spPr>
            <a:xfrm rot="10800000">
              <a:off x="3132910" y="2666695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17"/>
            <p:cNvSpPr/>
            <p:nvPr/>
          </p:nvSpPr>
          <p:spPr>
            <a:xfrm rot="10800000">
              <a:off x="2985610" y="25936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17"/>
            <p:cNvSpPr/>
            <p:nvPr/>
          </p:nvSpPr>
          <p:spPr>
            <a:xfrm rot="10800000">
              <a:off x="3129510" y="2709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17"/>
            <p:cNvSpPr/>
            <p:nvPr/>
          </p:nvSpPr>
          <p:spPr>
            <a:xfrm rot="10800000">
              <a:off x="3166410" y="267742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17"/>
            <p:cNvSpPr/>
            <p:nvPr/>
          </p:nvSpPr>
          <p:spPr>
            <a:xfrm rot="10800000">
              <a:off x="2992535" y="2562295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17"/>
            <p:cNvSpPr/>
            <p:nvPr/>
          </p:nvSpPr>
          <p:spPr>
            <a:xfrm rot="10800000">
              <a:off x="3109310" y="269712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17"/>
            <p:cNvSpPr/>
            <p:nvPr/>
          </p:nvSpPr>
          <p:spPr>
            <a:xfrm rot="10800000">
              <a:off x="3088685" y="273259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17"/>
            <p:cNvSpPr/>
            <p:nvPr/>
          </p:nvSpPr>
          <p:spPr>
            <a:xfrm rot="10800000">
              <a:off x="3084885" y="272164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17"/>
            <p:cNvSpPr/>
            <p:nvPr/>
          </p:nvSpPr>
          <p:spPr>
            <a:xfrm rot="10800000">
              <a:off x="3097760" y="26631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17"/>
            <p:cNvSpPr/>
            <p:nvPr/>
          </p:nvSpPr>
          <p:spPr>
            <a:xfrm rot="10800000">
              <a:off x="3101160" y="26756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17"/>
            <p:cNvSpPr/>
            <p:nvPr/>
          </p:nvSpPr>
          <p:spPr>
            <a:xfrm rot="10800000">
              <a:off x="3080135" y="27557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17"/>
            <p:cNvSpPr/>
            <p:nvPr/>
          </p:nvSpPr>
          <p:spPr>
            <a:xfrm rot="10800000">
              <a:off x="3081885" y="265289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17"/>
            <p:cNvSpPr/>
            <p:nvPr/>
          </p:nvSpPr>
          <p:spPr>
            <a:xfrm rot="10800000">
              <a:off x="3083535" y="26621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17"/>
            <p:cNvSpPr/>
            <p:nvPr/>
          </p:nvSpPr>
          <p:spPr>
            <a:xfrm rot="10800000">
              <a:off x="2791935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17"/>
            <p:cNvSpPr/>
            <p:nvPr/>
          </p:nvSpPr>
          <p:spPr>
            <a:xfrm rot="10800000">
              <a:off x="2791535" y="27236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17"/>
            <p:cNvSpPr/>
            <p:nvPr/>
          </p:nvSpPr>
          <p:spPr>
            <a:xfrm rot="10800000">
              <a:off x="2796685" y="26893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17"/>
            <p:cNvSpPr/>
            <p:nvPr/>
          </p:nvSpPr>
          <p:spPr>
            <a:xfrm rot="10800000">
              <a:off x="2784635" y="275837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17"/>
            <p:cNvSpPr/>
            <p:nvPr/>
          </p:nvSpPr>
          <p:spPr>
            <a:xfrm rot="10800000">
              <a:off x="2786785" y="274659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17"/>
            <p:cNvSpPr/>
            <p:nvPr/>
          </p:nvSpPr>
          <p:spPr>
            <a:xfrm rot="10800000">
              <a:off x="2781235" y="27349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17"/>
            <p:cNvSpPr/>
            <p:nvPr/>
          </p:nvSpPr>
          <p:spPr>
            <a:xfrm rot="10800000">
              <a:off x="2797110" y="2734095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17"/>
            <p:cNvSpPr/>
            <p:nvPr/>
          </p:nvSpPr>
          <p:spPr>
            <a:xfrm rot="10800000">
              <a:off x="2813910" y="2689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17"/>
            <p:cNvSpPr/>
            <p:nvPr/>
          </p:nvSpPr>
          <p:spPr>
            <a:xfrm rot="10800000">
              <a:off x="2776910" y="272339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17"/>
            <p:cNvSpPr/>
            <p:nvPr/>
          </p:nvSpPr>
          <p:spPr>
            <a:xfrm rot="10800000">
              <a:off x="2815135" y="26992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17"/>
            <p:cNvSpPr/>
            <p:nvPr/>
          </p:nvSpPr>
          <p:spPr>
            <a:xfrm rot="10800000">
              <a:off x="2809560" y="2736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17"/>
            <p:cNvSpPr/>
            <p:nvPr/>
          </p:nvSpPr>
          <p:spPr>
            <a:xfrm rot="10800000">
              <a:off x="2807410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17"/>
            <p:cNvSpPr/>
            <p:nvPr/>
          </p:nvSpPr>
          <p:spPr>
            <a:xfrm rot="10800000">
              <a:off x="280523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17"/>
            <p:cNvSpPr/>
            <p:nvPr/>
          </p:nvSpPr>
          <p:spPr>
            <a:xfrm rot="10800000">
              <a:off x="2801010" y="2748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17"/>
            <p:cNvSpPr/>
            <p:nvPr/>
          </p:nvSpPr>
          <p:spPr>
            <a:xfrm rot="10800000">
              <a:off x="2872235" y="27345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17"/>
            <p:cNvSpPr/>
            <p:nvPr/>
          </p:nvSpPr>
          <p:spPr>
            <a:xfrm rot="10800000">
              <a:off x="2887710" y="27343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17"/>
            <p:cNvSpPr/>
            <p:nvPr/>
          </p:nvSpPr>
          <p:spPr>
            <a:xfrm rot="10800000">
              <a:off x="2771735" y="27465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17"/>
            <p:cNvSpPr/>
            <p:nvPr/>
          </p:nvSpPr>
          <p:spPr>
            <a:xfrm rot="10800000">
              <a:off x="2879960" y="275729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17"/>
            <p:cNvSpPr/>
            <p:nvPr/>
          </p:nvSpPr>
          <p:spPr>
            <a:xfrm rot="10800000">
              <a:off x="2882960" y="2724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17"/>
            <p:cNvSpPr/>
            <p:nvPr/>
          </p:nvSpPr>
          <p:spPr>
            <a:xfrm rot="10800000">
              <a:off x="3006235" y="2768020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17"/>
            <p:cNvSpPr/>
            <p:nvPr/>
          </p:nvSpPr>
          <p:spPr>
            <a:xfrm rot="10800000">
              <a:off x="2913060" y="277019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17"/>
            <p:cNvSpPr/>
            <p:nvPr/>
          </p:nvSpPr>
          <p:spPr>
            <a:xfrm rot="10800000">
              <a:off x="2974910" y="2768445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17"/>
            <p:cNvSpPr/>
            <p:nvPr/>
          </p:nvSpPr>
          <p:spPr>
            <a:xfrm rot="10800000">
              <a:off x="2876985" y="27460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17"/>
            <p:cNvSpPr/>
            <p:nvPr/>
          </p:nvSpPr>
          <p:spPr>
            <a:xfrm rot="10800000">
              <a:off x="2789360" y="277012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17"/>
            <p:cNvSpPr/>
            <p:nvPr/>
          </p:nvSpPr>
          <p:spPr>
            <a:xfrm rot="10800000">
              <a:off x="2850385" y="276977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17"/>
            <p:cNvSpPr/>
            <p:nvPr/>
          </p:nvSpPr>
          <p:spPr>
            <a:xfrm rot="10800000">
              <a:off x="3033760" y="2756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17"/>
            <p:cNvSpPr/>
            <p:nvPr/>
          </p:nvSpPr>
          <p:spPr>
            <a:xfrm rot="10800000">
              <a:off x="2771335" y="2758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17"/>
            <p:cNvSpPr/>
            <p:nvPr/>
          </p:nvSpPr>
          <p:spPr>
            <a:xfrm rot="10800000">
              <a:off x="2863685" y="275947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17"/>
            <p:cNvSpPr/>
            <p:nvPr/>
          </p:nvSpPr>
          <p:spPr>
            <a:xfrm rot="10800000">
              <a:off x="2867510" y="27228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17"/>
            <p:cNvSpPr/>
            <p:nvPr/>
          </p:nvSpPr>
          <p:spPr>
            <a:xfrm rot="10800000">
              <a:off x="2805235" y="271174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17"/>
            <p:cNvSpPr/>
            <p:nvPr/>
          </p:nvSpPr>
          <p:spPr>
            <a:xfrm rot="10800000">
              <a:off x="2842660" y="25739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17"/>
            <p:cNvSpPr/>
            <p:nvPr/>
          </p:nvSpPr>
          <p:spPr>
            <a:xfrm rot="10800000">
              <a:off x="2842235" y="25850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17"/>
            <p:cNvSpPr/>
            <p:nvPr/>
          </p:nvSpPr>
          <p:spPr>
            <a:xfrm rot="10800000">
              <a:off x="2977885" y="2572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17"/>
            <p:cNvSpPr/>
            <p:nvPr/>
          </p:nvSpPr>
          <p:spPr>
            <a:xfrm rot="10800000">
              <a:off x="2836160" y="26074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17"/>
            <p:cNvSpPr/>
            <p:nvPr/>
          </p:nvSpPr>
          <p:spPr>
            <a:xfrm rot="10800000">
              <a:off x="2849060" y="2547845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17"/>
            <p:cNvSpPr/>
            <p:nvPr/>
          </p:nvSpPr>
          <p:spPr>
            <a:xfrm rot="10800000">
              <a:off x="2827185" y="26329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17"/>
            <p:cNvSpPr/>
            <p:nvPr/>
          </p:nvSpPr>
          <p:spPr>
            <a:xfrm rot="10800000">
              <a:off x="2831010" y="25957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17"/>
            <p:cNvSpPr/>
            <p:nvPr/>
          </p:nvSpPr>
          <p:spPr>
            <a:xfrm rot="10800000">
              <a:off x="2871410" y="25262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17"/>
            <p:cNvSpPr/>
            <p:nvPr/>
          </p:nvSpPr>
          <p:spPr>
            <a:xfrm rot="10800000">
              <a:off x="2876160" y="25844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17"/>
            <p:cNvSpPr/>
            <p:nvPr/>
          </p:nvSpPr>
          <p:spPr>
            <a:xfrm rot="10800000">
              <a:off x="2877385" y="25943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17"/>
            <p:cNvSpPr/>
            <p:nvPr/>
          </p:nvSpPr>
          <p:spPr>
            <a:xfrm rot="10800000">
              <a:off x="2851635" y="25622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17"/>
            <p:cNvSpPr/>
            <p:nvPr/>
          </p:nvSpPr>
          <p:spPr>
            <a:xfrm rot="10800000">
              <a:off x="2822860" y="2678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17"/>
            <p:cNvSpPr/>
            <p:nvPr/>
          </p:nvSpPr>
          <p:spPr>
            <a:xfrm rot="10800000">
              <a:off x="2857185" y="257394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17"/>
            <p:cNvSpPr/>
            <p:nvPr/>
          </p:nvSpPr>
          <p:spPr>
            <a:xfrm rot="10800000">
              <a:off x="2861510" y="25496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17"/>
            <p:cNvSpPr/>
            <p:nvPr/>
          </p:nvSpPr>
          <p:spPr>
            <a:xfrm rot="10800000">
              <a:off x="2867085" y="256104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17"/>
            <p:cNvSpPr/>
            <p:nvPr/>
          </p:nvSpPr>
          <p:spPr>
            <a:xfrm rot="10800000">
              <a:off x="2810385" y="2677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17"/>
            <p:cNvSpPr/>
            <p:nvPr/>
          </p:nvSpPr>
          <p:spPr>
            <a:xfrm rot="10800000">
              <a:off x="2795360" y="26786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17"/>
            <p:cNvSpPr/>
            <p:nvPr/>
          </p:nvSpPr>
          <p:spPr>
            <a:xfrm rot="10800000">
              <a:off x="2789360" y="266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17"/>
            <p:cNvSpPr/>
            <p:nvPr/>
          </p:nvSpPr>
          <p:spPr>
            <a:xfrm rot="10800000">
              <a:off x="2780410" y="26786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17"/>
            <p:cNvSpPr/>
            <p:nvPr/>
          </p:nvSpPr>
          <p:spPr>
            <a:xfrm rot="10800000">
              <a:off x="2789360" y="265289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17"/>
            <p:cNvSpPr/>
            <p:nvPr/>
          </p:nvSpPr>
          <p:spPr>
            <a:xfrm rot="10800000">
              <a:off x="2769160" y="2700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17"/>
            <p:cNvSpPr/>
            <p:nvPr/>
          </p:nvSpPr>
          <p:spPr>
            <a:xfrm rot="10800000">
              <a:off x="2773910" y="2712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17"/>
            <p:cNvSpPr/>
            <p:nvPr/>
          </p:nvSpPr>
          <p:spPr>
            <a:xfrm rot="10800000">
              <a:off x="2779885" y="26903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17"/>
            <p:cNvSpPr/>
            <p:nvPr/>
          </p:nvSpPr>
          <p:spPr>
            <a:xfrm rot="10800000">
              <a:off x="2764935" y="273777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17"/>
            <p:cNvSpPr/>
            <p:nvPr/>
          </p:nvSpPr>
          <p:spPr>
            <a:xfrm rot="10800000">
              <a:off x="2809160" y="26310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17"/>
            <p:cNvSpPr/>
            <p:nvPr/>
          </p:nvSpPr>
          <p:spPr>
            <a:xfrm rot="10800000">
              <a:off x="2812560" y="26435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17"/>
            <p:cNvSpPr/>
            <p:nvPr/>
          </p:nvSpPr>
          <p:spPr>
            <a:xfrm rot="10800000">
              <a:off x="2818135" y="265259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17"/>
            <p:cNvSpPr/>
            <p:nvPr/>
          </p:nvSpPr>
          <p:spPr>
            <a:xfrm rot="10800000">
              <a:off x="280008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17"/>
            <p:cNvSpPr/>
            <p:nvPr/>
          </p:nvSpPr>
          <p:spPr>
            <a:xfrm rot="10800000">
              <a:off x="2882535" y="2559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17"/>
            <p:cNvSpPr/>
            <p:nvPr/>
          </p:nvSpPr>
          <p:spPr>
            <a:xfrm rot="10800000">
              <a:off x="2820710" y="26649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17"/>
            <p:cNvSpPr/>
            <p:nvPr/>
          </p:nvSpPr>
          <p:spPr>
            <a:xfrm rot="10800000">
              <a:off x="2846885" y="259547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17"/>
            <p:cNvSpPr/>
            <p:nvPr/>
          </p:nvSpPr>
          <p:spPr>
            <a:xfrm rot="10800000">
              <a:off x="2941410" y="25489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17"/>
            <p:cNvSpPr/>
            <p:nvPr/>
          </p:nvSpPr>
          <p:spPr>
            <a:xfrm rot="10800000">
              <a:off x="2944810" y="25601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17"/>
            <p:cNvSpPr/>
            <p:nvPr/>
          </p:nvSpPr>
          <p:spPr>
            <a:xfrm rot="10800000">
              <a:off x="2949960" y="257137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17"/>
            <p:cNvSpPr/>
            <p:nvPr/>
          </p:nvSpPr>
          <p:spPr>
            <a:xfrm rot="10800000">
              <a:off x="2952110" y="258162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17"/>
            <p:cNvSpPr/>
            <p:nvPr/>
          </p:nvSpPr>
          <p:spPr>
            <a:xfrm rot="10800000">
              <a:off x="2931510" y="26060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17"/>
            <p:cNvSpPr/>
            <p:nvPr/>
          </p:nvSpPr>
          <p:spPr>
            <a:xfrm rot="10800000">
              <a:off x="2884710" y="25734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17"/>
            <p:cNvSpPr/>
            <p:nvPr/>
          </p:nvSpPr>
          <p:spPr>
            <a:xfrm rot="10800000">
              <a:off x="2936660" y="2570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17"/>
            <p:cNvSpPr/>
            <p:nvPr/>
          </p:nvSpPr>
          <p:spPr>
            <a:xfrm rot="10800000">
              <a:off x="2954285" y="25961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17"/>
            <p:cNvSpPr/>
            <p:nvPr/>
          </p:nvSpPr>
          <p:spPr>
            <a:xfrm rot="10800000">
              <a:off x="2929335" y="25601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17"/>
            <p:cNvSpPr/>
            <p:nvPr/>
          </p:nvSpPr>
          <p:spPr>
            <a:xfrm rot="10800000">
              <a:off x="2972735" y="254817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17"/>
            <p:cNvSpPr/>
            <p:nvPr/>
          </p:nvSpPr>
          <p:spPr>
            <a:xfrm rot="10800000">
              <a:off x="2974485" y="25601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17"/>
            <p:cNvSpPr/>
            <p:nvPr/>
          </p:nvSpPr>
          <p:spPr>
            <a:xfrm rot="10800000">
              <a:off x="2970160" y="2594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17"/>
            <p:cNvSpPr/>
            <p:nvPr/>
          </p:nvSpPr>
          <p:spPr>
            <a:xfrm rot="10800000">
              <a:off x="2964585" y="25834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17"/>
            <p:cNvSpPr/>
            <p:nvPr/>
          </p:nvSpPr>
          <p:spPr>
            <a:xfrm rot="10800000">
              <a:off x="2960260" y="26078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17"/>
            <p:cNvSpPr/>
            <p:nvPr/>
          </p:nvSpPr>
          <p:spPr>
            <a:xfrm rot="10800000">
              <a:off x="2936260" y="25831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17"/>
            <p:cNvSpPr/>
            <p:nvPr/>
          </p:nvSpPr>
          <p:spPr>
            <a:xfrm rot="10800000">
              <a:off x="2900985" y="26172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17"/>
            <p:cNvSpPr/>
            <p:nvPr/>
          </p:nvSpPr>
          <p:spPr>
            <a:xfrm rot="10800000">
              <a:off x="2896360" y="25366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17"/>
            <p:cNvSpPr/>
            <p:nvPr/>
          </p:nvSpPr>
          <p:spPr>
            <a:xfrm rot="10800000">
              <a:off x="2903160" y="257284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17"/>
            <p:cNvSpPr/>
            <p:nvPr/>
          </p:nvSpPr>
          <p:spPr>
            <a:xfrm rot="10800000">
              <a:off x="2905335" y="2585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17"/>
            <p:cNvSpPr/>
            <p:nvPr/>
          </p:nvSpPr>
          <p:spPr>
            <a:xfrm rot="10800000">
              <a:off x="2895435" y="25485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17"/>
            <p:cNvSpPr/>
            <p:nvPr/>
          </p:nvSpPr>
          <p:spPr>
            <a:xfrm rot="10800000">
              <a:off x="2889860" y="2583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17"/>
            <p:cNvSpPr/>
            <p:nvPr/>
          </p:nvSpPr>
          <p:spPr>
            <a:xfrm rot="10800000">
              <a:off x="2895435" y="25626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17"/>
            <p:cNvSpPr/>
            <p:nvPr/>
          </p:nvSpPr>
          <p:spPr>
            <a:xfrm rot="10800000">
              <a:off x="2915635" y="26322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17"/>
            <p:cNvSpPr/>
            <p:nvPr/>
          </p:nvSpPr>
          <p:spPr>
            <a:xfrm rot="10800000">
              <a:off x="2916035" y="261774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17"/>
            <p:cNvSpPr/>
            <p:nvPr/>
          </p:nvSpPr>
          <p:spPr>
            <a:xfrm rot="10800000">
              <a:off x="2916460" y="260609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17"/>
            <p:cNvSpPr/>
            <p:nvPr/>
          </p:nvSpPr>
          <p:spPr>
            <a:xfrm rot="10800000">
              <a:off x="2921610" y="258302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17"/>
            <p:cNvSpPr/>
            <p:nvPr/>
          </p:nvSpPr>
          <p:spPr>
            <a:xfrm rot="10800000">
              <a:off x="2924710" y="254982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17"/>
            <p:cNvSpPr/>
            <p:nvPr/>
          </p:nvSpPr>
          <p:spPr>
            <a:xfrm rot="10800000">
              <a:off x="2910485" y="2652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17"/>
            <p:cNvSpPr/>
            <p:nvPr/>
          </p:nvSpPr>
          <p:spPr>
            <a:xfrm rot="10800000">
              <a:off x="2909660" y="259752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5">
  <p:cSld name="CUSTOM_2_1">
    <p:spTree>
      <p:nvGrpSpPr>
        <p:cNvPr id="1" name="Shape 9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Google Shape;9265;p23"/>
          <p:cNvSpPr txBox="1">
            <a:spLocks noGrp="1"/>
          </p:cNvSpPr>
          <p:nvPr>
            <p:ph type="subTitle" idx="1"/>
          </p:nvPr>
        </p:nvSpPr>
        <p:spPr>
          <a:xfrm>
            <a:off x="12150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6" name="Google Shape;9266;p23"/>
          <p:cNvSpPr txBox="1">
            <a:spLocks noGrp="1"/>
          </p:cNvSpPr>
          <p:nvPr>
            <p:ph type="subTitle" idx="2"/>
          </p:nvPr>
        </p:nvSpPr>
        <p:spPr>
          <a:xfrm>
            <a:off x="12129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7" name="Google Shape;926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68" name="Google Shape;9268;p23"/>
          <p:cNvSpPr txBox="1">
            <a:spLocks noGrp="1"/>
          </p:cNvSpPr>
          <p:nvPr>
            <p:ph type="subTitle" idx="3"/>
          </p:nvPr>
        </p:nvSpPr>
        <p:spPr>
          <a:xfrm>
            <a:off x="361035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69" name="Google Shape;9269;p23"/>
          <p:cNvSpPr txBox="1">
            <a:spLocks noGrp="1"/>
          </p:cNvSpPr>
          <p:nvPr>
            <p:ph type="subTitle" idx="4"/>
          </p:nvPr>
        </p:nvSpPr>
        <p:spPr>
          <a:xfrm>
            <a:off x="360825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70" name="Google Shape;9270;p23"/>
          <p:cNvSpPr txBox="1">
            <a:spLocks noGrp="1"/>
          </p:cNvSpPr>
          <p:nvPr>
            <p:ph type="subTitle" idx="5"/>
          </p:nvPr>
        </p:nvSpPr>
        <p:spPr>
          <a:xfrm>
            <a:off x="60057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1" name="Google Shape;9271;p23"/>
          <p:cNvSpPr txBox="1">
            <a:spLocks noGrp="1"/>
          </p:cNvSpPr>
          <p:nvPr>
            <p:ph type="subTitle" idx="6"/>
          </p:nvPr>
        </p:nvSpPr>
        <p:spPr>
          <a:xfrm>
            <a:off x="60036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2" name="Google Shape;9272;p23"/>
          <p:cNvSpPr/>
          <p:nvPr/>
        </p:nvSpPr>
        <p:spPr>
          <a:xfrm flipH="1">
            <a:off x="8010525" y="1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3" name="Google Shape;9273;p23"/>
          <p:cNvSpPr/>
          <p:nvPr/>
        </p:nvSpPr>
        <p:spPr>
          <a:xfrm rot="10800000" flipH="1">
            <a:off x="-22875" y="4122726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rkshire Swash"/>
              <a:buNone/>
              <a:defRPr sz="2800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15900"/>
            <a:ext cx="77040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Char char="●"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0" r:id="rId7"/>
    <p:sldLayoutId id="2147483663" r:id="rId8"/>
    <p:sldLayoutId id="2147483669" r:id="rId9"/>
    <p:sldLayoutId id="2147483682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3B79-A785-C18F-708C-077088CDDC47}"/>
              </a:ext>
            </a:extLst>
          </p:cNvPr>
          <p:cNvSpPr txBox="1">
            <a:spLocks/>
          </p:cNvSpPr>
          <p:nvPr/>
        </p:nvSpPr>
        <p:spPr>
          <a:xfrm>
            <a:off x="2983650" y="2571750"/>
            <a:ext cx="31767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Berkshire Swash"/>
              <a:buNone/>
              <a:defRPr sz="7000" b="0" i="0" u="none" strike="noStrike" cap="none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/>
              <a:t>Evolve 4B</a:t>
            </a:r>
            <a:br>
              <a:rPr lang="en-US" sz="4800" dirty="0"/>
            </a:br>
            <a:r>
              <a:rPr lang="en-US" sz="4800" dirty="0" smtClean="0"/>
              <a:t>5.5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31" y="198947"/>
            <a:ext cx="6381750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6" y="1256397"/>
            <a:ext cx="9144000" cy="3421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4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F9B69-3393-A286-C8CF-F442427B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3235"/>
            <a:ext cx="9144000" cy="2077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9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6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24A0D-5DA7-B17A-324D-C22548897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74"/>
            <a:ext cx="9144000" cy="4957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AA197-2928-E130-7F10-BC0CA381F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5540"/>
            <a:ext cx="9144000" cy="732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A50CE-6BC2-FF27-7661-492B98CA3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062"/>
            <a:ext cx="9144000" cy="46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442D37-820E-E1D4-3791-79A32A455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614937"/>
            <a:ext cx="7937500" cy="4446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239E73-6EBD-657A-C6D6-B0D43190D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062"/>
            <a:ext cx="9144000" cy="467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5138C-537A-A18B-7889-682ECB0EF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93" y="614937"/>
            <a:ext cx="7524813" cy="4495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A50CE-6BC2-FF27-7661-492B98CA3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062"/>
            <a:ext cx="9144000" cy="46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442D37-820E-E1D4-3791-79A32A455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892" y="614937"/>
            <a:ext cx="4785108" cy="2680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5138C-537A-A18B-7889-682ECB0EF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63638"/>
            <a:ext cx="4597685" cy="2746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B994E-36BC-9028-CE5C-078BDECB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261"/>
            <a:ext cx="9144000" cy="878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7ADAC-EE00-F1DB-16D0-FD54F33F1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7809"/>
            <a:ext cx="9144000" cy="727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CA547-F83F-DB2F-F136-16E973803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0533"/>
            <a:ext cx="9144000" cy="802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ffee Vibes XL by Slidesgo">
  <a:themeElements>
    <a:clrScheme name="Simple Light">
      <a:dk1>
        <a:srgbClr val="DCF1F8"/>
      </a:dk1>
      <a:lt1>
        <a:srgbClr val="308F9C"/>
      </a:lt1>
      <a:dk2>
        <a:srgbClr val="BDDFEA"/>
      </a:dk2>
      <a:lt2>
        <a:srgbClr val="E961B1"/>
      </a:lt2>
      <a:accent1>
        <a:srgbClr val="DCF1F8"/>
      </a:accent1>
      <a:accent2>
        <a:srgbClr val="308F9C"/>
      </a:accent2>
      <a:accent3>
        <a:srgbClr val="BDDFEA"/>
      </a:accent3>
      <a:accent4>
        <a:srgbClr val="E961B1"/>
      </a:accent4>
      <a:accent5>
        <a:srgbClr val="E961B1"/>
      </a:accent5>
      <a:accent6>
        <a:srgbClr val="E961B1"/>
      </a:accent6>
      <a:hlink>
        <a:srgbClr val="308F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On-screen Show (16:9)</PresentationFormat>
  <Paragraphs>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Roboto Condensed Light</vt:lpstr>
      <vt:lpstr>Berkshire Swash</vt:lpstr>
      <vt:lpstr>Arial</vt:lpstr>
      <vt:lpstr>Open Sans</vt:lpstr>
      <vt:lpstr>Coffee Vibes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2023-07-22T09:10:44Z</dcterms:modified>
</cp:coreProperties>
</file>