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30"/>
  </p:notesMasterIdLst>
  <p:sldIdLst>
    <p:sldId id="256" r:id="rId2"/>
    <p:sldId id="257" r:id="rId3"/>
    <p:sldId id="258" r:id="rId4"/>
    <p:sldId id="325" r:id="rId5"/>
    <p:sldId id="262" r:id="rId6"/>
    <p:sldId id="330" r:id="rId7"/>
    <p:sldId id="259" r:id="rId8"/>
    <p:sldId id="264" r:id="rId9"/>
    <p:sldId id="265" r:id="rId10"/>
    <p:sldId id="266" r:id="rId11"/>
    <p:sldId id="267" r:id="rId12"/>
    <p:sldId id="268" r:id="rId13"/>
    <p:sldId id="326" r:id="rId14"/>
    <p:sldId id="269" r:id="rId15"/>
    <p:sldId id="270" r:id="rId16"/>
    <p:sldId id="271" r:id="rId17"/>
    <p:sldId id="275" r:id="rId18"/>
    <p:sldId id="276" r:id="rId19"/>
    <p:sldId id="277" r:id="rId20"/>
    <p:sldId id="278" r:id="rId21"/>
    <p:sldId id="279" r:id="rId22"/>
    <p:sldId id="327" r:id="rId23"/>
    <p:sldId id="280" r:id="rId24"/>
    <p:sldId id="329" r:id="rId25"/>
    <p:sldId id="281" r:id="rId26"/>
    <p:sldId id="282" r:id="rId27"/>
    <p:sldId id="283" r:id="rId28"/>
    <p:sldId id="331" r:id="rId29"/>
  </p:sldIdLst>
  <p:sldSz cx="9144000" cy="5143500" type="screen16x9"/>
  <p:notesSz cx="6858000" cy="9144000"/>
  <p:embeddedFontLst>
    <p:embeddedFont>
      <p:font typeface="Roboto Condensed Light" panose="020B0604020202020204" charset="0"/>
      <p:regular r:id="rId31"/>
      <p:italic r:id="rId32"/>
    </p:embeddedFont>
    <p:embeddedFont>
      <p:font typeface="Berkshire Swash" panose="020B0604020202020204" charset="0"/>
      <p:regular r:id="rId33"/>
    </p:embeddedFont>
    <p:embeddedFont>
      <p:font typeface="Open Sans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2D534F-302A-49D2-9203-166D9EF44A67}">
  <a:tblStyle styleId="{212D534F-302A-49D2-9203-166D9EF44A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6" name="Google Shape;209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57" name="Google Shape;209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4" name="Google Shape;21814;g893074c141_1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5" name="Google Shape;21815;g893074c141_1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0" name="Google Shape;22100;g893074c141_1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1" name="Google Shape;22101;g893074c141_1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0" name="Google Shape;22600;ga83010392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1" name="Google Shape;22601;ga83010392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0" name="Google Shape;22600;ga83010392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1" name="Google Shape;22601;ga83010392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5673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9" name="Google Shape;23589;gb14a08d7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0" name="Google Shape;23590;gb14a08d7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7" name="Google Shape;23597;g893074c141_1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8" name="Google Shape;23598;g893074c141_1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6" name="Google Shape;23606;gb14a08d752_0_3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07" name="Google Shape;23607;gb14a08d752_0_3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7" name="Google Shape;23657;g893074c141_1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58" name="Google Shape;23658;g893074c141_1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2" name="Google Shape;23662;ga830103928_0_1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3" name="Google Shape;23663;ga830103928_0_1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8" name="Google Shape;23668;g893074c141_1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9" name="Google Shape;23669;g893074c141_1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2" name="Google Shape;21432;g893074c141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3" name="Google Shape;21433;g893074c141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8" name="Google Shape;23678;ga8fadb2ea5_0_2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9" name="Google Shape;23679;ga8fadb2ea5_0_2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1" name="Google Shape;23701;gb17cf4b36b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02" name="Google Shape;23702;gb17cf4b36b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1" name="Google Shape;23701;gb17cf4b36b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02" name="Google Shape;23702;gb17cf4b36b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020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1" name="Google Shape;23731;g893074c141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32" name="Google Shape;23732;g893074c141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1" name="Google Shape;23731;g893074c141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32" name="Google Shape;23732;g893074c141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602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7" name="Google Shape;23747;gb14a08d752_0_5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48" name="Google Shape;23748;gb14a08d752_0_5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0" name="Google Shape;23770;g893074c141_1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71" name="Google Shape;23771;g893074c141_1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7" name="Google Shape;23787;g893074c141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88" name="Google Shape;23788;g893074c141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7" name="Google Shape;23787;g893074c141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88" name="Google Shape;23788;g893074c141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614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8" name="Google Shape;21438;ga8fadb2ea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9" name="Google Shape;21439;ga8fadb2ea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8" name="Google Shape;21438;ga8fadb2ea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9" name="Google Shape;21439;ga8fadb2ea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3860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1" name="Google Shape;21481;g893074c14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82" name="Google Shape;21482;g893074c14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1" name="Google Shape;21481;g893074c14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82" name="Google Shape;21482;g893074c14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106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" name="Google Shape;21463;g893074c141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4" name="Google Shape;21464;g893074c141_1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4" name="Google Shape;21764;g893074c141_1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65" name="Google Shape;21765;g893074c141_1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1" name="Google Shape;21781;gb0fed115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2" name="Google Shape;21782;gb0fed115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73260" y="1005125"/>
            <a:ext cx="2796900" cy="23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Font typeface="Berkshire Swash"/>
              <a:buNone/>
              <a:defRPr sz="7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73125" y="3224750"/>
            <a:ext cx="27969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99475" y="-188050"/>
            <a:ext cx="3673877" cy="1332473"/>
          </a:xfrm>
          <a:custGeom>
            <a:avLst/>
            <a:gdLst/>
            <a:ahLst/>
            <a:cxnLst/>
            <a:rect l="l" t="t" r="r" b="b"/>
            <a:pathLst>
              <a:path w="12333" h="4473" extrusionOk="0">
                <a:moveTo>
                  <a:pt x="17" y="0"/>
                </a:moveTo>
                <a:lnTo>
                  <a:pt x="33" y="4041"/>
                </a:lnTo>
                <a:cubicBezTo>
                  <a:pt x="0" y="4090"/>
                  <a:pt x="602" y="4280"/>
                  <a:pt x="652" y="4297"/>
                </a:cubicBezTo>
                <a:cubicBezTo>
                  <a:pt x="775" y="4335"/>
                  <a:pt x="897" y="4355"/>
                  <a:pt x="1019" y="4355"/>
                </a:cubicBezTo>
                <a:cubicBezTo>
                  <a:pt x="1221" y="4355"/>
                  <a:pt x="1420" y="4301"/>
                  <a:pt x="1612" y="4193"/>
                </a:cubicBezTo>
                <a:cubicBezTo>
                  <a:pt x="2198" y="3868"/>
                  <a:pt x="2577" y="3282"/>
                  <a:pt x="3159" y="2940"/>
                </a:cubicBezTo>
                <a:cubicBezTo>
                  <a:pt x="3576" y="2709"/>
                  <a:pt x="4037" y="2592"/>
                  <a:pt x="4498" y="2592"/>
                </a:cubicBezTo>
                <a:cubicBezTo>
                  <a:pt x="4893" y="2592"/>
                  <a:pt x="5287" y="2678"/>
                  <a:pt x="5653" y="2854"/>
                </a:cubicBezTo>
                <a:cubicBezTo>
                  <a:pt x="6131" y="3093"/>
                  <a:pt x="6494" y="3455"/>
                  <a:pt x="6906" y="3781"/>
                </a:cubicBezTo>
                <a:cubicBezTo>
                  <a:pt x="7302" y="4107"/>
                  <a:pt x="7817" y="4433"/>
                  <a:pt x="8333" y="4470"/>
                </a:cubicBezTo>
                <a:cubicBezTo>
                  <a:pt x="8363" y="4472"/>
                  <a:pt x="8393" y="4472"/>
                  <a:pt x="8423" y="4472"/>
                </a:cubicBezTo>
                <a:cubicBezTo>
                  <a:pt x="9185" y="4472"/>
                  <a:pt x="9795" y="3880"/>
                  <a:pt x="10291" y="3352"/>
                </a:cubicBezTo>
                <a:cubicBezTo>
                  <a:pt x="10786" y="2783"/>
                  <a:pt x="11252" y="2186"/>
                  <a:pt x="11648" y="1547"/>
                </a:cubicBezTo>
                <a:cubicBezTo>
                  <a:pt x="11837" y="1221"/>
                  <a:pt x="12006" y="879"/>
                  <a:pt x="12147" y="536"/>
                </a:cubicBezTo>
                <a:cubicBezTo>
                  <a:pt x="12212" y="380"/>
                  <a:pt x="12332" y="0"/>
                  <a:pt x="123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5400000">
            <a:off x="-264599" y="3502895"/>
            <a:ext cx="1803243" cy="1536829"/>
            <a:chOff x="3796300" y="2184925"/>
            <a:chExt cx="427775" cy="364575"/>
          </a:xfrm>
        </p:grpSpPr>
        <p:sp>
          <p:nvSpPr>
            <p:cNvPr id="13" name="Google Shape;13;p2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2"/>
          <p:cNvSpPr/>
          <p:nvPr/>
        </p:nvSpPr>
        <p:spPr>
          <a:xfrm rot="5400000" flipH="1">
            <a:off x="6662939" y="4629379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 rot="5400000" flipH="1">
            <a:off x="8334414" y="40194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 rot="-3532039" flipH="1">
            <a:off x="465609" y="1200297"/>
            <a:ext cx="342801" cy="37614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7340777" y="3783865"/>
            <a:ext cx="1803223" cy="1389052"/>
          </a:xfrm>
          <a:custGeom>
            <a:avLst/>
            <a:gdLst/>
            <a:ahLst/>
            <a:cxnLst/>
            <a:rect l="l" t="t" r="r" b="b"/>
            <a:pathLst>
              <a:path w="8573" h="6604" extrusionOk="0">
                <a:moveTo>
                  <a:pt x="5789" y="1"/>
                </a:moveTo>
                <a:cubicBezTo>
                  <a:pt x="3331" y="1"/>
                  <a:pt x="117" y="1067"/>
                  <a:pt x="1" y="6604"/>
                </a:cubicBezTo>
                <a:lnTo>
                  <a:pt x="8572" y="6604"/>
                </a:lnTo>
                <a:lnTo>
                  <a:pt x="8572" y="419"/>
                </a:lnTo>
                <a:cubicBezTo>
                  <a:pt x="8572" y="419"/>
                  <a:pt x="7329" y="1"/>
                  <a:pt x="57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_COLUMN_TEXT_1">
    <p:spTree>
      <p:nvGrpSpPr>
        <p:cNvPr id="1" name="Shape 6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2" name="Google Shape;6692;p17"/>
          <p:cNvSpPr txBox="1">
            <a:spLocks noGrp="1"/>
          </p:cNvSpPr>
          <p:nvPr>
            <p:ph type="body" idx="1"/>
          </p:nvPr>
        </p:nvSpPr>
        <p:spPr>
          <a:xfrm>
            <a:off x="4768875" y="2099625"/>
            <a:ext cx="3015600" cy="21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93" name="Google Shape;6693;p17"/>
          <p:cNvSpPr txBox="1">
            <a:spLocks noGrp="1"/>
          </p:cNvSpPr>
          <p:nvPr>
            <p:ph type="title"/>
          </p:nvPr>
        </p:nvSpPr>
        <p:spPr>
          <a:xfrm>
            <a:off x="4791101" y="746283"/>
            <a:ext cx="3015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94" name="Google Shape;6694;p17"/>
          <p:cNvGrpSpPr/>
          <p:nvPr/>
        </p:nvGrpSpPr>
        <p:grpSpPr>
          <a:xfrm rot="10800000" flipH="1">
            <a:off x="-827627" y="4447074"/>
            <a:ext cx="2192535" cy="1200546"/>
            <a:chOff x="2608082" y="2199486"/>
            <a:chExt cx="520125" cy="284800"/>
          </a:xfrm>
        </p:grpSpPr>
        <p:sp>
          <p:nvSpPr>
            <p:cNvPr id="6695" name="Google Shape;6695;p17"/>
            <p:cNvSpPr/>
            <p:nvPr/>
          </p:nvSpPr>
          <p:spPr>
            <a:xfrm>
              <a:off x="2871732" y="2283286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17"/>
            <p:cNvSpPr/>
            <p:nvPr/>
          </p:nvSpPr>
          <p:spPr>
            <a:xfrm>
              <a:off x="2858432" y="2282761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17"/>
            <p:cNvSpPr/>
            <p:nvPr/>
          </p:nvSpPr>
          <p:spPr>
            <a:xfrm>
              <a:off x="2853707" y="227121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17"/>
            <p:cNvSpPr/>
            <p:nvPr/>
          </p:nvSpPr>
          <p:spPr>
            <a:xfrm>
              <a:off x="2871332" y="229481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17"/>
            <p:cNvSpPr/>
            <p:nvPr/>
          </p:nvSpPr>
          <p:spPr>
            <a:xfrm>
              <a:off x="2866182" y="231783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17"/>
            <p:cNvSpPr/>
            <p:nvPr/>
          </p:nvSpPr>
          <p:spPr>
            <a:xfrm>
              <a:off x="2876057" y="22359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17"/>
            <p:cNvSpPr/>
            <p:nvPr/>
          </p:nvSpPr>
          <p:spPr>
            <a:xfrm>
              <a:off x="2861432" y="2306461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17"/>
            <p:cNvSpPr/>
            <p:nvPr/>
          </p:nvSpPr>
          <p:spPr>
            <a:xfrm>
              <a:off x="2851132" y="22137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17"/>
            <p:cNvSpPr/>
            <p:nvPr/>
          </p:nvSpPr>
          <p:spPr>
            <a:xfrm>
              <a:off x="2845557" y="224843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17"/>
            <p:cNvSpPr/>
            <p:nvPr/>
          </p:nvSpPr>
          <p:spPr>
            <a:xfrm>
              <a:off x="2850707" y="2225486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17"/>
            <p:cNvSpPr/>
            <p:nvPr/>
          </p:nvSpPr>
          <p:spPr>
            <a:xfrm>
              <a:off x="2846382" y="230713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17"/>
            <p:cNvSpPr/>
            <p:nvPr/>
          </p:nvSpPr>
          <p:spPr>
            <a:xfrm>
              <a:off x="2848557" y="225956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17"/>
            <p:cNvSpPr/>
            <p:nvPr/>
          </p:nvSpPr>
          <p:spPr>
            <a:xfrm>
              <a:off x="2842982" y="22819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17"/>
            <p:cNvSpPr/>
            <p:nvPr/>
          </p:nvSpPr>
          <p:spPr>
            <a:xfrm>
              <a:off x="2842557" y="22930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17"/>
            <p:cNvSpPr/>
            <p:nvPr/>
          </p:nvSpPr>
          <p:spPr>
            <a:xfrm>
              <a:off x="2863607" y="2351086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17"/>
            <p:cNvSpPr/>
            <p:nvPr/>
          </p:nvSpPr>
          <p:spPr>
            <a:xfrm>
              <a:off x="2852057" y="2202461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17"/>
            <p:cNvSpPr/>
            <p:nvPr/>
          </p:nvSpPr>
          <p:spPr>
            <a:xfrm>
              <a:off x="2885032" y="22716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17"/>
            <p:cNvSpPr/>
            <p:nvPr/>
          </p:nvSpPr>
          <p:spPr>
            <a:xfrm>
              <a:off x="2879882" y="2202061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17"/>
            <p:cNvSpPr/>
            <p:nvPr/>
          </p:nvSpPr>
          <p:spPr>
            <a:xfrm>
              <a:off x="2837832" y="2213461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17"/>
            <p:cNvSpPr/>
            <p:nvPr/>
          </p:nvSpPr>
          <p:spPr>
            <a:xfrm>
              <a:off x="2805657" y="2213186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17"/>
            <p:cNvSpPr/>
            <p:nvPr/>
          </p:nvSpPr>
          <p:spPr>
            <a:xfrm>
              <a:off x="2817632" y="2202886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17"/>
            <p:cNvSpPr/>
            <p:nvPr/>
          </p:nvSpPr>
          <p:spPr>
            <a:xfrm>
              <a:off x="2831432" y="2248411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17"/>
            <p:cNvSpPr/>
            <p:nvPr/>
          </p:nvSpPr>
          <p:spPr>
            <a:xfrm>
              <a:off x="2882457" y="23158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17"/>
            <p:cNvSpPr/>
            <p:nvPr/>
          </p:nvSpPr>
          <p:spPr>
            <a:xfrm>
              <a:off x="2885557" y="2212336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17"/>
            <p:cNvSpPr/>
            <p:nvPr/>
          </p:nvSpPr>
          <p:spPr>
            <a:xfrm>
              <a:off x="2872157" y="2268611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17"/>
            <p:cNvSpPr/>
            <p:nvPr/>
          </p:nvSpPr>
          <p:spPr>
            <a:xfrm>
              <a:off x="2877807" y="224801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17"/>
            <p:cNvSpPr/>
            <p:nvPr/>
          </p:nvSpPr>
          <p:spPr>
            <a:xfrm>
              <a:off x="2885032" y="222523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17"/>
            <p:cNvSpPr/>
            <p:nvPr/>
          </p:nvSpPr>
          <p:spPr>
            <a:xfrm>
              <a:off x="2878232" y="2303386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17"/>
            <p:cNvSpPr/>
            <p:nvPr/>
          </p:nvSpPr>
          <p:spPr>
            <a:xfrm>
              <a:off x="2882982" y="225833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17"/>
            <p:cNvSpPr/>
            <p:nvPr/>
          </p:nvSpPr>
          <p:spPr>
            <a:xfrm>
              <a:off x="2813807" y="234078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17"/>
            <p:cNvSpPr/>
            <p:nvPr/>
          </p:nvSpPr>
          <p:spPr>
            <a:xfrm>
              <a:off x="2795357" y="2283386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17"/>
            <p:cNvSpPr/>
            <p:nvPr/>
          </p:nvSpPr>
          <p:spPr>
            <a:xfrm>
              <a:off x="2807732" y="227258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17"/>
            <p:cNvSpPr/>
            <p:nvPr/>
          </p:nvSpPr>
          <p:spPr>
            <a:xfrm>
              <a:off x="2802582" y="22609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17"/>
            <p:cNvSpPr/>
            <p:nvPr/>
          </p:nvSpPr>
          <p:spPr>
            <a:xfrm>
              <a:off x="2800007" y="22935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17"/>
            <p:cNvSpPr/>
            <p:nvPr/>
          </p:nvSpPr>
          <p:spPr>
            <a:xfrm>
              <a:off x="2793207" y="227163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17"/>
            <p:cNvSpPr/>
            <p:nvPr/>
          </p:nvSpPr>
          <p:spPr>
            <a:xfrm>
              <a:off x="2784132" y="225003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17"/>
            <p:cNvSpPr/>
            <p:nvPr/>
          </p:nvSpPr>
          <p:spPr>
            <a:xfrm>
              <a:off x="2789682" y="22591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17"/>
            <p:cNvSpPr/>
            <p:nvPr/>
          </p:nvSpPr>
          <p:spPr>
            <a:xfrm>
              <a:off x="2781957" y="229441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17"/>
            <p:cNvSpPr/>
            <p:nvPr/>
          </p:nvSpPr>
          <p:spPr>
            <a:xfrm>
              <a:off x="2809082" y="2282336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17"/>
            <p:cNvSpPr/>
            <p:nvPr/>
          </p:nvSpPr>
          <p:spPr>
            <a:xfrm>
              <a:off x="2809907" y="2328661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17"/>
            <p:cNvSpPr/>
            <p:nvPr/>
          </p:nvSpPr>
          <p:spPr>
            <a:xfrm>
              <a:off x="2804332" y="2319286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17"/>
            <p:cNvSpPr/>
            <p:nvPr/>
          </p:nvSpPr>
          <p:spPr>
            <a:xfrm>
              <a:off x="2812482" y="229481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17"/>
            <p:cNvSpPr/>
            <p:nvPr/>
          </p:nvSpPr>
          <p:spPr>
            <a:xfrm>
              <a:off x="2812882" y="223556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17"/>
            <p:cNvSpPr/>
            <p:nvPr/>
          </p:nvSpPr>
          <p:spPr>
            <a:xfrm>
              <a:off x="2815457" y="2249711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17"/>
            <p:cNvSpPr/>
            <p:nvPr/>
          </p:nvSpPr>
          <p:spPr>
            <a:xfrm>
              <a:off x="2807307" y="2223786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17"/>
            <p:cNvSpPr/>
            <p:nvPr/>
          </p:nvSpPr>
          <p:spPr>
            <a:xfrm>
              <a:off x="2803082" y="2248011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17"/>
            <p:cNvSpPr/>
            <p:nvPr/>
          </p:nvSpPr>
          <p:spPr>
            <a:xfrm>
              <a:off x="2861832" y="2246261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17"/>
            <p:cNvSpPr/>
            <p:nvPr/>
          </p:nvSpPr>
          <p:spPr>
            <a:xfrm>
              <a:off x="2857607" y="2234111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17"/>
            <p:cNvSpPr/>
            <p:nvPr/>
          </p:nvSpPr>
          <p:spPr>
            <a:xfrm>
              <a:off x="2841232" y="2236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17"/>
            <p:cNvSpPr/>
            <p:nvPr/>
          </p:nvSpPr>
          <p:spPr>
            <a:xfrm>
              <a:off x="2838232" y="22714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17"/>
            <p:cNvSpPr/>
            <p:nvPr/>
          </p:nvSpPr>
          <p:spPr>
            <a:xfrm>
              <a:off x="2864432" y="22020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17"/>
            <p:cNvSpPr/>
            <p:nvPr/>
          </p:nvSpPr>
          <p:spPr>
            <a:xfrm>
              <a:off x="2866582" y="22143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17"/>
            <p:cNvSpPr/>
            <p:nvPr/>
          </p:nvSpPr>
          <p:spPr>
            <a:xfrm>
              <a:off x="2864432" y="225873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17"/>
            <p:cNvSpPr/>
            <p:nvPr/>
          </p:nvSpPr>
          <p:spPr>
            <a:xfrm>
              <a:off x="2827932" y="229306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17"/>
            <p:cNvSpPr/>
            <p:nvPr/>
          </p:nvSpPr>
          <p:spPr>
            <a:xfrm>
              <a:off x="2823707" y="2317436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17"/>
            <p:cNvSpPr/>
            <p:nvPr/>
          </p:nvSpPr>
          <p:spPr>
            <a:xfrm>
              <a:off x="2835657" y="2319286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17"/>
            <p:cNvSpPr/>
            <p:nvPr/>
          </p:nvSpPr>
          <p:spPr>
            <a:xfrm>
              <a:off x="2872157" y="22234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17"/>
            <p:cNvSpPr/>
            <p:nvPr/>
          </p:nvSpPr>
          <p:spPr>
            <a:xfrm>
              <a:off x="2818032" y="2305961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17"/>
            <p:cNvSpPr/>
            <p:nvPr/>
          </p:nvSpPr>
          <p:spPr>
            <a:xfrm>
              <a:off x="2810307" y="237371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17"/>
            <p:cNvSpPr/>
            <p:nvPr/>
          </p:nvSpPr>
          <p:spPr>
            <a:xfrm>
              <a:off x="2833507" y="230471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17"/>
            <p:cNvSpPr/>
            <p:nvPr/>
          </p:nvSpPr>
          <p:spPr>
            <a:xfrm>
              <a:off x="2858432" y="23407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17"/>
            <p:cNvSpPr/>
            <p:nvPr/>
          </p:nvSpPr>
          <p:spPr>
            <a:xfrm>
              <a:off x="2862782" y="2362461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17"/>
            <p:cNvSpPr/>
            <p:nvPr/>
          </p:nvSpPr>
          <p:spPr>
            <a:xfrm>
              <a:off x="2910807" y="2306561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17"/>
            <p:cNvSpPr/>
            <p:nvPr/>
          </p:nvSpPr>
          <p:spPr>
            <a:xfrm>
              <a:off x="2912132" y="2316261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17"/>
            <p:cNvSpPr/>
            <p:nvPr/>
          </p:nvSpPr>
          <p:spPr>
            <a:xfrm>
              <a:off x="2916882" y="237471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17"/>
            <p:cNvSpPr/>
            <p:nvPr/>
          </p:nvSpPr>
          <p:spPr>
            <a:xfrm>
              <a:off x="2920707" y="23399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17"/>
            <p:cNvSpPr/>
            <p:nvPr/>
          </p:nvSpPr>
          <p:spPr>
            <a:xfrm>
              <a:off x="2925857" y="23639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17"/>
            <p:cNvSpPr/>
            <p:nvPr/>
          </p:nvSpPr>
          <p:spPr>
            <a:xfrm>
              <a:off x="2930582" y="2327086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17"/>
            <p:cNvSpPr/>
            <p:nvPr/>
          </p:nvSpPr>
          <p:spPr>
            <a:xfrm>
              <a:off x="2926257" y="23510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17"/>
            <p:cNvSpPr/>
            <p:nvPr/>
          </p:nvSpPr>
          <p:spPr>
            <a:xfrm>
              <a:off x="2869157" y="23287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17"/>
            <p:cNvSpPr/>
            <p:nvPr/>
          </p:nvSpPr>
          <p:spPr>
            <a:xfrm>
              <a:off x="2866582" y="237643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17"/>
            <p:cNvSpPr/>
            <p:nvPr/>
          </p:nvSpPr>
          <p:spPr>
            <a:xfrm>
              <a:off x="2903082" y="23274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17"/>
            <p:cNvSpPr/>
            <p:nvPr/>
          </p:nvSpPr>
          <p:spPr>
            <a:xfrm>
              <a:off x="2874307" y="23407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17"/>
            <p:cNvSpPr/>
            <p:nvPr/>
          </p:nvSpPr>
          <p:spPr>
            <a:xfrm>
              <a:off x="2900507" y="2270811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17"/>
            <p:cNvSpPr/>
            <p:nvPr/>
          </p:nvSpPr>
          <p:spPr>
            <a:xfrm>
              <a:off x="2892357" y="229306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17"/>
            <p:cNvSpPr/>
            <p:nvPr/>
          </p:nvSpPr>
          <p:spPr>
            <a:xfrm>
              <a:off x="2886782" y="2283661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17"/>
            <p:cNvSpPr/>
            <p:nvPr/>
          </p:nvSpPr>
          <p:spPr>
            <a:xfrm>
              <a:off x="2912957" y="23622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17"/>
            <p:cNvSpPr/>
            <p:nvPr/>
          </p:nvSpPr>
          <p:spPr>
            <a:xfrm>
              <a:off x="2974407" y="232871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17"/>
            <p:cNvSpPr/>
            <p:nvPr/>
          </p:nvSpPr>
          <p:spPr>
            <a:xfrm>
              <a:off x="2968832" y="2351611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17"/>
            <p:cNvSpPr/>
            <p:nvPr/>
          </p:nvSpPr>
          <p:spPr>
            <a:xfrm>
              <a:off x="2959357" y="232873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17"/>
            <p:cNvSpPr/>
            <p:nvPr/>
          </p:nvSpPr>
          <p:spPr>
            <a:xfrm>
              <a:off x="2964507" y="2340386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17"/>
            <p:cNvSpPr/>
            <p:nvPr/>
          </p:nvSpPr>
          <p:spPr>
            <a:xfrm>
              <a:off x="2980882" y="2281936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17"/>
            <p:cNvSpPr/>
            <p:nvPr/>
          </p:nvSpPr>
          <p:spPr>
            <a:xfrm>
              <a:off x="2974807" y="23171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17"/>
            <p:cNvSpPr/>
            <p:nvPr/>
          </p:nvSpPr>
          <p:spPr>
            <a:xfrm>
              <a:off x="2975232" y="2302536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17"/>
            <p:cNvSpPr/>
            <p:nvPr/>
          </p:nvSpPr>
          <p:spPr>
            <a:xfrm>
              <a:off x="2941307" y="23635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17"/>
            <p:cNvSpPr/>
            <p:nvPr/>
          </p:nvSpPr>
          <p:spPr>
            <a:xfrm>
              <a:off x="2936157" y="23386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17"/>
            <p:cNvSpPr/>
            <p:nvPr/>
          </p:nvSpPr>
          <p:spPr>
            <a:xfrm>
              <a:off x="2936157" y="2397886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17"/>
            <p:cNvSpPr/>
            <p:nvPr/>
          </p:nvSpPr>
          <p:spPr>
            <a:xfrm>
              <a:off x="2946457" y="23747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17"/>
            <p:cNvSpPr/>
            <p:nvPr/>
          </p:nvSpPr>
          <p:spPr>
            <a:xfrm>
              <a:off x="2954607" y="2351486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17"/>
            <p:cNvSpPr/>
            <p:nvPr/>
          </p:nvSpPr>
          <p:spPr>
            <a:xfrm>
              <a:off x="2954207" y="2363986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17"/>
            <p:cNvSpPr/>
            <p:nvPr/>
          </p:nvSpPr>
          <p:spPr>
            <a:xfrm>
              <a:off x="2949457" y="2385761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17"/>
            <p:cNvSpPr/>
            <p:nvPr/>
          </p:nvSpPr>
          <p:spPr>
            <a:xfrm>
              <a:off x="2856282" y="22948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17"/>
            <p:cNvSpPr/>
            <p:nvPr/>
          </p:nvSpPr>
          <p:spPr>
            <a:xfrm>
              <a:off x="2740332" y="230728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17"/>
            <p:cNvSpPr/>
            <p:nvPr/>
          </p:nvSpPr>
          <p:spPr>
            <a:xfrm>
              <a:off x="2766082" y="229481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17"/>
            <p:cNvSpPr/>
            <p:nvPr/>
          </p:nvSpPr>
          <p:spPr>
            <a:xfrm>
              <a:off x="2759707" y="232873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17"/>
            <p:cNvSpPr/>
            <p:nvPr/>
          </p:nvSpPr>
          <p:spPr>
            <a:xfrm>
              <a:off x="2982957" y="22351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17"/>
            <p:cNvSpPr/>
            <p:nvPr/>
          </p:nvSpPr>
          <p:spPr>
            <a:xfrm>
              <a:off x="2755357" y="2306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17"/>
            <p:cNvSpPr/>
            <p:nvPr/>
          </p:nvSpPr>
          <p:spPr>
            <a:xfrm>
              <a:off x="2743832" y="231801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17"/>
            <p:cNvSpPr/>
            <p:nvPr/>
          </p:nvSpPr>
          <p:spPr>
            <a:xfrm>
              <a:off x="2779382" y="23416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17"/>
            <p:cNvSpPr/>
            <p:nvPr/>
          </p:nvSpPr>
          <p:spPr>
            <a:xfrm>
              <a:off x="2771232" y="23068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17"/>
            <p:cNvSpPr/>
            <p:nvPr/>
          </p:nvSpPr>
          <p:spPr>
            <a:xfrm>
              <a:off x="2802582" y="23635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17"/>
            <p:cNvSpPr/>
            <p:nvPr/>
          </p:nvSpPr>
          <p:spPr>
            <a:xfrm>
              <a:off x="2792257" y="222523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17"/>
            <p:cNvSpPr/>
            <p:nvPr/>
          </p:nvSpPr>
          <p:spPr>
            <a:xfrm>
              <a:off x="2787632" y="2203486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17"/>
            <p:cNvSpPr/>
            <p:nvPr/>
          </p:nvSpPr>
          <p:spPr>
            <a:xfrm>
              <a:off x="2788457" y="221318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17"/>
            <p:cNvSpPr/>
            <p:nvPr/>
          </p:nvSpPr>
          <p:spPr>
            <a:xfrm>
              <a:off x="2779907" y="222441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17"/>
            <p:cNvSpPr/>
            <p:nvPr/>
          </p:nvSpPr>
          <p:spPr>
            <a:xfrm>
              <a:off x="2781957" y="22377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17"/>
            <p:cNvSpPr/>
            <p:nvPr/>
          </p:nvSpPr>
          <p:spPr>
            <a:xfrm>
              <a:off x="2775157" y="2269636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17"/>
            <p:cNvSpPr/>
            <p:nvPr/>
          </p:nvSpPr>
          <p:spPr>
            <a:xfrm>
              <a:off x="2843382" y="23407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17"/>
            <p:cNvSpPr/>
            <p:nvPr/>
          </p:nvSpPr>
          <p:spPr>
            <a:xfrm>
              <a:off x="2846382" y="23519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17"/>
            <p:cNvSpPr/>
            <p:nvPr/>
          </p:nvSpPr>
          <p:spPr>
            <a:xfrm>
              <a:off x="2833082" y="23639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17"/>
            <p:cNvSpPr/>
            <p:nvPr/>
          </p:nvSpPr>
          <p:spPr>
            <a:xfrm>
              <a:off x="2838232" y="232966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17"/>
            <p:cNvSpPr/>
            <p:nvPr/>
          </p:nvSpPr>
          <p:spPr>
            <a:xfrm>
              <a:off x="2797432" y="2236886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17"/>
            <p:cNvSpPr/>
            <p:nvPr/>
          </p:nvSpPr>
          <p:spPr>
            <a:xfrm>
              <a:off x="2851532" y="2330061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17"/>
            <p:cNvSpPr/>
            <p:nvPr/>
          </p:nvSpPr>
          <p:spPr>
            <a:xfrm>
              <a:off x="2852057" y="2317586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17"/>
            <p:cNvSpPr/>
            <p:nvPr/>
          </p:nvSpPr>
          <p:spPr>
            <a:xfrm>
              <a:off x="2829282" y="2351911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17"/>
            <p:cNvSpPr/>
            <p:nvPr/>
          </p:nvSpPr>
          <p:spPr>
            <a:xfrm>
              <a:off x="2815457" y="2352836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17"/>
            <p:cNvSpPr/>
            <p:nvPr/>
          </p:nvSpPr>
          <p:spPr>
            <a:xfrm>
              <a:off x="2820607" y="2363161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17"/>
            <p:cNvSpPr/>
            <p:nvPr/>
          </p:nvSpPr>
          <p:spPr>
            <a:xfrm>
              <a:off x="2811657" y="2387986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17"/>
            <p:cNvSpPr/>
            <p:nvPr/>
          </p:nvSpPr>
          <p:spPr>
            <a:xfrm>
              <a:off x="2828357" y="2342161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17"/>
            <p:cNvSpPr/>
            <p:nvPr/>
          </p:nvSpPr>
          <p:spPr>
            <a:xfrm>
              <a:off x="2822782" y="2330061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17"/>
            <p:cNvSpPr/>
            <p:nvPr/>
          </p:nvSpPr>
          <p:spPr>
            <a:xfrm>
              <a:off x="2749382" y="2328736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17"/>
            <p:cNvSpPr/>
            <p:nvPr/>
          </p:nvSpPr>
          <p:spPr>
            <a:xfrm>
              <a:off x="2760532" y="23171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17"/>
            <p:cNvSpPr/>
            <p:nvPr/>
          </p:nvSpPr>
          <p:spPr>
            <a:xfrm>
              <a:off x="2714957" y="2226361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17"/>
            <p:cNvSpPr/>
            <p:nvPr/>
          </p:nvSpPr>
          <p:spPr>
            <a:xfrm>
              <a:off x="2714957" y="22720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17"/>
            <p:cNvSpPr/>
            <p:nvPr/>
          </p:nvSpPr>
          <p:spPr>
            <a:xfrm>
              <a:off x="2727857" y="22265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17"/>
            <p:cNvSpPr/>
            <p:nvPr/>
          </p:nvSpPr>
          <p:spPr>
            <a:xfrm>
              <a:off x="3023782" y="226988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17"/>
            <p:cNvSpPr/>
            <p:nvPr/>
          </p:nvSpPr>
          <p:spPr>
            <a:xfrm>
              <a:off x="2961507" y="231676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17"/>
            <p:cNvSpPr/>
            <p:nvPr/>
          </p:nvSpPr>
          <p:spPr>
            <a:xfrm>
              <a:off x="2905232" y="2341111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17"/>
            <p:cNvSpPr/>
            <p:nvPr/>
          </p:nvSpPr>
          <p:spPr>
            <a:xfrm>
              <a:off x="2692707" y="2305111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17"/>
            <p:cNvSpPr/>
            <p:nvPr/>
          </p:nvSpPr>
          <p:spPr>
            <a:xfrm>
              <a:off x="2769582" y="2234711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17"/>
            <p:cNvSpPr/>
            <p:nvPr/>
          </p:nvSpPr>
          <p:spPr>
            <a:xfrm>
              <a:off x="2670757" y="229656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17"/>
            <p:cNvSpPr/>
            <p:nvPr/>
          </p:nvSpPr>
          <p:spPr>
            <a:xfrm>
              <a:off x="2652707" y="227306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17"/>
            <p:cNvSpPr/>
            <p:nvPr/>
          </p:nvSpPr>
          <p:spPr>
            <a:xfrm>
              <a:off x="2656632" y="229481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17"/>
            <p:cNvSpPr/>
            <p:nvPr/>
          </p:nvSpPr>
          <p:spPr>
            <a:xfrm>
              <a:off x="2685807" y="22965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17"/>
            <p:cNvSpPr/>
            <p:nvPr/>
          </p:nvSpPr>
          <p:spPr>
            <a:xfrm>
              <a:off x="2686632" y="227033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17"/>
            <p:cNvSpPr/>
            <p:nvPr/>
          </p:nvSpPr>
          <p:spPr>
            <a:xfrm>
              <a:off x="2686207" y="22849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17"/>
            <p:cNvSpPr/>
            <p:nvPr/>
          </p:nvSpPr>
          <p:spPr>
            <a:xfrm>
              <a:off x="2672907" y="228451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17"/>
            <p:cNvSpPr/>
            <p:nvPr/>
          </p:nvSpPr>
          <p:spPr>
            <a:xfrm>
              <a:off x="2882057" y="23755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17"/>
            <p:cNvSpPr/>
            <p:nvPr/>
          </p:nvSpPr>
          <p:spPr>
            <a:xfrm>
              <a:off x="2992857" y="222226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17"/>
            <p:cNvSpPr/>
            <p:nvPr/>
          </p:nvSpPr>
          <p:spPr>
            <a:xfrm>
              <a:off x="2991207" y="2211536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17"/>
            <p:cNvSpPr/>
            <p:nvPr/>
          </p:nvSpPr>
          <p:spPr>
            <a:xfrm>
              <a:off x="2802157" y="23072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17"/>
            <p:cNvSpPr/>
            <p:nvPr/>
          </p:nvSpPr>
          <p:spPr>
            <a:xfrm>
              <a:off x="2988107" y="2200811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17"/>
            <p:cNvSpPr/>
            <p:nvPr/>
          </p:nvSpPr>
          <p:spPr>
            <a:xfrm>
              <a:off x="2967482" y="22926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17"/>
            <p:cNvSpPr/>
            <p:nvPr/>
          </p:nvSpPr>
          <p:spPr>
            <a:xfrm>
              <a:off x="2978732" y="226988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17"/>
            <p:cNvSpPr/>
            <p:nvPr/>
          </p:nvSpPr>
          <p:spPr>
            <a:xfrm>
              <a:off x="3008307" y="22106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17"/>
            <p:cNvSpPr/>
            <p:nvPr/>
          </p:nvSpPr>
          <p:spPr>
            <a:xfrm>
              <a:off x="2748457" y="2296161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17"/>
            <p:cNvSpPr/>
            <p:nvPr/>
          </p:nvSpPr>
          <p:spPr>
            <a:xfrm>
              <a:off x="2885032" y="23279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17"/>
            <p:cNvSpPr/>
            <p:nvPr/>
          </p:nvSpPr>
          <p:spPr>
            <a:xfrm>
              <a:off x="2878632" y="2352161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17"/>
            <p:cNvSpPr/>
            <p:nvPr/>
          </p:nvSpPr>
          <p:spPr>
            <a:xfrm>
              <a:off x="2663007" y="226091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17"/>
            <p:cNvSpPr/>
            <p:nvPr/>
          </p:nvSpPr>
          <p:spPr>
            <a:xfrm>
              <a:off x="2938732" y="225916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17"/>
            <p:cNvSpPr/>
            <p:nvPr/>
          </p:nvSpPr>
          <p:spPr>
            <a:xfrm>
              <a:off x="2954207" y="22476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17"/>
            <p:cNvSpPr/>
            <p:nvPr/>
          </p:nvSpPr>
          <p:spPr>
            <a:xfrm>
              <a:off x="2835657" y="222566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17"/>
            <p:cNvSpPr/>
            <p:nvPr/>
          </p:nvSpPr>
          <p:spPr>
            <a:xfrm>
              <a:off x="2896257" y="2305461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17"/>
            <p:cNvSpPr/>
            <p:nvPr/>
          </p:nvSpPr>
          <p:spPr>
            <a:xfrm>
              <a:off x="2657457" y="22832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17"/>
            <p:cNvSpPr/>
            <p:nvPr/>
          </p:nvSpPr>
          <p:spPr>
            <a:xfrm>
              <a:off x="3091182" y="2234636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17"/>
            <p:cNvSpPr/>
            <p:nvPr/>
          </p:nvSpPr>
          <p:spPr>
            <a:xfrm>
              <a:off x="3093757" y="2200611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17"/>
            <p:cNvSpPr/>
            <p:nvPr/>
          </p:nvSpPr>
          <p:spPr>
            <a:xfrm>
              <a:off x="3077057" y="224543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17"/>
            <p:cNvSpPr/>
            <p:nvPr/>
          </p:nvSpPr>
          <p:spPr>
            <a:xfrm>
              <a:off x="3099432" y="2211286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17"/>
            <p:cNvSpPr/>
            <p:nvPr/>
          </p:nvSpPr>
          <p:spPr>
            <a:xfrm>
              <a:off x="3083457" y="22127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17"/>
            <p:cNvSpPr/>
            <p:nvPr/>
          </p:nvSpPr>
          <p:spPr>
            <a:xfrm>
              <a:off x="3080882" y="2257761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17"/>
            <p:cNvSpPr/>
            <p:nvPr/>
          </p:nvSpPr>
          <p:spPr>
            <a:xfrm>
              <a:off x="3098907" y="22234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17"/>
            <p:cNvSpPr/>
            <p:nvPr/>
          </p:nvSpPr>
          <p:spPr>
            <a:xfrm>
              <a:off x="2900082" y="2479536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17"/>
            <p:cNvSpPr/>
            <p:nvPr/>
          </p:nvSpPr>
          <p:spPr>
            <a:xfrm>
              <a:off x="2678882" y="2204211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17"/>
            <p:cNvSpPr/>
            <p:nvPr/>
          </p:nvSpPr>
          <p:spPr>
            <a:xfrm>
              <a:off x="3102007" y="2267811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17"/>
            <p:cNvSpPr/>
            <p:nvPr/>
          </p:nvSpPr>
          <p:spPr>
            <a:xfrm>
              <a:off x="3094282" y="2245436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17"/>
            <p:cNvSpPr/>
            <p:nvPr/>
          </p:nvSpPr>
          <p:spPr>
            <a:xfrm>
              <a:off x="3086032" y="2269061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17"/>
            <p:cNvSpPr/>
            <p:nvPr/>
          </p:nvSpPr>
          <p:spPr>
            <a:xfrm>
              <a:off x="3095932" y="225616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17"/>
            <p:cNvSpPr/>
            <p:nvPr/>
          </p:nvSpPr>
          <p:spPr>
            <a:xfrm>
              <a:off x="3075707" y="2235661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17"/>
            <p:cNvSpPr/>
            <p:nvPr/>
          </p:nvSpPr>
          <p:spPr>
            <a:xfrm>
              <a:off x="3086032" y="2223086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17"/>
            <p:cNvSpPr/>
            <p:nvPr/>
          </p:nvSpPr>
          <p:spPr>
            <a:xfrm>
              <a:off x="3008732" y="2328311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17"/>
            <p:cNvSpPr/>
            <p:nvPr/>
          </p:nvSpPr>
          <p:spPr>
            <a:xfrm>
              <a:off x="3009232" y="231568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17"/>
            <p:cNvSpPr/>
            <p:nvPr/>
          </p:nvSpPr>
          <p:spPr>
            <a:xfrm>
              <a:off x="3050457" y="2256986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17"/>
            <p:cNvSpPr/>
            <p:nvPr/>
          </p:nvSpPr>
          <p:spPr>
            <a:xfrm>
              <a:off x="2899257" y="2421486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17"/>
            <p:cNvSpPr/>
            <p:nvPr/>
          </p:nvSpPr>
          <p:spPr>
            <a:xfrm>
              <a:off x="2933157" y="2431811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17"/>
            <p:cNvSpPr/>
            <p:nvPr/>
          </p:nvSpPr>
          <p:spPr>
            <a:xfrm>
              <a:off x="2645382" y="22621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17"/>
            <p:cNvSpPr/>
            <p:nvPr/>
          </p:nvSpPr>
          <p:spPr>
            <a:xfrm>
              <a:off x="3063357" y="2246261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17"/>
            <p:cNvSpPr/>
            <p:nvPr/>
          </p:nvSpPr>
          <p:spPr>
            <a:xfrm>
              <a:off x="2681057" y="2216061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17"/>
            <p:cNvSpPr/>
            <p:nvPr/>
          </p:nvSpPr>
          <p:spPr>
            <a:xfrm>
              <a:off x="2608082" y="2272961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17"/>
            <p:cNvSpPr/>
            <p:nvPr/>
          </p:nvSpPr>
          <p:spPr>
            <a:xfrm>
              <a:off x="3068507" y="225658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17"/>
            <p:cNvSpPr/>
            <p:nvPr/>
          </p:nvSpPr>
          <p:spPr>
            <a:xfrm>
              <a:off x="2609832" y="2263061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17"/>
            <p:cNvSpPr/>
            <p:nvPr/>
          </p:nvSpPr>
          <p:spPr>
            <a:xfrm>
              <a:off x="2665582" y="221536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17"/>
            <p:cNvSpPr/>
            <p:nvPr/>
          </p:nvSpPr>
          <p:spPr>
            <a:xfrm>
              <a:off x="3071082" y="2210911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17"/>
            <p:cNvSpPr/>
            <p:nvPr/>
          </p:nvSpPr>
          <p:spPr>
            <a:xfrm>
              <a:off x="3070557" y="222348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17"/>
            <p:cNvSpPr/>
            <p:nvPr/>
          </p:nvSpPr>
          <p:spPr>
            <a:xfrm>
              <a:off x="2988632" y="2246261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17"/>
            <p:cNvSpPr/>
            <p:nvPr/>
          </p:nvSpPr>
          <p:spPr>
            <a:xfrm>
              <a:off x="2918132" y="2283661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17"/>
            <p:cNvSpPr/>
            <p:nvPr/>
          </p:nvSpPr>
          <p:spPr>
            <a:xfrm>
              <a:off x="2908232" y="2202236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17"/>
            <p:cNvSpPr/>
            <p:nvPr/>
          </p:nvSpPr>
          <p:spPr>
            <a:xfrm>
              <a:off x="2897907" y="22143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17"/>
            <p:cNvSpPr/>
            <p:nvPr/>
          </p:nvSpPr>
          <p:spPr>
            <a:xfrm>
              <a:off x="2905657" y="22359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17"/>
            <p:cNvSpPr/>
            <p:nvPr/>
          </p:nvSpPr>
          <p:spPr>
            <a:xfrm>
              <a:off x="2890182" y="2237236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17"/>
            <p:cNvSpPr/>
            <p:nvPr/>
          </p:nvSpPr>
          <p:spPr>
            <a:xfrm>
              <a:off x="2891532" y="2247211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17"/>
            <p:cNvSpPr/>
            <p:nvPr/>
          </p:nvSpPr>
          <p:spPr>
            <a:xfrm>
              <a:off x="2773807" y="23304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17"/>
            <p:cNvSpPr/>
            <p:nvPr/>
          </p:nvSpPr>
          <p:spPr>
            <a:xfrm>
              <a:off x="2894932" y="2259161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17"/>
            <p:cNvSpPr/>
            <p:nvPr/>
          </p:nvSpPr>
          <p:spPr>
            <a:xfrm>
              <a:off x="2906157" y="2281911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17"/>
            <p:cNvSpPr/>
            <p:nvPr/>
          </p:nvSpPr>
          <p:spPr>
            <a:xfrm>
              <a:off x="2905657" y="22946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17"/>
            <p:cNvSpPr/>
            <p:nvPr/>
          </p:nvSpPr>
          <p:spPr>
            <a:xfrm>
              <a:off x="2915957" y="22694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17"/>
            <p:cNvSpPr/>
            <p:nvPr/>
          </p:nvSpPr>
          <p:spPr>
            <a:xfrm>
              <a:off x="2908732" y="2246686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17"/>
            <p:cNvSpPr/>
            <p:nvPr/>
          </p:nvSpPr>
          <p:spPr>
            <a:xfrm>
              <a:off x="2910382" y="22577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17"/>
            <p:cNvSpPr/>
            <p:nvPr/>
          </p:nvSpPr>
          <p:spPr>
            <a:xfrm>
              <a:off x="2913907" y="2212761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17"/>
            <p:cNvSpPr/>
            <p:nvPr/>
          </p:nvSpPr>
          <p:spPr>
            <a:xfrm>
              <a:off x="2913382" y="22252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17"/>
            <p:cNvSpPr/>
            <p:nvPr/>
          </p:nvSpPr>
          <p:spPr>
            <a:xfrm>
              <a:off x="2900507" y="222483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17"/>
            <p:cNvSpPr/>
            <p:nvPr/>
          </p:nvSpPr>
          <p:spPr>
            <a:xfrm>
              <a:off x="2789282" y="23188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17"/>
            <p:cNvSpPr/>
            <p:nvPr/>
          </p:nvSpPr>
          <p:spPr>
            <a:xfrm>
              <a:off x="2789682" y="2304286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17"/>
            <p:cNvSpPr/>
            <p:nvPr/>
          </p:nvSpPr>
          <p:spPr>
            <a:xfrm>
              <a:off x="2818032" y="2260311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17"/>
            <p:cNvSpPr/>
            <p:nvPr/>
          </p:nvSpPr>
          <p:spPr>
            <a:xfrm>
              <a:off x="2788857" y="2330461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17"/>
            <p:cNvSpPr/>
            <p:nvPr/>
          </p:nvSpPr>
          <p:spPr>
            <a:xfrm>
              <a:off x="2821957" y="2223486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17"/>
            <p:cNvSpPr/>
            <p:nvPr/>
          </p:nvSpPr>
          <p:spPr>
            <a:xfrm>
              <a:off x="2800007" y="235151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17"/>
            <p:cNvSpPr/>
            <p:nvPr/>
          </p:nvSpPr>
          <p:spPr>
            <a:xfrm>
              <a:off x="2795782" y="2339036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17"/>
            <p:cNvSpPr/>
            <p:nvPr/>
          </p:nvSpPr>
          <p:spPr>
            <a:xfrm>
              <a:off x="2822782" y="22716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17"/>
            <p:cNvSpPr/>
            <p:nvPr/>
          </p:nvSpPr>
          <p:spPr>
            <a:xfrm>
              <a:off x="2775582" y="23184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17"/>
            <p:cNvSpPr/>
            <p:nvPr/>
          </p:nvSpPr>
          <p:spPr>
            <a:xfrm>
              <a:off x="2826282" y="2282336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17"/>
            <p:cNvSpPr/>
            <p:nvPr/>
          </p:nvSpPr>
          <p:spPr>
            <a:xfrm>
              <a:off x="2779382" y="22819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17"/>
            <p:cNvSpPr/>
            <p:nvPr/>
          </p:nvSpPr>
          <p:spPr>
            <a:xfrm>
              <a:off x="2830932" y="22604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17"/>
            <p:cNvSpPr/>
            <p:nvPr/>
          </p:nvSpPr>
          <p:spPr>
            <a:xfrm>
              <a:off x="2822357" y="22123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17"/>
            <p:cNvSpPr/>
            <p:nvPr/>
          </p:nvSpPr>
          <p:spPr>
            <a:xfrm>
              <a:off x="2825757" y="223771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17"/>
            <p:cNvSpPr/>
            <p:nvPr/>
          </p:nvSpPr>
          <p:spPr>
            <a:xfrm>
              <a:off x="2920707" y="2294086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17"/>
            <p:cNvSpPr/>
            <p:nvPr/>
          </p:nvSpPr>
          <p:spPr>
            <a:xfrm>
              <a:off x="2967482" y="22359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17"/>
            <p:cNvSpPr/>
            <p:nvPr/>
          </p:nvSpPr>
          <p:spPr>
            <a:xfrm>
              <a:off x="2974407" y="2211536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17"/>
            <p:cNvSpPr/>
            <p:nvPr/>
          </p:nvSpPr>
          <p:spPr>
            <a:xfrm>
              <a:off x="2965482" y="2222661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17"/>
            <p:cNvSpPr/>
            <p:nvPr/>
          </p:nvSpPr>
          <p:spPr>
            <a:xfrm>
              <a:off x="2975232" y="225751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17"/>
            <p:cNvSpPr/>
            <p:nvPr/>
          </p:nvSpPr>
          <p:spPr>
            <a:xfrm>
              <a:off x="2969657" y="22482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17"/>
            <p:cNvSpPr/>
            <p:nvPr/>
          </p:nvSpPr>
          <p:spPr>
            <a:xfrm>
              <a:off x="2964907" y="22801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17"/>
            <p:cNvSpPr/>
            <p:nvPr/>
          </p:nvSpPr>
          <p:spPr>
            <a:xfrm>
              <a:off x="2960682" y="2268061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17"/>
            <p:cNvSpPr/>
            <p:nvPr/>
          </p:nvSpPr>
          <p:spPr>
            <a:xfrm>
              <a:off x="2973157" y="2201736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17"/>
            <p:cNvSpPr/>
            <p:nvPr/>
          </p:nvSpPr>
          <p:spPr>
            <a:xfrm>
              <a:off x="2956782" y="230513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17"/>
            <p:cNvSpPr/>
            <p:nvPr/>
          </p:nvSpPr>
          <p:spPr>
            <a:xfrm>
              <a:off x="2938732" y="23530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17"/>
            <p:cNvSpPr/>
            <p:nvPr/>
          </p:nvSpPr>
          <p:spPr>
            <a:xfrm>
              <a:off x="2945232" y="2327086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17"/>
            <p:cNvSpPr/>
            <p:nvPr/>
          </p:nvSpPr>
          <p:spPr>
            <a:xfrm>
              <a:off x="2946057" y="23158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17"/>
            <p:cNvSpPr/>
            <p:nvPr/>
          </p:nvSpPr>
          <p:spPr>
            <a:xfrm>
              <a:off x="2951607" y="2293586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17"/>
            <p:cNvSpPr/>
            <p:nvPr/>
          </p:nvSpPr>
          <p:spPr>
            <a:xfrm>
              <a:off x="2949032" y="23410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17"/>
            <p:cNvSpPr/>
            <p:nvPr/>
          </p:nvSpPr>
          <p:spPr>
            <a:xfrm>
              <a:off x="2977807" y="2224011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17"/>
            <p:cNvSpPr/>
            <p:nvPr/>
          </p:nvSpPr>
          <p:spPr>
            <a:xfrm>
              <a:off x="2925857" y="23055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17"/>
            <p:cNvSpPr/>
            <p:nvPr/>
          </p:nvSpPr>
          <p:spPr>
            <a:xfrm>
              <a:off x="2933982" y="22944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17"/>
            <p:cNvSpPr/>
            <p:nvPr/>
          </p:nvSpPr>
          <p:spPr>
            <a:xfrm>
              <a:off x="2929357" y="2316261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17"/>
            <p:cNvSpPr/>
            <p:nvPr/>
          </p:nvSpPr>
          <p:spPr>
            <a:xfrm>
              <a:off x="2915532" y="23287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17"/>
            <p:cNvSpPr/>
            <p:nvPr/>
          </p:nvSpPr>
          <p:spPr>
            <a:xfrm>
              <a:off x="2934507" y="2282186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17"/>
            <p:cNvSpPr/>
            <p:nvPr/>
          </p:nvSpPr>
          <p:spPr>
            <a:xfrm>
              <a:off x="2941307" y="2305236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17"/>
            <p:cNvSpPr/>
            <p:nvPr/>
          </p:nvSpPr>
          <p:spPr>
            <a:xfrm>
              <a:off x="2925032" y="225751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17"/>
            <p:cNvSpPr/>
            <p:nvPr/>
          </p:nvSpPr>
          <p:spPr>
            <a:xfrm>
              <a:off x="2928832" y="227161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17"/>
            <p:cNvSpPr/>
            <p:nvPr/>
          </p:nvSpPr>
          <p:spPr>
            <a:xfrm>
              <a:off x="2955132" y="223323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17"/>
            <p:cNvSpPr/>
            <p:nvPr/>
          </p:nvSpPr>
          <p:spPr>
            <a:xfrm>
              <a:off x="2953782" y="225941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17"/>
            <p:cNvSpPr/>
            <p:nvPr/>
          </p:nvSpPr>
          <p:spPr>
            <a:xfrm>
              <a:off x="2960282" y="2212361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17"/>
            <p:cNvSpPr/>
            <p:nvPr/>
          </p:nvSpPr>
          <p:spPr>
            <a:xfrm>
              <a:off x="2948632" y="22823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17"/>
            <p:cNvSpPr/>
            <p:nvPr/>
          </p:nvSpPr>
          <p:spPr>
            <a:xfrm>
              <a:off x="2944307" y="22708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17"/>
            <p:cNvSpPr/>
            <p:nvPr/>
          </p:nvSpPr>
          <p:spPr>
            <a:xfrm>
              <a:off x="2947382" y="222308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17"/>
            <p:cNvSpPr/>
            <p:nvPr/>
          </p:nvSpPr>
          <p:spPr>
            <a:xfrm>
              <a:off x="2701257" y="2285361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17"/>
            <p:cNvSpPr/>
            <p:nvPr/>
          </p:nvSpPr>
          <p:spPr>
            <a:xfrm>
              <a:off x="2636432" y="2225236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17"/>
            <p:cNvSpPr/>
            <p:nvPr/>
          </p:nvSpPr>
          <p:spPr>
            <a:xfrm>
              <a:off x="2640232" y="22394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17"/>
            <p:cNvSpPr/>
            <p:nvPr/>
          </p:nvSpPr>
          <p:spPr>
            <a:xfrm>
              <a:off x="2645907" y="2250036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17"/>
            <p:cNvSpPr/>
            <p:nvPr/>
          </p:nvSpPr>
          <p:spPr>
            <a:xfrm>
              <a:off x="2632107" y="2261836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17"/>
            <p:cNvSpPr/>
            <p:nvPr/>
          </p:nvSpPr>
          <p:spPr>
            <a:xfrm>
              <a:off x="2650132" y="2226986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17"/>
            <p:cNvSpPr/>
            <p:nvPr/>
          </p:nvSpPr>
          <p:spPr>
            <a:xfrm>
              <a:off x="2627357" y="22373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17"/>
            <p:cNvSpPr/>
            <p:nvPr/>
          </p:nvSpPr>
          <p:spPr>
            <a:xfrm>
              <a:off x="2629507" y="2251411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17"/>
            <p:cNvSpPr/>
            <p:nvPr/>
          </p:nvSpPr>
          <p:spPr>
            <a:xfrm>
              <a:off x="2665182" y="2227161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17"/>
            <p:cNvSpPr/>
            <p:nvPr/>
          </p:nvSpPr>
          <p:spPr>
            <a:xfrm>
              <a:off x="2652307" y="221503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17"/>
            <p:cNvSpPr/>
            <p:nvPr/>
          </p:nvSpPr>
          <p:spPr>
            <a:xfrm>
              <a:off x="2672082" y="2235811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17"/>
            <p:cNvSpPr/>
            <p:nvPr/>
          </p:nvSpPr>
          <p:spPr>
            <a:xfrm>
              <a:off x="2676307" y="2248011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17"/>
            <p:cNvSpPr/>
            <p:nvPr/>
          </p:nvSpPr>
          <p:spPr>
            <a:xfrm>
              <a:off x="2668182" y="22729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17"/>
            <p:cNvSpPr/>
            <p:nvPr/>
          </p:nvSpPr>
          <p:spPr>
            <a:xfrm>
              <a:off x="2622207" y="2274311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17"/>
            <p:cNvSpPr/>
            <p:nvPr/>
          </p:nvSpPr>
          <p:spPr>
            <a:xfrm>
              <a:off x="2655757" y="2238536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17"/>
            <p:cNvSpPr/>
            <p:nvPr/>
          </p:nvSpPr>
          <p:spPr>
            <a:xfrm>
              <a:off x="2660032" y="22501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17"/>
            <p:cNvSpPr/>
            <p:nvPr/>
          </p:nvSpPr>
          <p:spPr>
            <a:xfrm>
              <a:off x="2686632" y="222523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17"/>
            <p:cNvSpPr/>
            <p:nvPr/>
          </p:nvSpPr>
          <p:spPr>
            <a:xfrm>
              <a:off x="2617057" y="2262136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17"/>
            <p:cNvSpPr/>
            <p:nvPr/>
          </p:nvSpPr>
          <p:spPr>
            <a:xfrm>
              <a:off x="2858857" y="2444686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17"/>
            <p:cNvSpPr/>
            <p:nvPr/>
          </p:nvSpPr>
          <p:spPr>
            <a:xfrm>
              <a:off x="2853282" y="24335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17"/>
            <p:cNvSpPr/>
            <p:nvPr/>
          </p:nvSpPr>
          <p:spPr>
            <a:xfrm>
              <a:off x="2864432" y="245616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17"/>
            <p:cNvSpPr/>
            <p:nvPr/>
          </p:nvSpPr>
          <p:spPr>
            <a:xfrm>
              <a:off x="2876482" y="24579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17"/>
            <p:cNvSpPr/>
            <p:nvPr/>
          </p:nvSpPr>
          <p:spPr>
            <a:xfrm>
              <a:off x="2868757" y="2431811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17"/>
            <p:cNvSpPr/>
            <p:nvPr/>
          </p:nvSpPr>
          <p:spPr>
            <a:xfrm>
              <a:off x="2874307" y="244343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17"/>
            <p:cNvSpPr/>
            <p:nvPr/>
          </p:nvSpPr>
          <p:spPr>
            <a:xfrm>
              <a:off x="2849882" y="2421336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17"/>
            <p:cNvSpPr/>
            <p:nvPr/>
          </p:nvSpPr>
          <p:spPr>
            <a:xfrm>
              <a:off x="2848557" y="2411286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17"/>
            <p:cNvSpPr/>
            <p:nvPr/>
          </p:nvSpPr>
          <p:spPr>
            <a:xfrm>
              <a:off x="2623957" y="2284111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17"/>
            <p:cNvSpPr/>
            <p:nvPr/>
          </p:nvSpPr>
          <p:spPr>
            <a:xfrm>
              <a:off x="2617557" y="2249561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17"/>
            <p:cNvSpPr/>
            <p:nvPr/>
          </p:nvSpPr>
          <p:spPr>
            <a:xfrm>
              <a:off x="2824107" y="2420661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17"/>
            <p:cNvSpPr/>
            <p:nvPr/>
          </p:nvSpPr>
          <p:spPr>
            <a:xfrm>
              <a:off x="2843382" y="23996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17"/>
            <p:cNvSpPr/>
            <p:nvPr/>
          </p:nvSpPr>
          <p:spPr>
            <a:xfrm>
              <a:off x="2840807" y="24322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17"/>
            <p:cNvSpPr/>
            <p:nvPr/>
          </p:nvSpPr>
          <p:spPr>
            <a:xfrm>
              <a:off x="2773007" y="2203386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17"/>
            <p:cNvSpPr/>
            <p:nvPr/>
          </p:nvSpPr>
          <p:spPr>
            <a:xfrm>
              <a:off x="2940482" y="2201236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17"/>
            <p:cNvSpPr/>
            <p:nvPr/>
          </p:nvSpPr>
          <p:spPr>
            <a:xfrm>
              <a:off x="3037582" y="2200311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17"/>
            <p:cNvSpPr/>
            <p:nvPr/>
          </p:nvSpPr>
          <p:spPr>
            <a:xfrm>
              <a:off x="3061607" y="223431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17"/>
            <p:cNvSpPr/>
            <p:nvPr/>
          </p:nvSpPr>
          <p:spPr>
            <a:xfrm>
              <a:off x="2755357" y="224883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17"/>
            <p:cNvSpPr/>
            <p:nvPr/>
          </p:nvSpPr>
          <p:spPr>
            <a:xfrm>
              <a:off x="2759282" y="22127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17"/>
            <p:cNvSpPr/>
            <p:nvPr/>
          </p:nvSpPr>
          <p:spPr>
            <a:xfrm>
              <a:off x="3058207" y="226713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17"/>
            <p:cNvSpPr/>
            <p:nvPr/>
          </p:nvSpPr>
          <p:spPr>
            <a:xfrm>
              <a:off x="2923682" y="220163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17"/>
            <p:cNvSpPr/>
            <p:nvPr/>
          </p:nvSpPr>
          <p:spPr>
            <a:xfrm>
              <a:off x="2879057" y="24682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17"/>
            <p:cNvSpPr/>
            <p:nvPr/>
          </p:nvSpPr>
          <p:spPr>
            <a:xfrm>
              <a:off x="3049957" y="2200811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17"/>
            <p:cNvSpPr/>
            <p:nvPr/>
          </p:nvSpPr>
          <p:spPr>
            <a:xfrm>
              <a:off x="3047382" y="224503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17"/>
            <p:cNvSpPr/>
            <p:nvPr/>
          </p:nvSpPr>
          <p:spPr>
            <a:xfrm>
              <a:off x="3043982" y="2281211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17"/>
            <p:cNvSpPr/>
            <p:nvPr/>
          </p:nvSpPr>
          <p:spPr>
            <a:xfrm>
              <a:off x="3057257" y="2281511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17"/>
            <p:cNvSpPr/>
            <p:nvPr/>
          </p:nvSpPr>
          <p:spPr>
            <a:xfrm>
              <a:off x="3052107" y="22127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17"/>
            <p:cNvSpPr/>
            <p:nvPr/>
          </p:nvSpPr>
          <p:spPr>
            <a:xfrm>
              <a:off x="3057682" y="222226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17"/>
            <p:cNvSpPr/>
            <p:nvPr/>
          </p:nvSpPr>
          <p:spPr>
            <a:xfrm>
              <a:off x="2712382" y="221596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17"/>
            <p:cNvSpPr/>
            <p:nvPr/>
          </p:nvSpPr>
          <p:spPr>
            <a:xfrm>
              <a:off x="2700007" y="2214086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17"/>
            <p:cNvSpPr/>
            <p:nvPr/>
          </p:nvSpPr>
          <p:spPr>
            <a:xfrm>
              <a:off x="2704657" y="223863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17"/>
            <p:cNvSpPr/>
            <p:nvPr/>
          </p:nvSpPr>
          <p:spPr>
            <a:xfrm>
              <a:off x="2706007" y="224868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17"/>
            <p:cNvSpPr/>
            <p:nvPr/>
          </p:nvSpPr>
          <p:spPr>
            <a:xfrm>
              <a:off x="2709407" y="226091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17"/>
            <p:cNvSpPr/>
            <p:nvPr/>
          </p:nvSpPr>
          <p:spPr>
            <a:xfrm>
              <a:off x="2699507" y="22269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17"/>
            <p:cNvSpPr/>
            <p:nvPr/>
          </p:nvSpPr>
          <p:spPr>
            <a:xfrm>
              <a:off x="2692282" y="2249536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17"/>
            <p:cNvSpPr/>
            <p:nvPr/>
          </p:nvSpPr>
          <p:spPr>
            <a:xfrm>
              <a:off x="2750632" y="22373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17"/>
            <p:cNvSpPr/>
            <p:nvPr/>
          </p:nvSpPr>
          <p:spPr>
            <a:xfrm>
              <a:off x="2697432" y="225956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17"/>
            <p:cNvSpPr/>
            <p:nvPr/>
          </p:nvSpPr>
          <p:spPr>
            <a:xfrm>
              <a:off x="2742482" y="221453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17"/>
            <p:cNvSpPr/>
            <p:nvPr/>
          </p:nvSpPr>
          <p:spPr>
            <a:xfrm>
              <a:off x="2739907" y="22480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17"/>
            <p:cNvSpPr/>
            <p:nvPr/>
          </p:nvSpPr>
          <p:spPr>
            <a:xfrm>
              <a:off x="2690532" y="223771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17"/>
            <p:cNvSpPr/>
            <p:nvPr/>
          </p:nvSpPr>
          <p:spPr>
            <a:xfrm>
              <a:off x="2745882" y="22256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17"/>
            <p:cNvSpPr/>
            <p:nvPr/>
          </p:nvSpPr>
          <p:spPr>
            <a:xfrm>
              <a:off x="2722707" y="2203811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17"/>
            <p:cNvSpPr/>
            <p:nvPr/>
          </p:nvSpPr>
          <p:spPr>
            <a:xfrm>
              <a:off x="2735157" y="22377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17"/>
            <p:cNvSpPr/>
            <p:nvPr/>
          </p:nvSpPr>
          <p:spPr>
            <a:xfrm>
              <a:off x="3106232" y="223431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17"/>
            <p:cNvSpPr/>
            <p:nvPr/>
          </p:nvSpPr>
          <p:spPr>
            <a:xfrm>
              <a:off x="2666532" y="2204636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17"/>
            <p:cNvSpPr/>
            <p:nvPr/>
          </p:nvSpPr>
          <p:spPr>
            <a:xfrm>
              <a:off x="2694357" y="2204211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17"/>
            <p:cNvSpPr/>
            <p:nvPr/>
          </p:nvSpPr>
          <p:spPr>
            <a:xfrm>
              <a:off x="2709807" y="2204211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17"/>
            <p:cNvSpPr/>
            <p:nvPr/>
          </p:nvSpPr>
          <p:spPr>
            <a:xfrm>
              <a:off x="2738157" y="2203811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17"/>
            <p:cNvSpPr/>
            <p:nvPr/>
          </p:nvSpPr>
          <p:spPr>
            <a:xfrm>
              <a:off x="2995007" y="2386336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17"/>
            <p:cNvSpPr/>
            <p:nvPr/>
          </p:nvSpPr>
          <p:spPr>
            <a:xfrm>
              <a:off x="2892757" y="245648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17"/>
            <p:cNvSpPr/>
            <p:nvPr/>
          </p:nvSpPr>
          <p:spPr>
            <a:xfrm>
              <a:off x="2892357" y="2468811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17"/>
            <p:cNvSpPr/>
            <p:nvPr/>
          </p:nvSpPr>
          <p:spPr>
            <a:xfrm>
              <a:off x="3031907" y="2305536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17"/>
            <p:cNvSpPr/>
            <p:nvPr/>
          </p:nvSpPr>
          <p:spPr>
            <a:xfrm>
              <a:off x="2754957" y="2203386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17"/>
            <p:cNvSpPr/>
            <p:nvPr/>
          </p:nvSpPr>
          <p:spPr>
            <a:xfrm>
              <a:off x="2995832" y="237196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17"/>
            <p:cNvSpPr/>
            <p:nvPr/>
          </p:nvSpPr>
          <p:spPr>
            <a:xfrm>
              <a:off x="3003557" y="23047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17"/>
            <p:cNvSpPr/>
            <p:nvPr/>
          </p:nvSpPr>
          <p:spPr>
            <a:xfrm>
              <a:off x="3000982" y="235108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17"/>
            <p:cNvSpPr/>
            <p:nvPr/>
          </p:nvSpPr>
          <p:spPr>
            <a:xfrm>
              <a:off x="2925857" y="24670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17"/>
            <p:cNvSpPr/>
            <p:nvPr/>
          </p:nvSpPr>
          <p:spPr>
            <a:xfrm>
              <a:off x="3065407" y="21998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17"/>
            <p:cNvSpPr/>
            <p:nvPr/>
          </p:nvSpPr>
          <p:spPr>
            <a:xfrm>
              <a:off x="3070557" y="2269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17"/>
            <p:cNvSpPr/>
            <p:nvPr/>
          </p:nvSpPr>
          <p:spPr>
            <a:xfrm>
              <a:off x="2843382" y="2446036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17"/>
            <p:cNvSpPr/>
            <p:nvPr/>
          </p:nvSpPr>
          <p:spPr>
            <a:xfrm>
              <a:off x="2988107" y="22591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17"/>
            <p:cNvSpPr/>
            <p:nvPr/>
          </p:nvSpPr>
          <p:spPr>
            <a:xfrm>
              <a:off x="3110957" y="2244611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17"/>
            <p:cNvSpPr/>
            <p:nvPr/>
          </p:nvSpPr>
          <p:spPr>
            <a:xfrm>
              <a:off x="3110557" y="22561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17"/>
            <p:cNvSpPr/>
            <p:nvPr/>
          </p:nvSpPr>
          <p:spPr>
            <a:xfrm>
              <a:off x="3116957" y="22222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17"/>
            <p:cNvSpPr/>
            <p:nvPr/>
          </p:nvSpPr>
          <p:spPr>
            <a:xfrm>
              <a:off x="3080882" y="2199486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17"/>
            <p:cNvSpPr/>
            <p:nvPr/>
          </p:nvSpPr>
          <p:spPr>
            <a:xfrm>
              <a:off x="3122107" y="2234311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17"/>
            <p:cNvSpPr/>
            <p:nvPr/>
          </p:nvSpPr>
          <p:spPr>
            <a:xfrm>
              <a:off x="3041807" y="229306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17"/>
            <p:cNvSpPr/>
            <p:nvPr/>
          </p:nvSpPr>
          <p:spPr>
            <a:xfrm>
              <a:off x="3073132" y="2282186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17"/>
            <p:cNvSpPr/>
            <p:nvPr/>
          </p:nvSpPr>
          <p:spPr>
            <a:xfrm>
              <a:off x="2883382" y="243181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17"/>
            <p:cNvSpPr/>
            <p:nvPr/>
          </p:nvSpPr>
          <p:spPr>
            <a:xfrm>
              <a:off x="2992432" y="2432211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17"/>
            <p:cNvSpPr/>
            <p:nvPr/>
          </p:nvSpPr>
          <p:spPr>
            <a:xfrm>
              <a:off x="2982132" y="2444086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17"/>
            <p:cNvSpPr/>
            <p:nvPr/>
          </p:nvSpPr>
          <p:spPr>
            <a:xfrm>
              <a:off x="2970057" y="24549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17"/>
            <p:cNvSpPr/>
            <p:nvPr/>
          </p:nvSpPr>
          <p:spPr>
            <a:xfrm>
              <a:off x="3006157" y="2362636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17"/>
            <p:cNvSpPr/>
            <p:nvPr/>
          </p:nvSpPr>
          <p:spPr>
            <a:xfrm>
              <a:off x="3109207" y="2199886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17"/>
            <p:cNvSpPr/>
            <p:nvPr/>
          </p:nvSpPr>
          <p:spPr>
            <a:xfrm>
              <a:off x="2985107" y="24095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17"/>
            <p:cNvSpPr/>
            <p:nvPr/>
          </p:nvSpPr>
          <p:spPr>
            <a:xfrm>
              <a:off x="2919057" y="2442086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17"/>
            <p:cNvSpPr/>
            <p:nvPr/>
          </p:nvSpPr>
          <p:spPr>
            <a:xfrm>
              <a:off x="2909982" y="246746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17"/>
            <p:cNvSpPr/>
            <p:nvPr/>
          </p:nvSpPr>
          <p:spPr>
            <a:xfrm>
              <a:off x="2923282" y="24545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17"/>
            <p:cNvSpPr/>
            <p:nvPr/>
          </p:nvSpPr>
          <p:spPr>
            <a:xfrm>
              <a:off x="2915132" y="24795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17"/>
            <p:cNvSpPr/>
            <p:nvPr/>
          </p:nvSpPr>
          <p:spPr>
            <a:xfrm>
              <a:off x="2939157" y="245601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17"/>
            <p:cNvSpPr/>
            <p:nvPr/>
          </p:nvSpPr>
          <p:spPr>
            <a:xfrm>
              <a:off x="2933582" y="24769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17"/>
            <p:cNvSpPr/>
            <p:nvPr/>
          </p:nvSpPr>
          <p:spPr>
            <a:xfrm>
              <a:off x="2927607" y="2422586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17"/>
            <p:cNvSpPr/>
            <p:nvPr/>
          </p:nvSpPr>
          <p:spPr>
            <a:xfrm>
              <a:off x="2887207" y="24458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17"/>
            <p:cNvSpPr/>
            <p:nvPr/>
          </p:nvSpPr>
          <p:spPr>
            <a:xfrm>
              <a:off x="2889357" y="23983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17"/>
            <p:cNvSpPr/>
            <p:nvPr/>
          </p:nvSpPr>
          <p:spPr>
            <a:xfrm>
              <a:off x="2894507" y="24099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17"/>
            <p:cNvSpPr/>
            <p:nvPr/>
          </p:nvSpPr>
          <p:spPr>
            <a:xfrm>
              <a:off x="2994607" y="239813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17"/>
            <p:cNvSpPr/>
            <p:nvPr/>
          </p:nvSpPr>
          <p:spPr>
            <a:xfrm>
              <a:off x="2943882" y="24662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17"/>
            <p:cNvSpPr/>
            <p:nvPr/>
          </p:nvSpPr>
          <p:spPr>
            <a:xfrm>
              <a:off x="2897082" y="243356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17"/>
            <p:cNvSpPr/>
            <p:nvPr/>
          </p:nvSpPr>
          <p:spPr>
            <a:xfrm>
              <a:off x="2902257" y="24450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17"/>
            <p:cNvSpPr/>
            <p:nvPr/>
          </p:nvSpPr>
          <p:spPr>
            <a:xfrm>
              <a:off x="2906982" y="2456561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17"/>
            <p:cNvSpPr/>
            <p:nvPr/>
          </p:nvSpPr>
          <p:spPr>
            <a:xfrm>
              <a:off x="2979557" y="23983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17"/>
            <p:cNvSpPr/>
            <p:nvPr/>
          </p:nvSpPr>
          <p:spPr>
            <a:xfrm>
              <a:off x="2946457" y="243338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17"/>
            <p:cNvSpPr/>
            <p:nvPr/>
          </p:nvSpPr>
          <p:spPr>
            <a:xfrm>
              <a:off x="2975232" y="2421061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17"/>
            <p:cNvSpPr/>
            <p:nvPr/>
          </p:nvSpPr>
          <p:spPr>
            <a:xfrm>
              <a:off x="2985532" y="23497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17"/>
            <p:cNvSpPr/>
            <p:nvPr/>
          </p:nvSpPr>
          <p:spPr>
            <a:xfrm>
              <a:off x="2974807" y="24331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17"/>
            <p:cNvSpPr/>
            <p:nvPr/>
          </p:nvSpPr>
          <p:spPr>
            <a:xfrm>
              <a:off x="2989457" y="242108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17"/>
            <p:cNvSpPr/>
            <p:nvPr/>
          </p:nvSpPr>
          <p:spPr>
            <a:xfrm>
              <a:off x="2988107" y="23618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17"/>
            <p:cNvSpPr/>
            <p:nvPr/>
          </p:nvSpPr>
          <p:spPr>
            <a:xfrm>
              <a:off x="2981707" y="2386111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17"/>
            <p:cNvSpPr/>
            <p:nvPr/>
          </p:nvSpPr>
          <p:spPr>
            <a:xfrm>
              <a:off x="2956357" y="24674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17"/>
            <p:cNvSpPr/>
            <p:nvPr/>
          </p:nvSpPr>
          <p:spPr>
            <a:xfrm>
              <a:off x="2969657" y="24103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17"/>
            <p:cNvSpPr/>
            <p:nvPr/>
          </p:nvSpPr>
          <p:spPr>
            <a:xfrm>
              <a:off x="2951607" y="244523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17"/>
            <p:cNvSpPr/>
            <p:nvPr/>
          </p:nvSpPr>
          <p:spPr>
            <a:xfrm>
              <a:off x="2952957" y="2454986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17"/>
            <p:cNvSpPr/>
            <p:nvPr/>
          </p:nvSpPr>
          <p:spPr>
            <a:xfrm>
              <a:off x="2961507" y="24329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17"/>
            <p:cNvSpPr/>
            <p:nvPr/>
          </p:nvSpPr>
          <p:spPr>
            <a:xfrm>
              <a:off x="2966657" y="24442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17"/>
            <p:cNvSpPr/>
            <p:nvPr/>
          </p:nvSpPr>
          <p:spPr>
            <a:xfrm>
              <a:off x="3113957" y="22113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17"/>
            <p:cNvSpPr/>
            <p:nvPr/>
          </p:nvSpPr>
          <p:spPr>
            <a:xfrm>
              <a:off x="2732582" y="2285361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17"/>
            <p:cNvSpPr/>
            <p:nvPr/>
          </p:nvSpPr>
          <p:spPr>
            <a:xfrm>
              <a:off x="2735157" y="229563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17"/>
            <p:cNvSpPr/>
            <p:nvPr/>
          </p:nvSpPr>
          <p:spPr>
            <a:xfrm>
              <a:off x="2730432" y="2271136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17"/>
            <p:cNvSpPr/>
            <p:nvPr/>
          </p:nvSpPr>
          <p:spPr>
            <a:xfrm>
              <a:off x="2720107" y="2296161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17"/>
            <p:cNvSpPr/>
            <p:nvPr/>
          </p:nvSpPr>
          <p:spPr>
            <a:xfrm>
              <a:off x="2720632" y="228353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17"/>
            <p:cNvSpPr/>
            <p:nvPr/>
          </p:nvSpPr>
          <p:spPr>
            <a:xfrm>
              <a:off x="2739507" y="225916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17"/>
            <p:cNvSpPr/>
            <p:nvPr/>
          </p:nvSpPr>
          <p:spPr>
            <a:xfrm>
              <a:off x="2724857" y="2259161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17"/>
            <p:cNvSpPr/>
            <p:nvPr/>
          </p:nvSpPr>
          <p:spPr>
            <a:xfrm>
              <a:off x="2763107" y="228391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17"/>
            <p:cNvSpPr/>
            <p:nvPr/>
          </p:nvSpPr>
          <p:spPr>
            <a:xfrm>
              <a:off x="2824932" y="2388711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17"/>
            <p:cNvSpPr/>
            <p:nvPr/>
          </p:nvSpPr>
          <p:spPr>
            <a:xfrm>
              <a:off x="2768657" y="2249261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17"/>
            <p:cNvSpPr/>
            <p:nvPr/>
          </p:nvSpPr>
          <p:spPr>
            <a:xfrm>
              <a:off x="2743307" y="22733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17"/>
            <p:cNvSpPr/>
            <p:nvPr/>
          </p:nvSpPr>
          <p:spPr>
            <a:xfrm>
              <a:off x="2768257" y="226088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17"/>
            <p:cNvSpPr/>
            <p:nvPr/>
          </p:nvSpPr>
          <p:spPr>
            <a:xfrm>
              <a:off x="2748982" y="228393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17"/>
            <p:cNvSpPr/>
            <p:nvPr/>
          </p:nvSpPr>
          <p:spPr>
            <a:xfrm>
              <a:off x="2753207" y="22609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17"/>
            <p:cNvSpPr/>
            <p:nvPr/>
          </p:nvSpPr>
          <p:spPr>
            <a:xfrm>
              <a:off x="2758782" y="2272461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17"/>
            <p:cNvSpPr/>
            <p:nvPr/>
          </p:nvSpPr>
          <p:spPr>
            <a:xfrm>
              <a:off x="2761857" y="222483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17"/>
            <p:cNvSpPr/>
            <p:nvPr/>
          </p:nvSpPr>
          <p:spPr>
            <a:xfrm>
              <a:off x="2640757" y="2284111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17"/>
            <p:cNvSpPr/>
            <p:nvPr/>
          </p:nvSpPr>
          <p:spPr>
            <a:xfrm>
              <a:off x="2637257" y="2273386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17"/>
            <p:cNvSpPr/>
            <p:nvPr/>
          </p:nvSpPr>
          <p:spPr>
            <a:xfrm>
              <a:off x="2679807" y="2308111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17"/>
            <p:cNvSpPr/>
            <p:nvPr/>
          </p:nvSpPr>
          <p:spPr>
            <a:xfrm>
              <a:off x="2822782" y="23764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17"/>
            <p:cNvSpPr/>
            <p:nvPr/>
          </p:nvSpPr>
          <p:spPr>
            <a:xfrm>
              <a:off x="2678882" y="22604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17"/>
            <p:cNvSpPr/>
            <p:nvPr/>
          </p:nvSpPr>
          <p:spPr>
            <a:xfrm>
              <a:off x="2643332" y="2294811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17"/>
            <p:cNvSpPr/>
            <p:nvPr/>
          </p:nvSpPr>
          <p:spPr>
            <a:xfrm>
              <a:off x="2818957" y="2408461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17"/>
            <p:cNvSpPr/>
            <p:nvPr/>
          </p:nvSpPr>
          <p:spPr>
            <a:xfrm>
              <a:off x="2699507" y="2273386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17"/>
            <p:cNvSpPr/>
            <p:nvPr/>
          </p:nvSpPr>
          <p:spPr>
            <a:xfrm>
              <a:off x="2720107" y="2237711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17"/>
            <p:cNvSpPr/>
            <p:nvPr/>
          </p:nvSpPr>
          <p:spPr>
            <a:xfrm>
              <a:off x="2723207" y="2248436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17"/>
            <p:cNvSpPr/>
            <p:nvPr/>
          </p:nvSpPr>
          <p:spPr>
            <a:xfrm>
              <a:off x="2710732" y="230688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17"/>
            <p:cNvSpPr/>
            <p:nvPr/>
          </p:nvSpPr>
          <p:spPr>
            <a:xfrm>
              <a:off x="2706832" y="22948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17"/>
            <p:cNvSpPr/>
            <p:nvPr/>
          </p:nvSpPr>
          <p:spPr>
            <a:xfrm>
              <a:off x="2728357" y="2214511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17"/>
            <p:cNvSpPr/>
            <p:nvPr/>
          </p:nvSpPr>
          <p:spPr>
            <a:xfrm>
              <a:off x="2727032" y="2318011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17"/>
            <p:cNvSpPr/>
            <p:nvPr/>
          </p:nvSpPr>
          <p:spPr>
            <a:xfrm>
              <a:off x="2725282" y="230821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17"/>
            <p:cNvSpPr/>
            <p:nvPr/>
          </p:nvSpPr>
          <p:spPr>
            <a:xfrm>
              <a:off x="3016457" y="22591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17"/>
            <p:cNvSpPr/>
            <p:nvPr/>
          </p:nvSpPr>
          <p:spPr>
            <a:xfrm>
              <a:off x="3016957" y="224668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17"/>
            <p:cNvSpPr/>
            <p:nvPr/>
          </p:nvSpPr>
          <p:spPr>
            <a:xfrm>
              <a:off x="3011807" y="2280686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17"/>
            <p:cNvSpPr/>
            <p:nvPr/>
          </p:nvSpPr>
          <p:spPr>
            <a:xfrm>
              <a:off x="3023357" y="2211936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17"/>
            <p:cNvSpPr/>
            <p:nvPr/>
          </p:nvSpPr>
          <p:spPr>
            <a:xfrm>
              <a:off x="3021607" y="2224011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17"/>
            <p:cNvSpPr/>
            <p:nvPr/>
          </p:nvSpPr>
          <p:spPr>
            <a:xfrm>
              <a:off x="3026757" y="22351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17"/>
            <p:cNvSpPr/>
            <p:nvPr/>
          </p:nvSpPr>
          <p:spPr>
            <a:xfrm>
              <a:off x="3011307" y="2235961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17"/>
            <p:cNvSpPr/>
            <p:nvPr/>
          </p:nvSpPr>
          <p:spPr>
            <a:xfrm>
              <a:off x="2994607" y="2281111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17"/>
            <p:cNvSpPr/>
            <p:nvPr/>
          </p:nvSpPr>
          <p:spPr>
            <a:xfrm>
              <a:off x="3031082" y="224668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17"/>
            <p:cNvSpPr/>
            <p:nvPr/>
          </p:nvSpPr>
          <p:spPr>
            <a:xfrm>
              <a:off x="2993257" y="2271161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17"/>
            <p:cNvSpPr/>
            <p:nvPr/>
          </p:nvSpPr>
          <p:spPr>
            <a:xfrm>
              <a:off x="2998407" y="223381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17"/>
            <p:cNvSpPr/>
            <p:nvPr/>
          </p:nvSpPr>
          <p:spPr>
            <a:xfrm>
              <a:off x="3000982" y="22482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17"/>
            <p:cNvSpPr/>
            <p:nvPr/>
          </p:nvSpPr>
          <p:spPr>
            <a:xfrm>
              <a:off x="3003157" y="2200811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17"/>
            <p:cNvSpPr/>
            <p:nvPr/>
          </p:nvSpPr>
          <p:spPr>
            <a:xfrm>
              <a:off x="3007482" y="2222261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17"/>
            <p:cNvSpPr/>
            <p:nvPr/>
          </p:nvSpPr>
          <p:spPr>
            <a:xfrm>
              <a:off x="2936582" y="2235961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17"/>
            <p:cNvSpPr/>
            <p:nvPr/>
          </p:nvSpPr>
          <p:spPr>
            <a:xfrm>
              <a:off x="2920707" y="223596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17"/>
            <p:cNvSpPr/>
            <p:nvPr/>
          </p:nvSpPr>
          <p:spPr>
            <a:xfrm>
              <a:off x="3036657" y="2223936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17"/>
            <p:cNvSpPr/>
            <p:nvPr/>
          </p:nvSpPr>
          <p:spPr>
            <a:xfrm>
              <a:off x="2928007" y="2212886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17"/>
            <p:cNvSpPr/>
            <p:nvPr/>
          </p:nvSpPr>
          <p:spPr>
            <a:xfrm>
              <a:off x="2925432" y="22462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17"/>
            <p:cNvSpPr/>
            <p:nvPr/>
          </p:nvSpPr>
          <p:spPr>
            <a:xfrm>
              <a:off x="2802582" y="2202886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17"/>
            <p:cNvSpPr/>
            <p:nvPr/>
          </p:nvSpPr>
          <p:spPr>
            <a:xfrm>
              <a:off x="2895332" y="2202061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17"/>
            <p:cNvSpPr/>
            <p:nvPr/>
          </p:nvSpPr>
          <p:spPr>
            <a:xfrm>
              <a:off x="2833507" y="2202461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17"/>
            <p:cNvSpPr/>
            <p:nvPr/>
          </p:nvSpPr>
          <p:spPr>
            <a:xfrm>
              <a:off x="2931407" y="22240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17"/>
            <p:cNvSpPr/>
            <p:nvPr/>
          </p:nvSpPr>
          <p:spPr>
            <a:xfrm>
              <a:off x="3019107" y="2200311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17"/>
            <p:cNvSpPr/>
            <p:nvPr/>
          </p:nvSpPr>
          <p:spPr>
            <a:xfrm>
              <a:off x="2958532" y="2201236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17"/>
            <p:cNvSpPr/>
            <p:nvPr/>
          </p:nvSpPr>
          <p:spPr>
            <a:xfrm>
              <a:off x="2774757" y="2214111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17"/>
            <p:cNvSpPr/>
            <p:nvPr/>
          </p:nvSpPr>
          <p:spPr>
            <a:xfrm>
              <a:off x="3037057" y="22123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17"/>
            <p:cNvSpPr/>
            <p:nvPr/>
          </p:nvSpPr>
          <p:spPr>
            <a:xfrm>
              <a:off x="2944807" y="2211111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17"/>
            <p:cNvSpPr/>
            <p:nvPr/>
          </p:nvSpPr>
          <p:spPr>
            <a:xfrm>
              <a:off x="2940907" y="2247311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17"/>
            <p:cNvSpPr/>
            <p:nvPr/>
          </p:nvSpPr>
          <p:spPr>
            <a:xfrm>
              <a:off x="3003557" y="2258736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17"/>
            <p:cNvSpPr/>
            <p:nvPr/>
          </p:nvSpPr>
          <p:spPr>
            <a:xfrm>
              <a:off x="2965832" y="239613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17"/>
            <p:cNvSpPr/>
            <p:nvPr/>
          </p:nvSpPr>
          <p:spPr>
            <a:xfrm>
              <a:off x="2966257" y="238501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17"/>
            <p:cNvSpPr/>
            <p:nvPr/>
          </p:nvSpPr>
          <p:spPr>
            <a:xfrm>
              <a:off x="2830507" y="2397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17"/>
            <p:cNvSpPr/>
            <p:nvPr/>
          </p:nvSpPr>
          <p:spPr>
            <a:xfrm>
              <a:off x="2972232" y="23626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17"/>
            <p:cNvSpPr/>
            <p:nvPr/>
          </p:nvSpPr>
          <p:spPr>
            <a:xfrm>
              <a:off x="2958932" y="2422361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17"/>
            <p:cNvSpPr/>
            <p:nvPr/>
          </p:nvSpPr>
          <p:spPr>
            <a:xfrm>
              <a:off x="2981307" y="233733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17"/>
            <p:cNvSpPr/>
            <p:nvPr/>
          </p:nvSpPr>
          <p:spPr>
            <a:xfrm>
              <a:off x="2977382" y="237471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17"/>
            <p:cNvSpPr/>
            <p:nvPr/>
          </p:nvSpPr>
          <p:spPr>
            <a:xfrm>
              <a:off x="2937082" y="24442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17"/>
            <p:cNvSpPr/>
            <p:nvPr/>
          </p:nvSpPr>
          <p:spPr>
            <a:xfrm>
              <a:off x="2932357" y="2385836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17"/>
            <p:cNvSpPr/>
            <p:nvPr/>
          </p:nvSpPr>
          <p:spPr>
            <a:xfrm>
              <a:off x="2931007" y="23761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17"/>
            <p:cNvSpPr/>
            <p:nvPr/>
          </p:nvSpPr>
          <p:spPr>
            <a:xfrm>
              <a:off x="2956782" y="240818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17"/>
            <p:cNvSpPr/>
            <p:nvPr/>
          </p:nvSpPr>
          <p:spPr>
            <a:xfrm>
              <a:off x="2985532" y="22922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17"/>
            <p:cNvSpPr/>
            <p:nvPr/>
          </p:nvSpPr>
          <p:spPr>
            <a:xfrm>
              <a:off x="2951207" y="2396436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17"/>
            <p:cNvSpPr/>
            <p:nvPr/>
          </p:nvSpPr>
          <p:spPr>
            <a:xfrm>
              <a:off x="2946882" y="24206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17"/>
            <p:cNvSpPr/>
            <p:nvPr/>
          </p:nvSpPr>
          <p:spPr>
            <a:xfrm>
              <a:off x="2941307" y="2409536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17"/>
            <p:cNvSpPr/>
            <p:nvPr/>
          </p:nvSpPr>
          <p:spPr>
            <a:xfrm>
              <a:off x="2998007" y="2293061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17"/>
            <p:cNvSpPr/>
            <p:nvPr/>
          </p:nvSpPr>
          <p:spPr>
            <a:xfrm>
              <a:off x="3013457" y="229151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17"/>
            <p:cNvSpPr/>
            <p:nvPr/>
          </p:nvSpPr>
          <p:spPr>
            <a:xfrm>
              <a:off x="3019032" y="23033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17"/>
            <p:cNvSpPr/>
            <p:nvPr/>
          </p:nvSpPr>
          <p:spPr>
            <a:xfrm>
              <a:off x="3028107" y="229141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17"/>
            <p:cNvSpPr/>
            <p:nvPr/>
          </p:nvSpPr>
          <p:spPr>
            <a:xfrm>
              <a:off x="3021182" y="2317586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17"/>
            <p:cNvSpPr/>
            <p:nvPr/>
          </p:nvSpPr>
          <p:spPr>
            <a:xfrm>
              <a:off x="3039232" y="22698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17"/>
            <p:cNvSpPr/>
            <p:nvPr/>
          </p:nvSpPr>
          <p:spPr>
            <a:xfrm>
              <a:off x="3034482" y="22579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17"/>
            <p:cNvSpPr/>
            <p:nvPr/>
          </p:nvSpPr>
          <p:spPr>
            <a:xfrm>
              <a:off x="3028507" y="22801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17"/>
            <p:cNvSpPr/>
            <p:nvPr/>
          </p:nvSpPr>
          <p:spPr>
            <a:xfrm>
              <a:off x="3043157" y="2232536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17"/>
            <p:cNvSpPr/>
            <p:nvPr/>
          </p:nvSpPr>
          <p:spPr>
            <a:xfrm>
              <a:off x="2999332" y="233903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17"/>
            <p:cNvSpPr/>
            <p:nvPr/>
          </p:nvSpPr>
          <p:spPr>
            <a:xfrm>
              <a:off x="2995432" y="2327086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17"/>
            <p:cNvSpPr/>
            <p:nvPr/>
          </p:nvSpPr>
          <p:spPr>
            <a:xfrm>
              <a:off x="2989857" y="231758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17"/>
            <p:cNvSpPr/>
            <p:nvPr/>
          </p:nvSpPr>
          <p:spPr>
            <a:xfrm>
              <a:off x="3008307" y="2269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17"/>
            <p:cNvSpPr/>
            <p:nvPr/>
          </p:nvSpPr>
          <p:spPr>
            <a:xfrm>
              <a:off x="2925857" y="24103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17"/>
            <p:cNvSpPr/>
            <p:nvPr/>
          </p:nvSpPr>
          <p:spPr>
            <a:xfrm>
              <a:off x="2987707" y="230553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17"/>
            <p:cNvSpPr/>
            <p:nvPr/>
          </p:nvSpPr>
          <p:spPr>
            <a:xfrm>
              <a:off x="2961507" y="2374711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17"/>
            <p:cNvSpPr/>
            <p:nvPr/>
          </p:nvSpPr>
          <p:spPr>
            <a:xfrm>
              <a:off x="2867007" y="24210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17"/>
            <p:cNvSpPr/>
            <p:nvPr/>
          </p:nvSpPr>
          <p:spPr>
            <a:xfrm>
              <a:off x="2863607" y="241036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17"/>
            <p:cNvSpPr/>
            <p:nvPr/>
          </p:nvSpPr>
          <p:spPr>
            <a:xfrm>
              <a:off x="2858857" y="2399011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17"/>
            <p:cNvSpPr/>
            <p:nvPr/>
          </p:nvSpPr>
          <p:spPr>
            <a:xfrm>
              <a:off x="2856282" y="2388611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17"/>
            <p:cNvSpPr/>
            <p:nvPr/>
          </p:nvSpPr>
          <p:spPr>
            <a:xfrm>
              <a:off x="2876482" y="23643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17"/>
            <p:cNvSpPr/>
            <p:nvPr/>
          </p:nvSpPr>
          <p:spPr>
            <a:xfrm>
              <a:off x="2923682" y="23970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17"/>
            <p:cNvSpPr/>
            <p:nvPr/>
          </p:nvSpPr>
          <p:spPr>
            <a:xfrm>
              <a:off x="2871732" y="23992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17"/>
            <p:cNvSpPr/>
            <p:nvPr/>
          </p:nvSpPr>
          <p:spPr>
            <a:xfrm>
              <a:off x="2853707" y="23742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17"/>
            <p:cNvSpPr/>
            <p:nvPr/>
          </p:nvSpPr>
          <p:spPr>
            <a:xfrm>
              <a:off x="2879057" y="241018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17"/>
            <p:cNvSpPr/>
            <p:nvPr/>
          </p:nvSpPr>
          <p:spPr>
            <a:xfrm>
              <a:off x="2836082" y="2422186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17"/>
            <p:cNvSpPr/>
            <p:nvPr/>
          </p:nvSpPr>
          <p:spPr>
            <a:xfrm>
              <a:off x="2834007" y="24103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17"/>
            <p:cNvSpPr/>
            <p:nvPr/>
          </p:nvSpPr>
          <p:spPr>
            <a:xfrm>
              <a:off x="2838232" y="23755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17"/>
            <p:cNvSpPr/>
            <p:nvPr/>
          </p:nvSpPr>
          <p:spPr>
            <a:xfrm>
              <a:off x="2843807" y="238673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17"/>
            <p:cNvSpPr/>
            <p:nvPr/>
          </p:nvSpPr>
          <p:spPr>
            <a:xfrm>
              <a:off x="2848132" y="23626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17"/>
            <p:cNvSpPr/>
            <p:nvPr/>
          </p:nvSpPr>
          <p:spPr>
            <a:xfrm>
              <a:off x="2872157" y="23871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17"/>
            <p:cNvSpPr/>
            <p:nvPr/>
          </p:nvSpPr>
          <p:spPr>
            <a:xfrm>
              <a:off x="2907407" y="2353236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17"/>
            <p:cNvSpPr/>
            <p:nvPr/>
          </p:nvSpPr>
          <p:spPr>
            <a:xfrm>
              <a:off x="2912132" y="2433536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17"/>
            <p:cNvSpPr/>
            <p:nvPr/>
          </p:nvSpPr>
          <p:spPr>
            <a:xfrm>
              <a:off x="2905657" y="2397486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17"/>
            <p:cNvSpPr/>
            <p:nvPr/>
          </p:nvSpPr>
          <p:spPr>
            <a:xfrm>
              <a:off x="2902657" y="23854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17"/>
            <p:cNvSpPr/>
            <p:nvPr/>
          </p:nvSpPr>
          <p:spPr>
            <a:xfrm>
              <a:off x="2912557" y="24219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17"/>
            <p:cNvSpPr/>
            <p:nvPr/>
          </p:nvSpPr>
          <p:spPr>
            <a:xfrm>
              <a:off x="2918532" y="23867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17"/>
            <p:cNvSpPr/>
            <p:nvPr/>
          </p:nvSpPr>
          <p:spPr>
            <a:xfrm>
              <a:off x="2912957" y="2407361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17"/>
            <p:cNvSpPr/>
            <p:nvPr/>
          </p:nvSpPr>
          <p:spPr>
            <a:xfrm>
              <a:off x="2892757" y="23380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17"/>
            <p:cNvSpPr/>
            <p:nvPr/>
          </p:nvSpPr>
          <p:spPr>
            <a:xfrm>
              <a:off x="2891932" y="2352336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17"/>
            <p:cNvSpPr/>
            <p:nvPr/>
          </p:nvSpPr>
          <p:spPr>
            <a:xfrm>
              <a:off x="2891532" y="2364236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17"/>
            <p:cNvSpPr/>
            <p:nvPr/>
          </p:nvSpPr>
          <p:spPr>
            <a:xfrm>
              <a:off x="2886382" y="2387161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17"/>
            <p:cNvSpPr/>
            <p:nvPr/>
          </p:nvSpPr>
          <p:spPr>
            <a:xfrm>
              <a:off x="2883807" y="242066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17"/>
            <p:cNvSpPr/>
            <p:nvPr/>
          </p:nvSpPr>
          <p:spPr>
            <a:xfrm>
              <a:off x="2897907" y="23172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17"/>
            <p:cNvSpPr/>
            <p:nvPr/>
          </p:nvSpPr>
          <p:spPr>
            <a:xfrm>
              <a:off x="2898432" y="2372961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3" name="Google Shape;7183;p17"/>
          <p:cNvGrpSpPr/>
          <p:nvPr/>
        </p:nvGrpSpPr>
        <p:grpSpPr>
          <a:xfrm rot="10800000" flipH="1">
            <a:off x="7367648" y="-67776"/>
            <a:ext cx="2192535" cy="1200546"/>
            <a:chOff x="2686710" y="2490970"/>
            <a:chExt cx="520125" cy="284800"/>
          </a:xfrm>
        </p:grpSpPr>
        <p:sp>
          <p:nvSpPr>
            <p:cNvPr id="7184" name="Google Shape;7184;p17"/>
            <p:cNvSpPr/>
            <p:nvPr/>
          </p:nvSpPr>
          <p:spPr>
            <a:xfrm rot="10800000">
              <a:off x="2936260" y="2687320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17"/>
            <p:cNvSpPr/>
            <p:nvPr/>
          </p:nvSpPr>
          <p:spPr>
            <a:xfrm rot="10800000">
              <a:off x="2949960" y="268742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17"/>
            <p:cNvSpPr/>
            <p:nvPr/>
          </p:nvSpPr>
          <p:spPr>
            <a:xfrm rot="10800000">
              <a:off x="2954710" y="269887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17"/>
            <p:cNvSpPr/>
            <p:nvPr/>
          </p:nvSpPr>
          <p:spPr>
            <a:xfrm rot="10800000">
              <a:off x="2937085" y="267552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17"/>
            <p:cNvSpPr/>
            <p:nvPr/>
          </p:nvSpPr>
          <p:spPr>
            <a:xfrm rot="10800000">
              <a:off x="2942235" y="265247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17"/>
            <p:cNvSpPr/>
            <p:nvPr/>
          </p:nvSpPr>
          <p:spPr>
            <a:xfrm rot="10800000">
              <a:off x="2932435" y="27345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17"/>
            <p:cNvSpPr/>
            <p:nvPr/>
          </p:nvSpPr>
          <p:spPr>
            <a:xfrm rot="10800000">
              <a:off x="2946560" y="266412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17"/>
            <p:cNvSpPr/>
            <p:nvPr/>
          </p:nvSpPr>
          <p:spPr>
            <a:xfrm rot="10800000">
              <a:off x="2956860" y="27563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17"/>
            <p:cNvSpPr/>
            <p:nvPr/>
          </p:nvSpPr>
          <p:spPr>
            <a:xfrm rot="10800000">
              <a:off x="2962435" y="272174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17"/>
            <p:cNvSpPr/>
            <p:nvPr/>
          </p:nvSpPr>
          <p:spPr>
            <a:xfrm rot="10800000">
              <a:off x="2957285" y="2744820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17"/>
            <p:cNvSpPr/>
            <p:nvPr/>
          </p:nvSpPr>
          <p:spPr>
            <a:xfrm rot="10800000">
              <a:off x="2962010" y="266319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17"/>
            <p:cNvSpPr/>
            <p:nvPr/>
          </p:nvSpPr>
          <p:spPr>
            <a:xfrm rot="10800000">
              <a:off x="2959435" y="271092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17"/>
            <p:cNvSpPr/>
            <p:nvPr/>
          </p:nvSpPr>
          <p:spPr>
            <a:xfrm rot="10800000">
              <a:off x="2965410" y="26885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17"/>
            <p:cNvSpPr/>
            <p:nvPr/>
          </p:nvSpPr>
          <p:spPr>
            <a:xfrm rot="10800000">
              <a:off x="2965935" y="26774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17"/>
            <p:cNvSpPr/>
            <p:nvPr/>
          </p:nvSpPr>
          <p:spPr>
            <a:xfrm rot="10800000">
              <a:off x="2945310" y="261897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17"/>
            <p:cNvSpPr/>
            <p:nvPr/>
          </p:nvSpPr>
          <p:spPr>
            <a:xfrm rot="10800000">
              <a:off x="2957285" y="277102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17"/>
            <p:cNvSpPr/>
            <p:nvPr/>
          </p:nvSpPr>
          <p:spPr>
            <a:xfrm rot="10800000">
              <a:off x="2923360" y="26988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17"/>
            <p:cNvSpPr/>
            <p:nvPr/>
          </p:nvSpPr>
          <p:spPr>
            <a:xfrm rot="10800000">
              <a:off x="2928510" y="2768845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17"/>
            <p:cNvSpPr/>
            <p:nvPr/>
          </p:nvSpPr>
          <p:spPr>
            <a:xfrm rot="10800000">
              <a:off x="2970160" y="2756895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17"/>
            <p:cNvSpPr/>
            <p:nvPr/>
          </p:nvSpPr>
          <p:spPr>
            <a:xfrm rot="10800000">
              <a:off x="3002410" y="275729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17"/>
            <p:cNvSpPr/>
            <p:nvPr/>
          </p:nvSpPr>
          <p:spPr>
            <a:xfrm rot="10800000">
              <a:off x="2990785" y="2768120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17"/>
            <p:cNvSpPr/>
            <p:nvPr/>
          </p:nvSpPr>
          <p:spPr>
            <a:xfrm rot="10800000">
              <a:off x="2977060" y="2722045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17"/>
            <p:cNvSpPr/>
            <p:nvPr/>
          </p:nvSpPr>
          <p:spPr>
            <a:xfrm rot="10800000">
              <a:off x="2925935" y="26544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17"/>
            <p:cNvSpPr/>
            <p:nvPr/>
          </p:nvSpPr>
          <p:spPr>
            <a:xfrm rot="10800000">
              <a:off x="2922960" y="2757820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17"/>
            <p:cNvSpPr/>
            <p:nvPr/>
          </p:nvSpPr>
          <p:spPr>
            <a:xfrm rot="10800000">
              <a:off x="2936260" y="270154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17"/>
            <p:cNvSpPr/>
            <p:nvPr/>
          </p:nvSpPr>
          <p:spPr>
            <a:xfrm rot="10800000">
              <a:off x="2930685" y="272247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17"/>
            <p:cNvSpPr/>
            <p:nvPr/>
          </p:nvSpPr>
          <p:spPr>
            <a:xfrm rot="10800000">
              <a:off x="2923360" y="274509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17"/>
            <p:cNvSpPr/>
            <p:nvPr/>
          </p:nvSpPr>
          <p:spPr>
            <a:xfrm rot="10800000">
              <a:off x="2930260" y="2666870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17"/>
            <p:cNvSpPr/>
            <p:nvPr/>
          </p:nvSpPr>
          <p:spPr>
            <a:xfrm rot="10800000">
              <a:off x="2925535" y="271217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17"/>
            <p:cNvSpPr/>
            <p:nvPr/>
          </p:nvSpPr>
          <p:spPr>
            <a:xfrm rot="10800000">
              <a:off x="2994685" y="262929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17"/>
            <p:cNvSpPr/>
            <p:nvPr/>
          </p:nvSpPr>
          <p:spPr>
            <a:xfrm rot="10800000">
              <a:off x="3013560" y="268679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17"/>
            <p:cNvSpPr/>
            <p:nvPr/>
          </p:nvSpPr>
          <p:spPr>
            <a:xfrm rot="10800000">
              <a:off x="3000660" y="269757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17"/>
            <p:cNvSpPr/>
            <p:nvPr/>
          </p:nvSpPr>
          <p:spPr>
            <a:xfrm rot="10800000">
              <a:off x="3005810" y="27095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17"/>
            <p:cNvSpPr/>
            <p:nvPr/>
          </p:nvSpPr>
          <p:spPr>
            <a:xfrm rot="10800000">
              <a:off x="3008410" y="26764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17"/>
            <p:cNvSpPr/>
            <p:nvPr/>
          </p:nvSpPr>
          <p:spPr>
            <a:xfrm rot="10800000">
              <a:off x="3015310" y="269887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17"/>
            <p:cNvSpPr/>
            <p:nvPr/>
          </p:nvSpPr>
          <p:spPr>
            <a:xfrm rot="10800000">
              <a:off x="3024260" y="272029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17"/>
            <p:cNvSpPr/>
            <p:nvPr/>
          </p:nvSpPr>
          <p:spPr>
            <a:xfrm rot="10800000">
              <a:off x="3018710" y="27113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17"/>
            <p:cNvSpPr/>
            <p:nvPr/>
          </p:nvSpPr>
          <p:spPr>
            <a:xfrm rot="10800000">
              <a:off x="3026435" y="267609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17"/>
            <p:cNvSpPr/>
            <p:nvPr/>
          </p:nvSpPr>
          <p:spPr>
            <a:xfrm rot="10800000">
              <a:off x="2999435" y="2687720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17"/>
            <p:cNvSpPr/>
            <p:nvPr/>
          </p:nvSpPr>
          <p:spPr>
            <a:xfrm rot="10800000">
              <a:off x="2998185" y="264177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17"/>
            <p:cNvSpPr/>
            <p:nvPr/>
          </p:nvSpPr>
          <p:spPr>
            <a:xfrm rot="10800000">
              <a:off x="3003660" y="2651020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17"/>
            <p:cNvSpPr/>
            <p:nvPr/>
          </p:nvSpPr>
          <p:spPr>
            <a:xfrm rot="10800000">
              <a:off x="2995935" y="267552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17"/>
            <p:cNvSpPr/>
            <p:nvPr/>
          </p:nvSpPr>
          <p:spPr>
            <a:xfrm rot="10800000">
              <a:off x="2995110" y="273494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17"/>
            <p:cNvSpPr/>
            <p:nvPr/>
          </p:nvSpPr>
          <p:spPr>
            <a:xfrm rot="10800000">
              <a:off x="2992935" y="272032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17"/>
            <p:cNvSpPr/>
            <p:nvPr/>
          </p:nvSpPr>
          <p:spPr>
            <a:xfrm rot="10800000">
              <a:off x="3001085" y="274659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17"/>
            <p:cNvSpPr/>
            <p:nvPr/>
          </p:nvSpPr>
          <p:spPr>
            <a:xfrm rot="10800000">
              <a:off x="3005410" y="272229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17"/>
            <p:cNvSpPr/>
            <p:nvPr/>
          </p:nvSpPr>
          <p:spPr>
            <a:xfrm rot="10800000">
              <a:off x="2946135" y="2723795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17"/>
            <p:cNvSpPr/>
            <p:nvPr/>
          </p:nvSpPr>
          <p:spPr>
            <a:xfrm rot="10800000">
              <a:off x="2950460" y="273622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17"/>
            <p:cNvSpPr/>
            <p:nvPr/>
          </p:nvSpPr>
          <p:spPr>
            <a:xfrm rot="10800000">
              <a:off x="2967160" y="2733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17"/>
            <p:cNvSpPr/>
            <p:nvPr/>
          </p:nvSpPr>
          <p:spPr>
            <a:xfrm rot="10800000">
              <a:off x="2970160" y="26988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17"/>
            <p:cNvSpPr/>
            <p:nvPr/>
          </p:nvSpPr>
          <p:spPr>
            <a:xfrm rot="10800000">
              <a:off x="2943985" y="27680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17"/>
            <p:cNvSpPr/>
            <p:nvPr/>
          </p:nvSpPr>
          <p:spPr>
            <a:xfrm rot="10800000">
              <a:off x="2941810" y="27559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17"/>
            <p:cNvSpPr/>
            <p:nvPr/>
          </p:nvSpPr>
          <p:spPr>
            <a:xfrm rot="10800000">
              <a:off x="2943985" y="271174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17"/>
            <p:cNvSpPr/>
            <p:nvPr/>
          </p:nvSpPr>
          <p:spPr>
            <a:xfrm rot="10800000">
              <a:off x="2980885" y="267712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17"/>
            <p:cNvSpPr/>
            <p:nvPr/>
          </p:nvSpPr>
          <p:spPr>
            <a:xfrm rot="10800000">
              <a:off x="2985210" y="265299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17"/>
            <p:cNvSpPr/>
            <p:nvPr/>
          </p:nvSpPr>
          <p:spPr>
            <a:xfrm rot="10800000">
              <a:off x="2972735" y="265117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17"/>
            <p:cNvSpPr/>
            <p:nvPr/>
          </p:nvSpPr>
          <p:spPr>
            <a:xfrm rot="10800000">
              <a:off x="2936260" y="27465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17"/>
            <p:cNvSpPr/>
            <p:nvPr/>
          </p:nvSpPr>
          <p:spPr>
            <a:xfrm rot="10800000">
              <a:off x="2990785" y="266412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17"/>
            <p:cNvSpPr/>
            <p:nvPr/>
          </p:nvSpPr>
          <p:spPr>
            <a:xfrm rot="10800000">
              <a:off x="2998510" y="259662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17"/>
            <p:cNvSpPr/>
            <p:nvPr/>
          </p:nvSpPr>
          <p:spPr>
            <a:xfrm rot="10800000">
              <a:off x="2974910" y="266537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17"/>
            <p:cNvSpPr/>
            <p:nvPr/>
          </p:nvSpPr>
          <p:spPr>
            <a:xfrm rot="10800000">
              <a:off x="2949960" y="26293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17"/>
            <p:cNvSpPr/>
            <p:nvPr/>
          </p:nvSpPr>
          <p:spPr>
            <a:xfrm rot="10800000">
              <a:off x="2945735" y="260784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17"/>
            <p:cNvSpPr/>
            <p:nvPr/>
          </p:nvSpPr>
          <p:spPr>
            <a:xfrm rot="10800000">
              <a:off x="2897585" y="266362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17"/>
            <p:cNvSpPr/>
            <p:nvPr/>
          </p:nvSpPr>
          <p:spPr>
            <a:xfrm rot="10800000">
              <a:off x="2896360" y="265377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17"/>
            <p:cNvSpPr/>
            <p:nvPr/>
          </p:nvSpPr>
          <p:spPr>
            <a:xfrm rot="10800000">
              <a:off x="2891610" y="259537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17"/>
            <p:cNvSpPr/>
            <p:nvPr/>
          </p:nvSpPr>
          <p:spPr>
            <a:xfrm rot="10800000">
              <a:off x="2887710" y="26301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17"/>
            <p:cNvSpPr/>
            <p:nvPr/>
          </p:nvSpPr>
          <p:spPr>
            <a:xfrm rot="10800000">
              <a:off x="2882535" y="26063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17"/>
            <p:cNvSpPr/>
            <p:nvPr/>
          </p:nvSpPr>
          <p:spPr>
            <a:xfrm rot="10800000">
              <a:off x="2877810" y="264312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17"/>
            <p:cNvSpPr/>
            <p:nvPr/>
          </p:nvSpPr>
          <p:spPr>
            <a:xfrm rot="10800000">
              <a:off x="2882135" y="26190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17"/>
            <p:cNvSpPr/>
            <p:nvPr/>
          </p:nvSpPr>
          <p:spPr>
            <a:xfrm rot="10800000">
              <a:off x="2938835" y="26413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17"/>
            <p:cNvSpPr/>
            <p:nvPr/>
          </p:nvSpPr>
          <p:spPr>
            <a:xfrm rot="10800000">
              <a:off x="2941810" y="259379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17"/>
            <p:cNvSpPr/>
            <p:nvPr/>
          </p:nvSpPr>
          <p:spPr>
            <a:xfrm rot="10800000">
              <a:off x="2905335" y="26425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17"/>
            <p:cNvSpPr/>
            <p:nvPr/>
          </p:nvSpPr>
          <p:spPr>
            <a:xfrm rot="10800000">
              <a:off x="2934085" y="26296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17"/>
            <p:cNvSpPr/>
            <p:nvPr/>
          </p:nvSpPr>
          <p:spPr>
            <a:xfrm rot="10800000">
              <a:off x="2907910" y="269969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17"/>
            <p:cNvSpPr/>
            <p:nvPr/>
          </p:nvSpPr>
          <p:spPr>
            <a:xfrm rot="10800000">
              <a:off x="2915635" y="267742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17"/>
            <p:cNvSpPr/>
            <p:nvPr/>
          </p:nvSpPr>
          <p:spPr>
            <a:xfrm rot="10800000">
              <a:off x="2921210" y="2686495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17"/>
            <p:cNvSpPr/>
            <p:nvPr/>
          </p:nvSpPr>
          <p:spPr>
            <a:xfrm rot="10800000">
              <a:off x="2895435" y="26078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17"/>
            <p:cNvSpPr/>
            <p:nvPr/>
          </p:nvSpPr>
          <p:spPr>
            <a:xfrm rot="10800000">
              <a:off x="2834010" y="264159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17"/>
            <p:cNvSpPr/>
            <p:nvPr/>
          </p:nvSpPr>
          <p:spPr>
            <a:xfrm rot="10800000">
              <a:off x="2839160" y="261857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17"/>
            <p:cNvSpPr/>
            <p:nvPr/>
          </p:nvSpPr>
          <p:spPr>
            <a:xfrm rot="10800000">
              <a:off x="2849060" y="264134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17"/>
            <p:cNvSpPr/>
            <p:nvPr/>
          </p:nvSpPr>
          <p:spPr>
            <a:xfrm rot="10800000">
              <a:off x="2843485" y="263012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17"/>
            <p:cNvSpPr/>
            <p:nvPr/>
          </p:nvSpPr>
          <p:spPr>
            <a:xfrm rot="10800000">
              <a:off x="2828010" y="268854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17"/>
            <p:cNvSpPr/>
            <p:nvPr/>
          </p:nvSpPr>
          <p:spPr>
            <a:xfrm rot="10800000">
              <a:off x="2833585" y="26532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17"/>
            <p:cNvSpPr/>
            <p:nvPr/>
          </p:nvSpPr>
          <p:spPr>
            <a:xfrm rot="10800000">
              <a:off x="2833185" y="266762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17"/>
            <p:cNvSpPr/>
            <p:nvPr/>
          </p:nvSpPr>
          <p:spPr>
            <a:xfrm rot="10800000">
              <a:off x="2867085" y="26067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17"/>
            <p:cNvSpPr/>
            <p:nvPr/>
          </p:nvSpPr>
          <p:spPr>
            <a:xfrm rot="10800000">
              <a:off x="2871835" y="26314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17"/>
            <p:cNvSpPr/>
            <p:nvPr/>
          </p:nvSpPr>
          <p:spPr>
            <a:xfrm rot="10800000">
              <a:off x="2872660" y="257217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17"/>
            <p:cNvSpPr/>
            <p:nvPr/>
          </p:nvSpPr>
          <p:spPr>
            <a:xfrm rot="10800000">
              <a:off x="2861935" y="25953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17"/>
            <p:cNvSpPr/>
            <p:nvPr/>
          </p:nvSpPr>
          <p:spPr>
            <a:xfrm rot="10800000">
              <a:off x="2853385" y="261874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17"/>
            <p:cNvSpPr/>
            <p:nvPr/>
          </p:nvSpPr>
          <p:spPr>
            <a:xfrm rot="10800000">
              <a:off x="2854210" y="260652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17"/>
            <p:cNvSpPr/>
            <p:nvPr/>
          </p:nvSpPr>
          <p:spPr>
            <a:xfrm rot="10800000">
              <a:off x="2858635" y="258467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17"/>
            <p:cNvSpPr/>
            <p:nvPr/>
          </p:nvSpPr>
          <p:spPr>
            <a:xfrm rot="10800000">
              <a:off x="2951710" y="26752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17"/>
            <p:cNvSpPr/>
            <p:nvPr/>
          </p:nvSpPr>
          <p:spPr>
            <a:xfrm rot="10800000">
              <a:off x="3068085" y="266319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17"/>
            <p:cNvSpPr/>
            <p:nvPr/>
          </p:nvSpPr>
          <p:spPr>
            <a:xfrm rot="10800000">
              <a:off x="3041885" y="267527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17"/>
            <p:cNvSpPr/>
            <p:nvPr/>
          </p:nvSpPr>
          <p:spPr>
            <a:xfrm rot="10800000">
              <a:off x="3048810" y="264177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17"/>
            <p:cNvSpPr/>
            <p:nvPr/>
          </p:nvSpPr>
          <p:spPr>
            <a:xfrm rot="10800000">
              <a:off x="2825435" y="27349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17"/>
            <p:cNvSpPr/>
            <p:nvPr/>
          </p:nvSpPr>
          <p:spPr>
            <a:xfrm rot="10800000">
              <a:off x="3053035" y="2663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17"/>
            <p:cNvSpPr/>
            <p:nvPr/>
          </p:nvSpPr>
          <p:spPr>
            <a:xfrm rot="10800000">
              <a:off x="3064685" y="265247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17"/>
            <p:cNvSpPr/>
            <p:nvPr/>
          </p:nvSpPr>
          <p:spPr>
            <a:xfrm rot="10800000">
              <a:off x="3029010" y="26284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17"/>
            <p:cNvSpPr/>
            <p:nvPr/>
          </p:nvSpPr>
          <p:spPr>
            <a:xfrm rot="10800000">
              <a:off x="3037160" y="26636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17"/>
            <p:cNvSpPr/>
            <p:nvPr/>
          </p:nvSpPr>
          <p:spPr>
            <a:xfrm rot="10800000">
              <a:off x="3005810" y="26065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17"/>
            <p:cNvSpPr/>
            <p:nvPr/>
          </p:nvSpPr>
          <p:spPr>
            <a:xfrm rot="10800000">
              <a:off x="3016135" y="274482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17"/>
            <p:cNvSpPr/>
            <p:nvPr/>
          </p:nvSpPr>
          <p:spPr>
            <a:xfrm rot="10800000">
              <a:off x="3021285" y="276699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17"/>
            <p:cNvSpPr/>
            <p:nvPr/>
          </p:nvSpPr>
          <p:spPr>
            <a:xfrm rot="10800000">
              <a:off x="3020035" y="275714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17"/>
            <p:cNvSpPr/>
            <p:nvPr/>
          </p:nvSpPr>
          <p:spPr>
            <a:xfrm rot="10800000">
              <a:off x="3028610" y="274607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17"/>
            <p:cNvSpPr/>
            <p:nvPr/>
          </p:nvSpPr>
          <p:spPr>
            <a:xfrm rot="10800000">
              <a:off x="3026435" y="27323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17"/>
            <p:cNvSpPr/>
            <p:nvPr/>
          </p:nvSpPr>
          <p:spPr>
            <a:xfrm rot="10800000">
              <a:off x="3033335" y="270059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17"/>
            <p:cNvSpPr/>
            <p:nvPr/>
          </p:nvSpPr>
          <p:spPr>
            <a:xfrm rot="10800000">
              <a:off x="2965010" y="26292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17"/>
            <p:cNvSpPr/>
            <p:nvPr/>
          </p:nvSpPr>
          <p:spPr>
            <a:xfrm rot="10800000">
              <a:off x="2961610" y="26185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17"/>
            <p:cNvSpPr/>
            <p:nvPr/>
          </p:nvSpPr>
          <p:spPr>
            <a:xfrm rot="10800000">
              <a:off x="2975310" y="26060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17"/>
            <p:cNvSpPr/>
            <p:nvPr/>
          </p:nvSpPr>
          <p:spPr>
            <a:xfrm rot="10800000">
              <a:off x="2970160" y="264054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17"/>
            <p:cNvSpPr/>
            <p:nvPr/>
          </p:nvSpPr>
          <p:spPr>
            <a:xfrm rot="10800000">
              <a:off x="3010985" y="273369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17"/>
            <p:cNvSpPr/>
            <p:nvPr/>
          </p:nvSpPr>
          <p:spPr>
            <a:xfrm rot="10800000">
              <a:off x="2957285" y="264042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17"/>
            <p:cNvSpPr/>
            <p:nvPr/>
          </p:nvSpPr>
          <p:spPr>
            <a:xfrm rot="10800000">
              <a:off x="2956460" y="2652470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17"/>
            <p:cNvSpPr/>
            <p:nvPr/>
          </p:nvSpPr>
          <p:spPr>
            <a:xfrm rot="10800000">
              <a:off x="2979235" y="261842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17"/>
            <p:cNvSpPr/>
            <p:nvPr/>
          </p:nvSpPr>
          <p:spPr>
            <a:xfrm rot="10800000">
              <a:off x="2992935" y="261752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17"/>
            <p:cNvSpPr/>
            <p:nvPr/>
          </p:nvSpPr>
          <p:spPr>
            <a:xfrm rot="10800000">
              <a:off x="2987785" y="2607445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17"/>
            <p:cNvSpPr/>
            <p:nvPr/>
          </p:nvSpPr>
          <p:spPr>
            <a:xfrm rot="10800000">
              <a:off x="2998510" y="258249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17"/>
            <p:cNvSpPr/>
            <p:nvPr/>
          </p:nvSpPr>
          <p:spPr>
            <a:xfrm rot="10800000">
              <a:off x="2980460" y="2628295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17"/>
            <p:cNvSpPr/>
            <p:nvPr/>
          </p:nvSpPr>
          <p:spPr>
            <a:xfrm rot="10800000">
              <a:off x="2985610" y="264017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17"/>
            <p:cNvSpPr/>
            <p:nvPr/>
          </p:nvSpPr>
          <p:spPr>
            <a:xfrm rot="10800000">
              <a:off x="3064260" y="264609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17"/>
            <p:cNvSpPr/>
            <p:nvPr/>
          </p:nvSpPr>
          <p:spPr>
            <a:xfrm rot="10800000">
              <a:off x="3047885" y="26528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17"/>
            <p:cNvSpPr/>
            <p:nvPr/>
          </p:nvSpPr>
          <p:spPr>
            <a:xfrm rot="10800000">
              <a:off x="3093835" y="274402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17"/>
            <p:cNvSpPr/>
            <p:nvPr/>
          </p:nvSpPr>
          <p:spPr>
            <a:xfrm rot="10800000">
              <a:off x="3093435" y="26980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17"/>
            <p:cNvSpPr/>
            <p:nvPr/>
          </p:nvSpPr>
          <p:spPr>
            <a:xfrm rot="10800000">
              <a:off x="3080560" y="27434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17"/>
            <p:cNvSpPr/>
            <p:nvPr/>
          </p:nvSpPr>
          <p:spPr>
            <a:xfrm rot="10800000">
              <a:off x="2784635" y="270042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17"/>
            <p:cNvSpPr/>
            <p:nvPr/>
          </p:nvSpPr>
          <p:spPr>
            <a:xfrm rot="10800000">
              <a:off x="2846885" y="265344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17"/>
            <p:cNvSpPr/>
            <p:nvPr/>
          </p:nvSpPr>
          <p:spPr>
            <a:xfrm rot="10800000">
              <a:off x="2903210" y="2629295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17"/>
            <p:cNvSpPr/>
            <p:nvPr/>
          </p:nvSpPr>
          <p:spPr>
            <a:xfrm rot="10800000">
              <a:off x="3115810" y="266519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17"/>
            <p:cNvSpPr/>
            <p:nvPr/>
          </p:nvSpPr>
          <p:spPr>
            <a:xfrm rot="10800000">
              <a:off x="3039310" y="2735345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17"/>
            <p:cNvSpPr/>
            <p:nvPr/>
          </p:nvSpPr>
          <p:spPr>
            <a:xfrm rot="10800000">
              <a:off x="3137660" y="267392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17"/>
            <p:cNvSpPr/>
            <p:nvPr/>
          </p:nvSpPr>
          <p:spPr>
            <a:xfrm rot="10800000">
              <a:off x="3156110" y="269712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17"/>
            <p:cNvSpPr/>
            <p:nvPr/>
          </p:nvSpPr>
          <p:spPr>
            <a:xfrm rot="10800000">
              <a:off x="3151885" y="267567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17"/>
            <p:cNvSpPr/>
            <p:nvPr/>
          </p:nvSpPr>
          <p:spPr>
            <a:xfrm rot="10800000">
              <a:off x="3122610" y="26737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17"/>
            <p:cNvSpPr/>
            <p:nvPr/>
          </p:nvSpPr>
          <p:spPr>
            <a:xfrm rot="10800000">
              <a:off x="3121785" y="269997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17"/>
            <p:cNvSpPr/>
            <p:nvPr/>
          </p:nvSpPr>
          <p:spPr>
            <a:xfrm rot="10800000">
              <a:off x="3122185" y="26855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17"/>
            <p:cNvSpPr/>
            <p:nvPr/>
          </p:nvSpPr>
          <p:spPr>
            <a:xfrm rot="10800000">
              <a:off x="3135485" y="268579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17"/>
            <p:cNvSpPr/>
            <p:nvPr/>
          </p:nvSpPr>
          <p:spPr>
            <a:xfrm rot="10800000">
              <a:off x="2925935" y="25945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17"/>
            <p:cNvSpPr/>
            <p:nvPr/>
          </p:nvSpPr>
          <p:spPr>
            <a:xfrm rot="10800000">
              <a:off x="2815560" y="274804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17"/>
            <p:cNvSpPr/>
            <p:nvPr/>
          </p:nvSpPr>
          <p:spPr>
            <a:xfrm rot="10800000">
              <a:off x="2816885" y="275894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17"/>
            <p:cNvSpPr/>
            <p:nvPr/>
          </p:nvSpPr>
          <p:spPr>
            <a:xfrm rot="10800000">
              <a:off x="3006235" y="26631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17"/>
            <p:cNvSpPr/>
            <p:nvPr/>
          </p:nvSpPr>
          <p:spPr>
            <a:xfrm rot="10800000">
              <a:off x="2820285" y="276977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17"/>
            <p:cNvSpPr/>
            <p:nvPr/>
          </p:nvSpPr>
          <p:spPr>
            <a:xfrm rot="10800000">
              <a:off x="2840910" y="26778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17"/>
            <p:cNvSpPr/>
            <p:nvPr/>
          </p:nvSpPr>
          <p:spPr>
            <a:xfrm rot="10800000">
              <a:off x="2829785" y="270062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17"/>
            <p:cNvSpPr/>
            <p:nvPr/>
          </p:nvSpPr>
          <p:spPr>
            <a:xfrm rot="10800000">
              <a:off x="2800085" y="27594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17"/>
            <p:cNvSpPr/>
            <p:nvPr/>
          </p:nvSpPr>
          <p:spPr>
            <a:xfrm rot="10800000">
              <a:off x="3059935" y="2674445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17"/>
            <p:cNvSpPr/>
            <p:nvPr/>
          </p:nvSpPr>
          <p:spPr>
            <a:xfrm rot="10800000">
              <a:off x="2923360" y="26421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17"/>
            <p:cNvSpPr/>
            <p:nvPr/>
          </p:nvSpPr>
          <p:spPr>
            <a:xfrm rot="10800000">
              <a:off x="2929335" y="261817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17"/>
            <p:cNvSpPr/>
            <p:nvPr/>
          </p:nvSpPr>
          <p:spPr>
            <a:xfrm rot="10800000">
              <a:off x="3144960" y="270917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17"/>
            <p:cNvSpPr/>
            <p:nvPr/>
          </p:nvSpPr>
          <p:spPr>
            <a:xfrm rot="10800000">
              <a:off x="2869260" y="271092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17"/>
            <p:cNvSpPr/>
            <p:nvPr/>
          </p:nvSpPr>
          <p:spPr>
            <a:xfrm rot="10800000">
              <a:off x="2853785" y="27224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17"/>
            <p:cNvSpPr/>
            <p:nvPr/>
          </p:nvSpPr>
          <p:spPr>
            <a:xfrm rot="10800000">
              <a:off x="2972335" y="274484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17"/>
            <p:cNvSpPr/>
            <p:nvPr/>
          </p:nvSpPr>
          <p:spPr>
            <a:xfrm rot="10800000">
              <a:off x="2912285" y="2664945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17"/>
            <p:cNvSpPr/>
            <p:nvPr/>
          </p:nvSpPr>
          <p:spPr>
            <a:xfrm rot="10800000">
              <a:off x="3150960" y="26867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17"/>
            <p:cNvSpPr/>
            <p:nvPr/>
          </p:nvSpPr>
          <p:spPr>
            <a:xfrm rot="10800000">
              <a:off x="2717335" y="2735770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17"/>
            <p:cNvSpPr/>
            <p:nvPr/>
          </p:nvSpPr>
          <p:spPr>
            <a:xfrm rot="10800000">
              <a:off x="2714235" y="276972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17"/>
            <p:cNvSpPr/>
            <p:nvPr/>
          </p:nvSpPr>
          <p:spPr>
            <a:xfrm rot="10800000">
              <a:off x="2731435" y="272489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17"/>
            <p:cNvSpPr/>
            <p:nvPr/>
          </p:nvSpPr>
          <p:spPr>
            <a:xfrm rot="10800000">
              <a:off x="2708660" y="2758970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17"/>
            <p:cNvSpPr/>
            <p:nvPr/>
          </p:nvSpPr>
          <p:spPr>
            <a:xfrm rot="10800000">
              <a:off x="2724960" y="27575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17"/>
            <p:cNvSpPr/>
            <p:nvPr/>
          </p:nvSpPr>
          <p:spPr>
            <a:xfrm rot="10800000">
              <a:off x="2727935" y="271259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17"/>
            <p:cNvSpPr/>
            <p:nvPr/>
          </p:nvSpPr>
          <p:spPr>
            <a:xfrm rot="10800000">
              <a:off x="2709485" y="27469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17"/>
            <p:cNvSpPr/>
            <p:nvPr/>
          </p:nvSpPr>
          <p:spPr>
            <a:xfrm rot="10800000">
              <a:off x="2909235" y="249272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17"/>
            <p:cNvSpPr/>
            <p:nvPr/>
          </p:nvSpPr>
          <p:spPr>
            <a:xfrm rot="10800000">
              <a:off x="3129910" y="276627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17"/>
            <p:cNvSpPr/>
            <p:nvPr/>
          </p:nvSpPr>
          <p:spPr>
            <a:xfrm rot="10800000">
              <a:off x="2707735" y="270402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17"/>
            <p:cNvSpPr/>
            <p:nvPr/>
          </p:nvSpPr>
          <p:spPr>
            <a:xfrm rot="10800000">
              <a:off x="2713810" y="272504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17"/>
            <p:cNvSpPr/>
            <p:nvPr/>
          </p:nvSpPr>
          <p:spPr>
            <a:xfrm rot="10800000">
              <a:off x="2722385" y="270144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17"/>
            <p:cNvSpPr/>
            <p:nvPr/>
          </p:nvSpPr>
          <p:spPr>
            <a:xfrm rot="10800000">
              <a:off x="2712485" y="271432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17"/>
            <p:cNvSpPr/>
            <p:nvPr/>
          </p:nvSpPr>
          <p:spPr>
            <a:xfrm rot="10800000">
              <a:off x="2732685" y="273477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17"/>
            <p:cNvSpPr/>
            <p:nvPr/>
          </p:nvSpPr>
          <p:spPr>
            <a:xfrm rot="10800000">
              <a:off x="2722385" y="274709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17"/>
            <p:cNvSpPr/>
            <p:nvPr/>
          </p:nvSpPr>
          <p:spPr>
            <a:xfrm rot="10800000">
              <a:off x="2800085" y="264174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17"/>
            <p:cNvSpPr/>
            <p:nvPr/>
          </p:nvSpPr>
          <p:spPr>
            <a:xfrm rot="10800000">
              <a:off x="2799685" y="265464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17"/>
            <p:cNvSpPr/>
            <p:nvPr/>
          </p:nvSpPr>
          <p:spPr>
            <a:xfrm rot="10800000">
              <a:off x="2758460" y="271309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17"/>
            <p:cNvSpPr/>
            <p:nvPr/>
          </p:nvSpPr>
          <p:spPr>
            <a:xfrm rot="10800000">
              <a:off x="2909235" y="254869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17"/>
            <p:cNvSpPr/>
            <p:nvPr/>
          </p:nvSpPr>
          <p:spPr>
            <a:xfrm rot="10800000">
              <a:off x="2874810" y="2538695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17"/>
            <p:cNvSpPr/>
            <p:nvPr/>
          </p:nvSpPr>
          <p:spPr>
            <a:xfrm rot="10800000">
              <a:off x="3163010" y="27079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17"/>
            <p:cNvSpPr/>
            <p:nvPr/>
          </p:nvSpPr>
          <p:spPr>
            <a:xfrm rot="10800000">
              <a:off x="2745160" y="272392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17"/>
            <p:cNvSpPr/>
            <p:nvPr/>
          </p:nvSpPr>
          <p:spPr>
            <a:xfrm rot="10800000">
              <a:off x="3127335" y="275432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17"/>
            <p:cNvSpPr/>
            <p:nvPr/>
          </p:nvSpPr>
          <p:spPr>
            <a:xfrm rot="10800000">
              <a:off x="3200835" y="269762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17"/>
            <p:cNvSpPr/>
            <p:nvPr/>
          </p:nvSpPr>
          <p:spPr>
            <a:xfrm rot="10800000">
              <a:off x="2740010" y="271392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17"/>
            <p:cNvSpPr/>
            <p:nvPr/>
          </p:nvSpPr>
          <p:spPr>
            <a:xfrm rot="10800000">
              <a:off x="3204660" y="2711345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17"/>
            <p:cNvSpPr/>
            <p:nvPr/>
          </p:nvSpPr>
          <p:spPr>
            <a:xfrm rot="10800000">
              <a:off x="3142385" y="275472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17"/>
            <p:cNvSpPr/>
            <p:nvPr/>
          </p:nvSpPr>
          <p:spPr>
            <a:xfrm rot="10800000">
              <a:off x="2737410" y="275947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17"/>
            <p:cNvSpPr/>
            <p:nvPr/>
          </p:nvSpPr>
          <p:spPr>
            <a:xfrm rot="10800000">
              <a:off x="2737835" y="274674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17"/>
            <p:cNvSpPr/>
            <p:nvPr/>
          </p:nvSpPr>
          <p:spPr>
            <a:xfrm rot="10800000">
              <a:off x="2819885" y="272392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17"/>
            <p:cNvSpPr/>
            <p:nvPr/>
          </p:nvSpPr>
          <p:spPr>
            <a:xfrm rot="10800000">
              <a:off x="2889860" y="268657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17"/>
            <p:cNvSpPr/>
            <p:nvPr/>
          </p:nvSpPr>
          <p:spPr>
            <a:xfrm rot="10800000">
              <a:off x="2900185" y="276802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17"/>
            <p:cNvSpPr/>
            <p:nvPr/>
          </p:nvSpPr>
          <p:spPr>
            <a:xfrm rot="10800000">
              <a:off x="2910485" y="27559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17"/>
            <p:cNvSpPr/>
            <p:nvPr/>
          </p:nvSpPr>
          <p:spPr>
            <a:xfrm rot="10800000">
              <a:off x="2902760" y="27341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17"/>
            <p:cNvSpPr/>
            <p:nvPr/>
          </p:nvSpPr>
          <p:spPr>
            <a:xfrm rot="10800000">
              <a:off x="2918210" y="273319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17"/>
            <p:cNvSpPr/>
            <p:nvPr/>
          </p:nvSpPr>
          <p:spPr>
            <a:xfrm rot="10800000">
              <a:off x="2916985" y="272332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17"/>
            <p:cNvSpPr/>
            <p:nvPr/>
          </p:nvSpPr>
          <p:spPr>
            <a:xfrm rot="10800000">
              <a:off x="3034585" y="26400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17"/>
            <p:cNvSpPr/>
            <p:nvPr/>
          </p:nvSpPr>
          <p:spPr>
            <a:xfrm rot="10800000">
              <a:off x="2913460" y="271089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17"/>
            <p:cNvSpPr/>
            <p:nvPr/>
          </p:nvSpPr>
          <p:spPr>
            <a:xfrm rot="10800000">
              <a:off x="2902335" y="2688545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17"/>
            <p:cNvSpPr/>
            <p:nvPr/>
          </p:nvSpPr>
          <p:spPr>
            <a:xfrm rot="10800000">
              <a:off x="2902760" y="26756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17"/>
            <p:cNvSpPr/>
            <p:nvPr/>
          </p:nvSpPr>
          <p:spPr>
            <a:xfrm rot="10800000">
              <a:off x="2892435" y="27010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17"/>
            <p:cNvSpPr/>
            <p:nvPr/>
          </p:nvSpPr>
          <p:spPr>
            <a:xfrm rot="10800000">
              <a:off x="2899360" y="272339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17"/>
            <p:cNvSpPr/>
            <p:nvPr/>
          </p:nvSpPr>
          <p:spPr>
            <a:xfrm rot="10800000">
              <a:off x="2898010" y="27125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17"/>
            <p:cNvSpPr/>
            <p:nvPr/>
          </p:nvSpPr>
          <p:spPr>
            <a:xfrm rot="10800000">
              <a:off x="2894185" y="275754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17"/>
            <p:cNvSpPr/>
            <p:nvPr/>
          </p:nvSpPr>
          <p:spPr>
            <a:xfrm rot="10800000">
              <a:off x="2895010" y="27452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17"/>
            <p:cNvSpPr/>
            <p:nvPr/>
          </p:nvSpPr>
          <p:spPr>
            <a:xfrm rot="10800000">
              <a:off x="2907910" y="274547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17"/>
            <p:cNvSpPr/>
            <p:nvPr/>
          </p:nvSpPr>
          <p:spPr>
            <a:xfrm rot="10800000">
              <a:off x="3019110" y="26516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17"/>
            <p:cNvSpPr/>
            <p:nvPr/>
          </p:nvSpPr>
          <p:spPr>
            <a:xfrm rot="10800000">
              <a:off x="3018710" y="266599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17"/>
            <p:cNvSpPr/>
            <p:nvPr/>
          </p:nvSpPr>
          <p:spPr>
            <a:xfrm rot="10800000">
              <a:off x="2990785" y="2709995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17"/>
            <p:cNvSpPr/>
            <p:nvPr/>
          </p:nvSpPr>
          <p:spPr>
            <a:xfrm rot="10800000">
              <a:off x="3019535" y="263999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17"/>
            <p:cNvSpPr/>
            <p:nvPr/>
          </p:nvSpPr>
          <p:spPr>
            <a:xfrm rot="10800000">
              <a:off x="2986560" y="274659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17"/>
            <p:cNvSpPr/>
            <p:nvPr/>
          </p:nvSpPr>
          <p:spPr>
            <a:xfrm rot="10800000">
              <a:off x="3008410" y="261897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17"/>
            <p:cNvSpPr/>
            <p:nvPr/>
          </p:nvSpPr>
          <p:spPr>
            <a:xfrm rot="10800000">
              <a:off x="3012735" y="263129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17"/>
            <p:cNvSpPr/>
            <p:nvPr/>
          </p:nvSpPr>
          <p:spPr>
            <a:xfrm rot="10800000">
              <a:off x="2985610" y="26988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17"/>
            <p:cNvSpPr/>
            <p:nvPr/>
          </p:nvSpPr>
          <p:spPr>
            <a:xfrm rot="10800000">
              <a:off x="3032410" y="26520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17"/>
            <p:cNvSpPr/>
            <p:nvPr/>
          </p:nvSpPr>
          <p:spPr>
            <a:xfrm rot="10800000">
              <a:off x="2982210" y="2687720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17"/>
            <p:cNvSpPr/>
            <p:nvPr/>
          </p:nvSpPr>
          <p:spPr>
            <a:xfrm rot="10800000">
              <a:off x="3029010" y="26881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17"/>
            <p:cNvSpPr/>
            <p:nvPr/>
          </p:nvSpPr>
          <p:spPr>
            <a:xfrm rot="10800000">
              <a:off x="2977485" y="27095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17"/>
            <p:cNvSpPr/>
            <p:nvPr/>
          </p:nvSpPr>
          <p:spPr>
            <a:xfrm rot="10800000">
              <a:off x="2986035" y="27577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17"/>
            <p:cNvSpPr/>
            <p:nvPr/>
          </p:nvSpPr>
          <p:spPr>
            <a:xfrm rot="10800000">
              <a:off x="2982635" y="273262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17"/>
            <p:cNvSpPr/>
            <p:nvPr/>
          </p:nvSpPr>
          <p:spPr>
            <a:xfrm rot="10800000">
              <a:off x="2887710" y="267609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17"/>
            <p:cNvSpPr/>
            <p:nvPr/>
          </p:nvSpPr>
          <p:spPr>
            <a:xfrm rot="10800000">
              <a:off x="2840910" y="27341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17"/>
            <p:cNvSpPr/>
            <p:nvPr/>
          </p:nvSpPr>
          <p:spPr>
            <a:xfrm rot="10800000">
              <a:off x="2834510" y="2758720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17"/>
            <p:cNvSpPr/>
            <p:nvPr/>
          </p:nvSpPr>
          <p:spPr>
            <a:xfrm rot="10800000">
              <a:off x="2843060" y="2747745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17"/>
            <p:cNvSpPr/>
            <p:nvPr/>
          </p:nvSpPr>
          <p:spPr>
            <a:xfrm rot="10800000">
              <a:off x="2833185" y="271257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17"/>
            <p:cNvSpPr/>
            <p:nvPr/>
          </p:nvSpPr>
          <p:spPr>
            <a:xfrm rot="10800000">
              <a:off x="2838735" y="27220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17"/>
            <p:cNvSpPr/>
            <p:nvPr/>
          </p:nvSpPr>
          <p:spPr>
            <a:xfrm rot="10800000">
              <a:off x="2843485" y="26898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17"/>
            <p:cNvSpPr/>
            <p:nvPr/>
          </p:nvSpPr>
          <p:spPr>
            <a:xfrm rot="10800000">
              <a:off x="2847810" y="270227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17"/>
            <p:cNvSpPr/>
            <p:nvPr/>
          </p:nvSpPr>
          <p:spPr>
            <a:xfrm rot="10800000">
              <a:off x="2835760" y="2768620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17"/>
            <p:cNvSpPr/>
            <p:nvPr/>
          </p:nvSpPr>
          <p:spPr>
            <a:xfrm rot="10800000">
              <a:off x="2851635" y="266494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17"/>
            <p:cNvSpPr/>
            <p:nvPr/>
          </p:nvSpPr>
          <p:spPr>
            <a:xfrm rot="10800000">
              <a:off x="2869660" y="26172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17"/>
            <p:cNvSpPr/>
            <p:nvPr/>
          </p:nvSpPr>
          <p:spPr>
            <a:xfrm rot="10800000">
              <a:off x="2863285" y="2643520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17"/>
            <p:cNvSpPr/>
            <p:nvPr/>
          </p:nvSpPr>
          <p:spPr>
            <a:xfrm rot="10800000">
              <a:off x="2862335" y="26546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17"/>
            <p:cNvSpPr/>
            <p:nvPr/>
          </p:nvSpPr>
          <p:spPr>
            <a:xfrm rot="10800000">
              <a:off x="2856360" y="2677020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17"/>
            <p:cNvSpPr/>
            <p:nvPr/>
          </p:nvSpPr>
          <p:spPr>
            <a:xfrm rot="10800000">
              <a:off x="2859360" y="26292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17"/>
            <p:cNvSpPr/>
            <p:nvPr/>
          </p:nvSpPr>
          <p:spPr>
            <a:xfrm rot="10800000">
              <a:off x="2830610" y="274652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17"/>
            <p:cNvSpPr/>
            <p:nvPr/>
          </p:nvSpPr>
          <p:spPr>
            <a:xfrm rot="10800000">
              <a:off x="2882535" y="26649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17"/>
            <p:cNvSpPr/>
            <p:nvPr/>
          </p:nvSpPr>
          <p:spPr>
            <a:xfrm rot="10800000">
              <a:off x="2874410" y="26756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17"/>
            <p:cNvSpPr/>
            <p:nvPr/>
          </p:nvSpPr>
          <p:spPr>
            <a:xfrm rot="10800000">
              <a:off x="2879135" y="2654245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17"/>
            <p:cNvSpPr/>
            <p:nvPr/>
          </p:nvSpPr>
          <p:spPr>
            <a:xfrm rot="10800000">
              <a:off x="2892860" y="26417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17"/>
            <p:cNvSpPr/>
            <p:nvPr/>
          </p:nvSpPr>
          <p:spPr>
            <a:xfrm rot="10800000">
              <a:off x="2873985" y="268812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17"/>
            <p:cNvSpPr/>
            <p:nvPr/>
          </p:nvSpPr>
          <p:spPr>
            <a:xfrm rot="10800000">
              <a:off x="2867510" y="266494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17"/>
            <p:cNvSpPr/>
            <p:nvPr/>
          </p:nvSpPr>
          <p:spPr>
            <a:xfrm rot="10800000">
              <a:off x="2883485" y="271257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17"/>
            <p:cNvSpPr/>
            <p:nvPr/>
          </p:nvSpPr>
          <p:spPr>
            <a:xfrm rot="10800000">
              <a:off x="2879560" y="269869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17"/>
            <p:cNvSpPr/>
            <p:nvPr/>
          </p:nvSpPr>
          <p:spPr>
            <a:xfrm rot="10800000">
              <a:off x="2853785" y="273709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17"/>
            <p:cNvSpPr/>
            <p:nvPr/>
          </p:nvSpPr>
          <p:spPr>
            <a:xfrm rot="10800000">
              <a:off x="2854610" y="271089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17"/>
            <p:cNvSpPr/>
            <p:nvPr/>
          </p:nvSpPr>
          <p:spPr>
            <a:xfrm rot="10800000">
              <a:off x="2848235" y="275782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17"/>
            <p:cNvSpPr/>
            <p:nvPr/>
          </p:nvSpPr>
          <p:spPr>
            <a:xfrm rot="10800000">
              <a:off x="2859760" y="26879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17"/>
            <p:cNvSpPr/>
            <p:nvPr/>
          </p:nvSpPr>
          <p:spPr>
            <a:xfrm rot="10800000">
              <a:off x="2864085" y="26992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17"/>
            <p:cNvSpPr/>
            <p:nvPr/>
          </p:nvSpPr>
          <p:spPr>
            <a:xfrm rot="10800000">
              <a:off x="2861110" y="274699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17"/>
            <p:cNvSpPr/>
            <p:nvPr/>
          </p:nvSpPr>
          <p:spPr>
            <a:xfrm rot="10800000">
              <a:off x="3106735" y="268497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17"/>
            <p:cNvSpPr/>
            <p:nvPr/>
          </p:nvSpPr>
          <p:spPr>
            <a:xfrm rot="10800000">
              <a:off x="3172085" y="274484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17"/>
            <p:cNvSpPr/>
            <p:nvPr/>
          </p:nvSpPr>
          <p:spPr>
            <a:xfrm rot="10800000">
              <a:off x="3168160" y="27310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17"/>
            <p:cNvSpPr/>
            <p:nvPr/>
          </p:nvSpPr>
          <p:spPr>
            <a:xfrm rot="10800000">
              <a:off x="3162585" y="2720320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17"/>
            <p:cNvSpPr/>
            <p:nvPr/>
          </p:nvSpPr>
          <p:spPr>
            <a:xfrm rot="10800000">
              <a:off x="3176310" y="270834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17"/>
            <p:cNvSpPr/>
            <p:nvPr/>
          </p:nvSpPr>
          <p:spPr>
            <a:xfrm rot="10800000">
              <a:off x="3157860" y="274307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17"/>
            <p:cNvSpPr/>
            <p:nvPr/>
          </p:nvSpPr>
          <p:spPr>
            <a:xfrm rot="10800000">
              <a:off x="3180635" y="27331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17"/>
            <p:cNvSpPr/>
            <p:nvPr/>
          </p:nvSpPr>
          <p:spPr>
            <a:xfrm rot="10800000">
              <a:off x="3178460" y="2718895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17"/>
            <p:cNvSpPr/>
            <p:nvPr/>
          </p:nvSpPr>
          <p:spPr>
            <a:xfrm rot="10800000">
              <a:off x="3142810" y="274307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17"/>
            <p:cNvSpPr/>
            <p:nvPr/>
          </p:nvSpPr>
          <p:spPr>
            <a:xfrm rot="10800000">
              <a:off x="3155685" y="275514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17"/>
            <p:cNvSpPr/>
            <p:nvPr/>
          </p:nvSpPr>
          <p:spPr>
            <a:xfrm rot="10800000">
              <a:off x="3136410" y="273452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17"/>
            <p:cNvSpPr/>
            <p:nvPr/>
          </p:nvSpPr>
          <p:spPr>
            <a:xfrm rot="10800000">
              <a:off x="3131685" y="272204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17"/>
            <p:cNvSpPr/>
            <p:nvPr/>
          </p:nvSpPr>
          <p:spPr>
            <a:xfrm rot="10800000">
              <a:off x="3140235" y="26971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17"/>
            <p:cNvSpPr/>
            <p:nvPr/>
          </p:nvSpPr>
          <p:spPr>
            <a:xfrm rot="10800000">
              <a:off x="3186210" y="269584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17"/>
            <p:cNvSpPr/>
            <p:nvPr/>
          </p:nvSpPr>
          <p:spPr>
            <a:xfrm rot="10800000">
              <a:off x="3152710" y="2731870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17"/>
            <p:cNvSpPr/>
            <p:nvPr/>
          </p:nvSpPr>
          <p:spPr>
            <a:xfrm rot="10800000">
              <a:off x="3147960" y="27202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17"/>
            <p:cNvSpPr/>
            <p:nvPr/>
          </p:nvSpPr>
          <p:spPr>
            <a:xfrm rot="10800000">
              <a:off x="3121785" y="274484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17"/>
            <p:cNvSpPr/>
            <p:nvPr/>
          </p:nvSpPr>
          <p:spPr>
            <a:xfrm rot="10800000">
              <a:off x="3191360" y="2707870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17"/>
            <p:cNvSpPr/>
            <p:nvPr/>
          </p:nvSpPr>
          <p:spPr>
            <a:xfrm rot="10800000">
              <a:off x="2949960" y="252539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17"/>
            <p:cNvSpPr/>
            <p:nvPr/>
          </p:nvSpPr>
          <p:spPr>
            <a:xfrm rot="10800000">
              <a:off x="2955110" y="25367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17"/>
            <p:cNvSpPr/>
            <p:nvPr/>
          </p:nvSpPr>
          <p:spPr>
            <a:xfrm rot="10800000">
              <a:off x="2944385" y="251417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17"/>
            <p:cNvSpPr/>
            <p:nvPr/>
          </p:nvSpPr>
          <p:spPr>
            <a:xfrm rot="10800000">
              <a:off x="2931910" y="25123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17"/>
            <p:cNvSpPr/>
            <p:nvPr/>
          </p:nvSpPr>
          <p:spPr>
            <a:xfrm rot="10800000">
              <a:off x="2940160" y="253837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17"/>
            <p:cNvSpPr/>
            <p:nvPr/>
          </p:nvSpPr>
          <p:spPr>
            <a:xfrm rot="10800000">
              <a:off x="2934085" y="252662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17"/>
            <p:cNvSpPr/>
            <p:nvPr/>
          </p:nvSpPr>
          <p:spPr>
            <a:xfrm rot="10800000">
              <a:off x="2958610" y="254897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17"/>
            <p:cNvSpPr/>
            <p:nvPr/>
          </p:nvSpPr>
          <p:spPr>
            <a:xfrm rot="10800000">
              <a:off x="2959860" y="255887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17"/>
            <p:cNvSpPr/>
            <p:nvPr/>
          </p:nvSpPr>
          <p:spPr>
            <a:xfrm rot="10800000">
              <a:off x="3184960" y="2686395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17"/>
            <p:cNvSpPr/>
            <p:nvPr/>
          </p:nvSpPr>
          <p:spPr>
            <a:xfrm rot="10800000">
              <a:off x="3190935" y="272082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17"/>
            <p:cNvSpPr/>
            <p:nvPr/>
          </p:nvSpPr>
          <p:spPr>
            <a:xfrm rot="10800000">
              <a:off x="2988185" y="255117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17"/>
            <p:cNvSpPr/>
            <p:nvPr/>
          </p:nvSpPr>
          <p:spPr>
            <a:xfrm rot="10800000">
              <a:off x="2965010" y="25708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17"/>
            <p:cNvSpPr/>
            <p:nvPr/>
          </p:nvSpPr>
          <p:spPr>
            <a:xfrm rot="10800000">
              <a:off x="2967585" y="25378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17"/>
            <p:cNvSpPr/>
            <p:nvPr/>
          </p:nvSpPr>
          <p:spPr>
            <a:xfrm rot="10800000">
              <a:off x="3035910" y="2768020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17"/>
            <p:cNvSpPr/>
            <p:nvPr/>
          </p:nvSpPr>
          <p:spPr>
            <a:xfrm rot="10800000">
              <a:off x="2868435" y="277167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17"/>
            <p:cNvSpPr/>
            <p:nvPr/>
          </p:nvSpPr>
          <p:spPr>
            <a:xfrm rot="10800000">
              <a:off x="2771335" y="277259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17"/>
            <p:cNvSpPr/>
            <p:nvPr/>
          </p:nvSpPr>
          <p:spPr>
            <a:xfrm rot="10800000">
              <a:off x="2746910" y="273577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17"/>
            <p:cNvSpPr/>
            <p:nvPr/>
          </p:nvSpPr>
          <p:spPr>
            <a:xfrm rot="10800000">
              <a:off x="3053035" y="272122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17"/>
            <p:cNvSpPr/>
            <p:nvPr/>
          </p:nvSpPr>
          <p:spPr>
            <a:xfrm rot="10800000">
              <a:off x="3049210" y="27577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17"/>
            <p:cNvSpPr/>
            <p:nvPr/>
          </p:nvSpPr>
          <p:spPr>
            <a:xfrm rot="10800000">
              <a:off x="2750710" y="270319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17"/>
            <p:cNvSpPr/>
            <p:nvPr/>
          </p:nvSpPr>
          <p:spPr>
            <a:xfrm rot="10800000">
              <a:off x="2884310" y="276884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17"/>
            <p:cNvSpPr/>
            <p:nvPr/>
          </p:nvSpPr>
          <p:spPr>
            <a:xfrm rot="10800000">
              <a:off x="2929335" y="25018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17"/>
            <p:cNvSpPr/>
            <p:nvPr/>
          </p:nvSpPr>
          <p:spPr>
            <a:xfrm rot="10800000">
              <a:off x="2758460" y="276977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17"/>
            <p:cNvSpPr/>
            <p:nvPr/>
          </p:nvSpPr>
          <p:spPr>
            <a:xfrm rot="10800000">
              <a:off x="2760610" y="272544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17"/>
            <p:cNvSpPr/>
            <p:nvPr/>
          </p:nvSpPr>
          <p:spPr>
            <a:xfrm rot="10800000">
              <a:off x="2764435" y="268897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17"/>
            <p:cNvSpPr/>
            <p:nvPr/>
          </p:nvSpPr>
          <p:spPr>
            <a:xfrm rot="10800000">
              <a:off x="2750710" y="2688545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17"/>
            <p:cNvSpPr/>
            <p:nvPr/>
          </p:nvSpPr>
          <p:spPr>
            <a:xfrm rot="10800000">
              <a:off x="2756285" y="27575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17"/>
            <p:cNvSpPr/>
            <p:nvPr/>
          </p:nvSpPr>
          <p:spPr>
            <a:xfrm rot="10800000">
              <a:off x="2750310" y="274824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17"/>
            <p:cNvSpPr/>
            <p:nvPr/>
          </p:nvSpPr>
          <p:spPr>
            <a:xfrm rot="10800000">
              <a:off x="3096010" y="275424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17"/>
            <p:cNvSpPr/>
            <p:nvPr/>
          </p:nvSpPr>
          <p:spPr>
            <a:xfrm rot="10800000">
              <a:off x="3108485" y="2756070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17"/>
            <p:cNvSpPr/>
            <p:nvPr/>
          </p:nvSpPr>
          <p:spPr>
            <a:xfrm rot="10800000">
              <a:off x="3103735" y="273152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17"/>
            <p:cNvSpPr/>
            <p:nvPr/>
          </p:nvSpPr>
          <p:spPr>
            <a:xfrm rot="10800000">
              <a:off x="3102510" y="272162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17"/>
            <p:cNvSpPr/>
            <p:nvPr/>
          </p:nvSpPr>
          <p:spPr>
            <a:xfrm rot="10800000">
              <a:off x="3099010" y="270942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17"/>
            <p:cNvSpPr/>
            <p:nvPr/>
          </p:nvSpPr>
          <p:spPr>
            <a:xfrm rot="10800000">
              <a:off x="3108885" y="27435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17"/>
            <p:cNvSpPr/>
            <p:nvPr/>
          </p:nvSpPr>
          <p:spPr>
            <a:xfrm rot="10800000">
              <a:off x="3116210" y="2720820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17"/>
            <p:cNvSpPr/>
            <p:nvPr/>
          </p:nvSpPr>
          <p:spPr>
            <a:xfrm rot="10800000">
              <a:off x="3057760" y="27327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17"/>
            <p:cNvSpPr/>
            <p:nvPr/>
          </p:nvSpPr>
          <p:spPr>
            <a:xfrm rot="10800000">
              <a:off x="3111060" y="271052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17"/>
            <p:cNvSpPr/>
            <p:nvPr/>
          </p:nvSpPr>
          <p:spPr>
            <a:xfrm rot="10800000">
              <a:off x="3065510" y="275564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17"/>
            <p:cNvSpPr/>
            <p:nvPr/>
          </p:nvSpPr>
          <p:spPr>
            <a:xfrm rot="10800000">
              <a:off x="3068485" y="27224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17"/>
            <p:cNvSpPr/>
            <p:nvPr/>
          </p:nvSpPr>
          <p:spPr>
            <a:xfrm rot="10800000">
              <a:off x="3117960" y="273277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17"/>
            <p:cNvSpPr/>
            <p:nvPr/>
          </p:nvSpPr>
          <p:spPr>
            <a:xfrm rot="10800000">
              <a:off x="3062510" y="27448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17"/>
            <p:cNvSpPr/>
            <p:nvPr/>
          </p:nvSpPr>
          <p:spPr>
            <a:xfrm rot="10800000">
              <a:off x="3085710" y="276644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17"/>
            <p:cNvSpPr/>
            <p:nvPr/>
          </p:nvSpPr>
          <p:spPr>
            <a:xfrm rot="10800000">
              <a:off x="3073235" y="27327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17"/>
            <p:cNvSpPr/>
            <p:nvPr/>
          </p:nvSpPr>
          <p:spPr>
            <a:xfrm rot="10800000">
              <a:off x="2702160" y="273589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17"/>
            <p:cNvSpPr/>
            <p:nvPr/>
          </p:nvSpPr>
          <p:spPr>
            <a:xfrm rot="10800000">
              <a:off x="3143210" y="2769270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17"/>
            <p:cNvSpPr/>
            <p:nvPr/>
          </p:nvSpPr>
          <p:spPr>
            <a:xfrm rot="10800000">
              <a:off x="3114060" y="276762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17"/>
            <p:cNvSpPr/>
            <p:nvPr/>
          </p:nvSpPr>
          <p:spPr>
            <a:xfrm rot="10800000">
              <a:off x="3098585" y="2768845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17"/>
            <p:cNvSpPr/>
            <p:nvPr/>
          </p:nvSpPr>
          <p:spPr>
            <a:xfrm rot="10800000">
              <a:off x="3070235" y="2767195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17"/>
            <p:cNvSpPr/>
            <p:nvPr/>
          </p:nvSpPr>
          <p:spPr>
            <a:xfrm rot="10800000">
              <a:off x="2812985" y="258372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17"/>
            <p:cNvSpPr/>
            <p:nvPr/>
          </p:nvSpPr>
          <p:spPr>
            <a:xfrm rot="10800000">
              <a:off x="2915635" y="251374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17"/>
            <p:cNvSpPr/>
            <p:nvPr/>
          </p:nvSpPr>
          <p:spPr>
            <a:xfrm rot="10800000">
              <a:off x="2916460" y="2501795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17"/>
            <p:cNvSpPr/>
            <p:nvPr/>
          </p:nvSpPr>
          <p:spPr>
            <a:xfrm rot="10800000">
              <a:off x="2778235" y="2665370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17"/>
            <p:cNvSpPr/>
            <p:nvPr/>
          </p:nvSpPr>
          <p:spPr>
            <a:xfrm rot="10800000">
              <a:off x="3054360" y="2770170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17"/>
            <p:cNvSpPr/>
            <p:nvPr/>
          </p:nvSpPr>
          <p:spPr>
            <a:xfrm rot="10800000">
              <a:off x="2812985" y="259837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17"/>
            <p:cNvSpPr/>
            <p:nvPr/>
          </p:nvSpPr>
          <p:spPr>
            <a:xfrm rot="10800000">
              <a:off x="2804835" y="26657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17"/>
            <p:cNvSpPr/>
            <p:nvPr/>
          </p:nvSpPr>
          <p:spPr>
            <a:xfrm rot="10800000">
              <a:off x="2807410" y="261897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17"/>
            <p:cNvSpPr/>
            <p:nvPr/>
          </p:nvSpPr>
          <p:spPr>
            <a:xfrm rot="10800000">
              <a:off x="2882535" y="25034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17"/>
            <p:cNvSpPr/>
            <p:nvPr/>
          </p:nvSpPr>
          <p:spPr>
            <a:xfrm rot="10800000">
              <a:off x="2742985" y="27705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17"/>
            <p:cNvSpPr/>
            <p:nvPr/>
          </p:nvSpPr>
          <p:spPr>
            <a:xfrm rot="10800000">
              <a:off x="2737835" y="2700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17"/>
            <p:cNvSpPr/>
            <p:nvPr/>
          </p:nvSpPr>
          <p:spPr>
            <a:xfrm rot="10800000">
              <a:off x="2965410" y="2524470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17"/>
            <p:cNvSpPr/>
            <p:nvPr/>
          </p:nvSpPr>
          <p:spPr>
            <a:xfrm rot="10800000">
              <a:off x="2820285" y="27111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17"/>
            <p:cNvSpPr/>
            <p:nvPr/>
          </p:nvSpPr>
          <p:spPr>
            <a:xfrm rot="10800000">
              <a:off x="2697435" y="272544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17"/>
            <p:cNvSpPr/>
            <p:nvPr/>
          </p:nvSpPr>
          <p:spPr>
            <a:xfrm rot="10800000">
              <a:off x="2697935" y="27143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17"/>
            <p:cNvSpPr/>
            <p:nvPr/>
          </p:nvSpPr>
          <p:spPr>
            <a:xfrm rot="10800000">
              <a:off x="2691460" y="27478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17"/>
            <p:cNvSpPr/>
            <p:nvPr/>
          </p:nvSpPr>
          <p:spPr>
            <a:xfrm rot="10800000">
              <a:off x="2727535" y="277184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17"/>
            <p:cNvSpPr/>
            <p:nvPr/>
          </p:nvSpPr>
          <p:spPr>
            <a:xfrm rot="10800000">
              <a:off x="2686710" y="273627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17"/>
            <p:cNvSpPr/>
            <p:nvPr/>
          </p:nvSpPr>
          <p:spPr>
            <a:xfrm rot="10800000">
              <a:off x="2766185" y="267702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17"/>
            <p:cNvSpPr/>
            <p:nvPr/>
          </p:nvSpPr>
          <p:spPr>
            <a:xfrm rot="10800000">
              <a:off x="2737410" y="269114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17"/>
            <p:cNvSpPr/>
            <p:nvPr/>
          </p:nvSpPr>
          <p:spPr>
            <a:xfrm rot="10800000">
              <a:off x="2925110" y="253827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17"/>
            <p:cNvSpPr/>
            <p:nvPr/>
          </p:nvSpPr>
          <p:spPr>
            <a:xfrm rot="10800000">
              <a:off x="2818535" y="253827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17"/>
            <p:cNvSpPr/>
            <p:nvPr/>
          </p:nvSpPr>
          <p:spPr>
            <a:xfrm rot="10800000">
              <a:off x="2826785" y="252622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17"/>
            <p:cNvSpPr/>
            <p:nvPr/>
          </p:nvSpPr>
          <p:spPr>
            <a:xfrm rot="10800000">
              <a:off x="2838335" y="25150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17"/>
            <p:cNvSpPr/>
            <p:nvPr/>
          </p:nvSpPr>
          <p:spPr>
            <a:xfrm rot="10800000">
              <a:off x="2807410" y="260949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17"/>
            <p:cNvSpPr/>
            <p:nvPr/>
          </p:nvSpPr>
          <p:spPr>
            <a:xfrm rot="10800000">
              <a:off x="2698760" y="277059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17"/>
            <p:cNvSpPr/>
            <p:nvPr/>
          </p:nvSpPr>
          <p:spPr>
            <a:xfrm rot="10800000">
              <a:off x="2823285" y="25605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17"/>
            <p:cNvSpPr/>
            <p:nvPr/>
          </p:nvSpPr>
          <p:spPr>
            <a:xfrm rot="10800000">
              <a:off x="2889460" y="252794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17"/>
            <p:cNvSpPr/>
            <p:nvPr/>
          </p:nvSpPr>
          <p:spPr>
            <a:xfrm rot="10800000">
              <a:off x="2898010" y="250262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17"/>
            <p:cNvSpPr/>
            <p:nvPr/>
          </p:nvSpPr>
          <p:spPr>
            <a:xfrm rot="10800000">
              <a:off x="2885135" y="25154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17"/>
            <p:cNvSpPr/>
            <p:nvPr/>
          </p:nvSpPr>
          <p:spPr>
            <a:xfrm rot="10800000">
              <a:off x="2893260" y="24909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17"/>
            <p:cNvSpPr/>
            <p:nvPr/>
          </p:nvSpPr>
          <p:spPr>
            <a:xfrm rot="10800000">
              <a:off x="2869660" y="251417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17"/>
            <p:cNvSpPr/>
            <p:nvPr/>
          </p:nvSpPr>
          <p:spPr>
            <a:xfrm rot="10800000">
              <a:off x="2874810" y="24935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17"/>
            <p:cNvSpPr/>
            <p:nvPr/>
          </p:nvSpPr>
          <p:spPr>
            <a:xfrm rot="10800000">
              <a:off x="2880385" y="254764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17"/>
            <p:cNvSpPr/>
            <p:nvPr/>
          </p:nvSpPr>
          <p:spPr>
            <a:xfrm rot="10800000">
              <a:off x="2921210" y="25244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17"/>
            <p:cNvSpPr/>
            <p:nvPr/>
          </p:nvSpPr>
          <p:spPr>
            <a:xfrm rot="10800000">
              <a:off x="2918635" y="25721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17"/>
            <p:cNvSpPr/>
            <p:nvPr/>
          </p:nvSpPr>
          <p:spPr>
            <a:xfrm rot="10800000">
              <a:off x="2913885" y="25601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17"/>
            <p:cNvSpPr/>
            <p:nvPr/>
          </p:nvSpPr>
          <p:spPr>
            <a:xfrm rot="10800000">
              <a:off x="2813910" y="257217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17"/>
            <p:cNvSpPr/>
            <p:nvPr/>
          </p:nvSpPr>
          <p:spPr>
            <a:xfrm rot="10800000">
              <a:off x="2864510" y="25038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17"/>
            <p:cNvSpPr/>
            <p:nvPr/>
          </p:nvSpPr>
          <p:spPr>
            <a:xfrm rot="10800000">
              <a:off x="2910885" y="253652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17"/>
            <p:cNvSpPr/>
            <p:nvPr/>
          </p:nvSpPr>
          <p:spPr>
            <a:xfrm rot="10800000">
              <a:off x="2905735" y="25253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17"/>
            <p:cNvSpPr/>
            <p:nvPr/>
          </p:nvSpPr>
          <p:spPr>
            <a:xfrm rot="10800000">
              <a:off x="2901510" y="251374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17"/>
            <p:cNvSpPr/>
            <p:nvPr/>
          </p:nvSpPr>
          <p:spPr>
            <a:xfrm rot="10800000">
              <a:off x="2828435" y="25721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17"/>
            <p:cNvSpPr/>
            <p:nvPr/>
          </p:nvSpPr>
          <p:spPr>
            <a:xfrm rot="10800000">
              <a:off x="2861935" y="253692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17"/>
            <p:cNvSpPr/>
            <p:nvPr/>
          </p:nvSpPr>
          <p:spPr>
            <a:xfrm rot="10800000">
              <a:off x="2833185" y="2549395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17"/>
            <p:cNvSpPr/>
            <p:nvPr/>
          </p:nvSpPr>
          <p:spPr>
            <a:xfrm rot="10800000">
              <a:off x="2822860" y="26207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17"/>
            <p:cNvSpPr/>
            <p:nvPr/>
          </p:nvSpPr>
          <p:spPr>
            <a:xfrm rot="10800000">
              <a:off x="2833585" y="25369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17"/>
            <p:cNvSpPr/>
            <p:nvPr/>
          </p:nvSpPr>
          <p:spPr>
            <a:xfrm rot="10800000">
              <a:off x="2819060" y="254922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17"/>
            <p:cNvSpPr/>
            <p:nvPr/>
          </p:nvSpPr>
          <p:spPr>
            <a:xfrm rot="10800000">
              <a:off x="2820285" y="26082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17"/>
            <p:cNvSpPr/>
            <p:nvPr/>
          </p:nvSpPr>
          <p:spPr>
            <a:xfrm rot="10800000">
              <a:off x="2826260" y="2584245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17"/>
            <p:cNvSpPr/>
            <p:nvPr/>
          </p:nvSpPr>
          <p:spPr>
            <a:xfrm rot="10800000">
              <a:off x="2852035" y="25028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17"/>
            <p:cNvSpPr/>
            <p:nvPr/>
          </p:nvSpPr>
          <p:spPr>
            <a:xfrm rot="10800000">
              <a:off x="2838735" y="25599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17"/>
            <p:cNvSpPr/>
            <p:nvPr/>
          </p:nvSpPr>
          <p:spPr>
            <a:xfrm rot="10800000">
              <a:off x="2856785" y="252492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17"/>
            <p:cNvSpPr/>
            <p:nvPr/>
          </p:nvSpPr>
          <p:spPr>
            <a:xfrm rot="10800000">
              <a:off x="2855535" y="2515070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17"/>
            <p:cNvSpPr/>
            <p:nvPr/>
          </p:nvSpPr>
          <p:spPr>
            <a:xfrm rot="10800000">
              <a:off x="2846885" y="25373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17"/>
            <p:cNvSpPr/>
            <p:nvPr/>
          </p:nvSpPr>
          <p:spPr>
            <a:xfrm rot="10800000">
              <a:off x="2841735" y="25262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17"/>
            <p:cNvSpPr/>
            <p:nvPr/>
          </p:nvSpPr>
          <p:spPr>
            <a:xfrm rot="10800000">
              <a:off x="2694435" y="27589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17"/>
            <p:cNvSpPr/>
            <p:nvPr/>
          </p:nvSpPr>
          <p:spPr>
            <a:xfrm rot="10800000">
              <a:off x="3075810" y="268499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17"/>
            <p:cNvSpPr/>
            <p:nvPr/>
          </p:nvSpPr>
          <p:spPr>
            <a:xfrm rot="10800000">
              <a:off x="3073235" y="267454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17"/>
            <p:cNvSpPr/>
            <p:nvPr/>
          </p:nvSpPr>
          <p:spPr>
            <a:xfrm rot="10800000">
              <a:off x="3078035" y="2699270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17"/>
            <p:cNvSpPr/>
            <p:nvPr/>
          </p:nvSpPr>
          <p:spPr>
            <a:xfrm rot="10800000">
              <a:off x="3088285" y="2673945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17"/>
            <p:cNvSpPr/>
            <p:nvPr/>
          </p:nvSpPr>
          <p:spPr>
            <a:xfrm rot="10800000">
              <a:off x="3088285" y="268679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17"/>
            <p:cNvSpPr/>
            <p:nvPr/>
          </p:nvSpPr>
          <p:spPr>
            <a:xfrm rot="10800000">
              <a:off x="3069010" y="271092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17"/>
            <p:cNvSpPr/>
            <p:nvPr/>
          </p:nvSpPr>
          <p:spPr>
            <a:xfrm rot="10800000">
              <a:off x="3083960" y="271092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17"/>
            <p:cNvSpPr/>
            <p:nvPr/>
          </p:nvSpPr>
          <p:spPr>
            <a:xfrm rot="10800000">
              <a:off x="3045310" y="268639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17"/>
            <p:cNvSpPr/>
            <p:nvPr/>
          </p:nvSpPr>
          <p:spPr>
            <a:xfrm rot="10800000">
              <a:off x="2983460" y="258167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17"/>
            <p:cNvSpPr/>
            <p:nvPr/>
          </p:nvSpPr>
          <p:spPr>
            <a:xfrm rot="10800000">
              <a:off x="3039310" y="272122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17"/>
            <p:cNvSpPr/>
            <p:nvPr/>
          </p:nvSpPr>
          <p:spPr>
            <a:xfrm rot="10800000">
              <a:off x="3065085" y="26971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17"/>
            <p:cNvSpPr/>
            <p:nvPr/>
          </p:nvSpPr>
          <p:spPr>
            <a:xfrm rot="10800000">
              <a:off x="3040135" y="270934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17"/>
            <p:cNvSpPr/>
            <p:nvPr/>
          </p:nvSpPr>
          <p:spPr>
            <a:xfrm rot="10800000">
              <a:off x="3059535" y="268637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17"/>
            <p:cNvSpPr/>
            <p:nvPr/>
          </p:nvSpPr>
          <p:spPr>
            <a:xfrm rot="10800000">
              <a:off x="3054785" y="27091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17"/>
            <p:cNvSpPr/>
            <p:nvPr/>
          </p:nvSpPr>
          <p:spPr>
            <a:xfrm rot="10800000">
              <a:off x="3049635" y="269804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17"/>
            <p:cNvSpPr/>
            <p:nvPr/>
          </p:nvSpPr>
          <p:spPr>
            <a:xfrm rot="10800000">
              <a:off x="3046635" y="274524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17"/>
            <p:cNvSpPr/>
            <p:nvPr/>
          </p:nvSpPr>
          <p:spPr>
            <a:xfrm rot="10800000">
              <a:off x="3167760" y="268639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17"/>
            <p:cNvSpPr/>
            <p:nvPr/>
          </p:nvSpPr>
          <p:spPr>
            <a:xfrm rot="10800000">
              <a:off x="3171160" y="269712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17"/>
            <p:cNvSpPr/>
            <p:nvPr/>
          </p:nvSpPr>
          <p:spPr>
            <a:xfrm rot="10800000">
              <a:off x="3132910" y="2666695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17"/>
            <p:cNvSpPr/>
            <p:nvPr/>
          </p:nvSpPr>
          <p:spPr>
            <a:xfrm rot="10800000">
              <a:off x="2985610" y="25936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17"/>
            <p:cNvSpPr/>
            <p:nvPr/>
          </p:nvSpPr>
          <p:spPr>
            <a:xfrm rot="10800000">
              <a:off x="3129510" y="27099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17"/>
            <p:cNvSpPr/>
            <p:nvPr/>
          </p:nvSpPr>
          <p:spPr>
            <a:xfrm rot="10800000">
              <a:off x="3166410" y="267742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17"/>
            <p:cNvSpPr/>
            <p:nvPr/>
          </p:nvSpPr>
          <p:spPr>
            <a:xfrm rot="10800000">
              <a:off x="2992535" y="2562295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17"/>
            <p:cNvSpPr/>
            <p:nvPr/>
          </p:nvSpPr>
          <p:spPr>
            <a:xfrm rot="10800000">
              <a:off x="3109310" y="269712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17"/>
            <p:cNvSpPr/>
            <p:nvPr/>
          </p:nvSpPr>
          <p:spPr>
            <a:xfrm rot="10800000">
              <a:off x="3088685" y="273259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17"/>
            <p:cNvSpPr/>
            <p:nvPr/>
          </p:nvSpPr>
          <p:spPr>
            <a:xfrm rot="10800000">
              <a:off x="3084885" y="272164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17"/>
            <p:cNvSpPr/>
            <p:nvPr/>
          </p:nvSpPr>
          <p:spPr>
            <a:xfrm rot="10800000">
              <a:off x="3097760" y="266319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17"/>
            <p:cNvSpPr/>
            <p:nvPr/>
          </p:nvSpPr>
          <p:spPr>
            <a:xfrm rot="10800000">
              <a:off x="3101160" y="26756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17"/>
            <p:cNvSpPr/>
            <p:nvPr/>
          </p:nvSpPr>
          <p:spPr>
            <a:xfrm rot="10800000">
              <a:off x="3080135" y="275579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17"/>
            <p:cNvSpPr/>
            <p:nvPr/>
          </p:nvSpPr>
          <p:spPr>
            <a:xfrm rot="10800000">
              <a:off x="3081885" y="265289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17"/>
            <p:cNvSpPr/>
            <p:nvPr/>
          </p:nvSpPr>
          <p:spPr>
            <a:xfrm rot="10800000">
              <a:off x="3083535" y="266212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17"/>
            <p:cNvSpPr/>
            <p:nvPr/>
          </p:nvSpPr>
          <p:spPr>
            <a:xfrm rot="10800000">
              <a:off x="2791935" y="27113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17"/>
            <p:cNvSpPr/>
            <p:nvPr/>
          </p:nvSpPr>
          <p:spPr>
            <a:xfrm rot="10800000">
              <a:off x="2791535" y="272364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17"/>
            <p:cNvSpPr/>
            <p:nvPr/>
          </p:nvSpPr>
          <p:spPr>
            <a:xfrm rot="10800000">
              <a:off x="2796685" y="2689370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17"/>
            <p:cNvSpPr/>
            <p:nvPr/>
          </p:nvSpPr>
          <p:spPr>
            <a:xfrm rot="10800000">
              <a:off x="2784635" y="2758370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17"/>
            <p:cNvSpPr/>
            <p:nvPr/>
          </p:nvSpPr>
          <p:spPr>
            <a:xfrm rot="10800000">
              <a:off x="2786785" y="2746595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17"/>
            <p:cNvSpPr/>
            <p:nvPr/>
          </p:nvSpPr>
          <p:spPr>
            <a:xfrm rot="10800000">
              <a:off x="2781235" y="27349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17"/>
            <p:cNvSpPr/>
            <p:nvPr/>
          </p:nvSpPr>
          <p:spPr>
            <a:xfrm rot="10800000">
              <a:off x="2797110" y="2734095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17"/>
            <p:cNvSpPr/>
            <p:nvPr/>
          </p:nvSpPr>
          <p:spPr>
            <a:xfrm rot="10800000">
              <a:off x="2813910" y="268939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17"/>
            <p:cNvSpPr/>
            <p:nvPr/>
          </p:nvSpPr>
          <p:spPr>
            <a:xfrm rot="10800000">
              <a:off x="2776910" y="272339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17"/>
            <p:cNvSpPr/>
            <p:nvPr/>
          </p:nvSpPr>
          <p:spPr>
            <a:xfrm rot="10800000">
              <a:off x="2815135" y="269927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17"/>
            <p:cNvSpPr/>
            <p:nvPr/>
          </p:nvSpPr>
          <p:spPr>
            <a:xfrm rot="10800000">
              <a:off x="2809560" y="273627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17"/>
            <p:cNvSpPr/>
            <p:nvPr/>
          </p:nvSpPr>
          <p:spPr>
            <a:xfrm rot="10800000">
              <a:off x="2807410" y="27220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17"/>
            <p:cNvSpPr/>
            <p:nvPr/>
          </p:nvSpPr>
          <p:spPr>
            <a:xfrm rot="10800000">
              <a:off x="2805235" y="276977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17"/>
            <p:cNvSpPr/>
            <p:nvPr/>
          </p:nvSpPr>
          <p:spPr>
            <a:xfrm rot="10800000">
              <a:off x="2801010" y="2748245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17"/>
            <p:cNvSpPr/>
            <p:nvPr/>
          </p:nvSpPr>
          <p:spPr>
            <a:xfrm rot="10800000">
              <a:off x="2872235" y="273452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17"/>
            <p:cNvSpPr/>
            <p:nvPr/>
          </p:nvSpPr>
          <p:spPr>
            <a:xfrm rot="10800000">
              <a:off x="2887710" y="273434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17"/>
            <p:cNvSpPr/>
            <p:nvPr/>
          </p:nvSpPr>
          <p:spPr>
            <a:xfrm rot="10800000">
              <a:off x="2771735" y="274652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17"/>
            <p:cNvSpPr/>
            <p:nvPr/>
          </p:nvSpPr>
          <p:spPr>
            <a:xfrm rot="10800000">
              <a:off x="2879960" y="275729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17"/>
            <p:cNvSpPr/>
            <p:nvPr/>
          </p:nvSpPr>
          <p:spPr>
            <a:xfrm rot="10800000">
              <a:off x="2882960" y="27242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17"/>
            <p:cNvSpPr/>
            <p:nvPr/>
          </p:nvSpPr>
          <p:spPr>
            <a:xfrm rot="10800000">
              <a:off x="3006235" y="2768020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17"/>
            <p:cNvSpPr/>
            <p:nvPr/>
          </p:nvSpPr>
          <p:spPr>
            <a:xfrm rot="10800000">
              <a:off x="2913060" y="277019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17"/>
            <p:cNvSpPr/>
            <p:nvPr/>
          </p:nvSpPr>
          <p:spPr>
            <a:xfrm rot="10800000">
              <a:off x="2974910" y="2768445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17"/>
            <p:cNvSpPr/>
            <p:nvPr/>
          </p:nvSpPr>
          <p:spPr>
            <a:xfrm rot="10800000">
              <a:off x="2876985" y="27460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17"/>
            <p:cNvSpPr/>
            <p:nvPr/>
          </p:nvSpPr>
          <p:spPr>
            <a:xfrm rot="10800000">
              <a:off x="2789360" y="277012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17"/>
            <p:cNvSpPr/>
            <p:nvPr/>
          </p:nvSpPr>
          <p:spPr>
            <a:xfrm rot="10800000">
              <a:off x="2850385" y="276977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17"/>
            <p:cNvSpPr/>
            <p:nvPr/>
          </p:nvSpPr>
          <p:spPr>
            <a:xfrm rot="10800000">
              <a:off x="3033760" y="275619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17"/>
            <p:cNvSpPr/>
            <p:nvPr/>
          </p:nvSpPr>
          <p:spPr>
            <a:xfrm rot="10800000">
              <a:off x="2771335" y="27581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17"/>
            <p:cNvSpPr/>
            <p:nvPr/>
          </p:nvSpPr>
          <p:spPr>
            <a:xfrm rot="10800000">
              <a:off x="2863685" y="275947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17"/>
            <p:cNvSpPr/>
            <p:nvPr/>
          </p:nvSpPr>
          <p:spPr>
            <a:xfrm rot="10800000">
              <a:off x="2867510" y="272287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17"/>
            <p:cNvSpPr/>
            <p:nvPr/>
          </p:nvSpPr>
          <p:spPr>
            <a:xfrm rot="10800000">
              <a:off x="2805235" y="271174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17"/>
            <p:cNvSpPr/>
            <p:nvPr/>
          </p:nvSpPr>
          <p:spPr>
            <a:xfrm rot="10800000">
              <a:off x="2842660" y="257394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17"/>
            <p:cNvSpPr/>
            <p:nvPr/>
          </p:nvSpPr>
          <p:spPr>
            <a:xfrm rot="10800000">
              <a:off x="2842235" y="258507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17"/>
            <p:cNvSpPr/>
            <p:nvPr/>
          </p:nvSpPr>
          <p:spPr>
            <a:xfrm rot="10800000">
              <a:off x="2977885" y="2572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17"/>
            <p:cNvSpPr/>
            <p:nvPr/>
          </p:nvSpPr>
          <p:spPr>
            <a:xfrm rot="10800000">
              <a:off x="2836160" y="26074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17"/>
            <p:cNvSpPr/>
            <p:nvPr/>
          </p:nvSpPr>
          <p:spPr>
            <a:xfrm rot="10800000">
              <a:off x="2849060" y="2547845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17"/>
            <p:cNvSpPr/>
            <p:nvPr/>
          </p:nvSpPr>
          <p:spPr>
            <a:xfrm rot="10800000">
              <a:off x="2827185" y="263299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17"/>
            <p:cNvSpPr/>
            <p:nvPr/>
          </p:nvSpPr>
          <p:spPr>
            <a:xfrm rot="10800000">
              <a:off x="2831010" y="259579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17"/>
            <p:cNvSpPr/>
            <p:nvPr/>
          </p:nvSpPr>
          <p:spPr>
            <a:xfrm rot="10800000">
              <a:off x="2871410" y="25262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17"/>
            <p:cNvSpPr/>
            <p:nvPr/>
          </p:nvSpPr>
          <p:spPr>
            <a:xfrm rot="10800000">
              <a:off x="2876160" y="258449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17"/>
            <p:cNvSpPr/>
            <p:nvPr/>
          </p:nvSpPr>
          <p:spPr>
            <a:xfrm rot="10800000">
              <a:off x="2877385" y="25943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17"/>
            <p:cNvSpPr/>
            <p:nvPr/>
          </p:nvSpPr>
          <p:spPr>
            <a:xfrm rot="10800000">
              <a:off x="2851635" y="256229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17"/>
            <p:cNvSpPr/>
            <p:nvPr/>
          </p:nvSpPr>
          <p:spPr>
            <a:xfrm rot="10800000">
              <a:off x="2822860" y="26782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17"/>
            <p:cNvSpPr/>
            <p:nvPr/>
          </p:nvSpPr>
          <p:spPr>
            <a:xfrm rot="10800000">
              <a:off x="2857185" y="257394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17"/>
            <p:cNvSpPr/>
            <p:nvPr/>
          </p:nvSpPr>
          <p:spPr>
            <a:xfrm rot="10800000">
              <a:off x="2861510" y="25496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17"/>
            <p:cNvSpPr/>
            <p:nvPr/>
          </p:nvSpPr>
          <p:spPr>
            <a:xfrm rot="10800000">
              <a:off x="2867085" y="256104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17"/>
            <p:cNvSpPr/>
            <p:nvPr/>
          </p:nvSpPr>
          <p:spPr>
            <a:xfrm rot="10800000">
              <a:off x="2810385" y="267717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17"/>
            <p:cNvSpPr/>
            <p:nvPr/>
          </p:nvSpPr>
          <p:spPr>
            <a:xfrm rot="10800000">
              <a:off x="2795360" y="267867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17"/>
            <p:cNvSpPr/>
            <p:nvPr/>
          </p:nvSpPr>
          <p:spPr>
            <a:xfrm rot="10800000">
              <a:off x="2789360" y="26671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17"/>
            <p:cNvSpPr/>
            <p:nvPr/>
          </p:nvSpPr>
          <p:spPr>
            <a:xfrm rot="10800000">
              <a:off x="2780410" y="267867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17"/>
            <p:cNvSpPr/>
            <p:nvPr/>
          </p:nvSpPr>
          <p:spPr>
            <a:xfrm rot="10800000">
              <a:off x="2789360" y="265289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17"/>
            <p:cNvSpPr/>
            <p:nvPr/>
          </p:nvSpPr>
          <p:spPr>
            <a:xfrm rot="10800000">
              <a:off x="2769160" y="27006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17"/>
            <p:cNvSpPr/>
            <p:nvPr/>
          </p:nvSpPr>
          <p:spPr>
            <a:xfrm rot="10800000">
              <a:off x="2773910" y="27125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17"/>
            <p:cNvSpPr/>
            <p:nvPr/>
          </p:nvSpPr>
          <p:spPr>
            <a:xfrm rot="10800000">
              <a:off x="2779885" y="26903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17"/>
            <p:cNvSpPr/>
            <p:nvPr/>
          </p:nvSpPr>
          <p:spPr>
            <a:xfrm rot="10800000">
              <a:off x="2764935" y="273777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17"/>
            <p:cNvSpPr/>
            <p:nvPr/>
          </p:nvSpPr>
          <p:spPr>
            <a:xfrm rot="10800000">
              <a:off x="2809160" y="263104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17"/>
            <p:cNvSpPr/>
            <p:nvPr/>
          </p:nvSpPr>
          <p:spPr>
            <a:xfrm rot="10800000">
              <a:off x="2812560" y="2643520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17"/>
            <p:cNvSpPr/>
            <p:nvPr/>
          </p:nvSpPr>
          <p:spPr>
            <a:xfrm rot="10800000">
              <a:off x="2818135" y="265259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17"/>
            <p:cNvSpPr/>
            <p:nvPr/>
          </p:nvSpPr>
          <p:spPr>
            <a:xfrm rot="10800000">
              <a:off x="2800085" y="2700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17"/>
            <p:cNvSpPr/>
            <p:nvPr/>
          </p:nvSpPr>
          <p:spPr>
            <a:xfrm rot="10800000">
              <a:off x="2882535" y="25597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17"/>
            <p:cNvSpPr/>
            <p:nvPr/>
          </p:nvSpPr>
          <p:spPr>
            <a:xfrm rot="10800000">
              <a:off x="2820710" y="266494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17"/>
            <p:cNvSpPr/>
            <p:nvPr/>
          </p:nvSpPr>
          <p:spPr>
            <a:xfrm rot="10800000">
              <a:off x="2846885" y="259547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17"/>
            <p:cNvSpPr/>
            <p:nvPr/>
          </p:nvSpPr>
          <p:spPr>
            <a:xfrm rot="10800000">
              <a:off x="2941410" y="25489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17"/>
            <p:cNvSpPr/>
            <p:nvPr/>
          </p:nvSpPr>
          <p:spPr>
            <a:xfrm rot="10800000">
              <a:off x="2944810" y="256012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17"/>
            <p:cNvSpPr/>
            <p:nvPr/>
          </p:nvSpPr>
          <p:spPr>
            <a:xfrm rot="10800000">
              <a:off x="2949960" y="257137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17"/>
            <p:cNvSpPr/>
            <p:nvPr/>
          </p:nvSpPr>
          <p:spPr>
            <a:xfrm rot="10800000">
              <a:off x="2952110" y="258162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17"/>
            <p:cNvSpPr/>
            <p:nvPr/>
          </p:nvSpPr>
          <p:spPr>
            <a:xfrm rot="10800000">
              <a:off x="2931510" y="26060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17"/>
            <p:cNvSpPr/>
            <p:nvPr/>
          </p:nvSpPr>
          <p:spPr>
            <a:xfrm rot="10800000">
              <a:off x="2884710" y="25734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17"/>
            <p:cNvSpPr/>
            <p:nvPr/>
          </p:nvSpPr>
          <p:spPr>
            <a:xfrm rot="10800000">
              <a:off x="2936660" y="25708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17"/>
            <p:cNvSpPr/>
            <p:nvPr/>
          </p:nvSpPr>
          <p:spPr>
            <a:xfrm rot="10800000">
              <a:off x="2954285" y="25961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17"/>
            <p:cNvSpPr/>
            <p:nvPr/>
          </p:nvSpPr>
          <p:spPr>
            <a:xfrm rot="10800000">
              <a:off x="2929335" y="256012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17"/>
            <p:cNvSpPr/>
            <p:nvPr/>
          </p:nvSpPr>
          <p:spPr>
            <a:xfrm rot="10800000">
              <a:off x="2972735" y="254817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17"/>
            <p:cNvSpPr/>
            <p:nvPr/>
          </p:nvSpPr>
          <p:spPr>
            <a:xfrm rot="10800000">
              <a:off x="2974485" y="25601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17"/>
            <p:cNvSpPr/>
            <p:nvPr/>
          </p:nvSpPr>
          <p:spPr>
            <a:xfrm rot="10800000">
              <a:off x="2970160" y="25949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17"/>
            <p:cNvSpPr/>
            <p:nvPr/>
          </p:nvSpPr>
          <p:spPr>
            <a:xfrm rot="10800000">
              <a:off x="2964585" y="258342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17"/>
            <p:cNvSpPr/>
            <p:nvPr/>
          </p:nvSpPr>
          <p:spPr>
            <a:xfrm rot="10800000">
              <a:off x="2960260" y="26078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17"/>
            <p:cNvSpPr/>
            <p:nvPr/>
          </p:nvSpPr>
          <p:spPr>
            <a:xfrm rot="10800000">
              <a:off x="2936260" y="25831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17"/>
            <p:cNvSpPr/>
            <p:nvPr/>
          </p:nvSpPr>
          <p:spPr>
            <a:xfrm rot="10800000">
              <a:off x="2900985" y="261722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17"/>
            <p:cNvSpPr/>
            <p:nvPr/>
          </p:nvSpPr>
          <p:spPr>
            <a:xfrm rot="10800000">
              <a:off x="2896360" y="253669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17"/>
            <p:cNvSpPr/>
            <p:nvPr/>
          </p:nvSpPr>
          <p:spPr>
            <a:xfrm rot="10800000">
              <a:off x="2903160" y="257284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17"/>
            <p:cNvSpPr/>
            <p:nvPr/>
          </p:nvSpPr>
          <p:spPr>
            <a:xfrm rot="10800000">
              <a:off x="2905335" y="25850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17"/>
            <p:cNvSpPr/>
            <p:nvPr/>
          </p:nvSpPr>
          <p:spPr>
            <a:xfrm rot="10800000">
              <a:off x="2895435" y="25485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17"/>
            <p:cNvSpPr/>
            <p:nvPr/>
          </p:nvSpPr>
          <p:spPr>
            <a:xfrm rot="10800000">
              <a:off x="2889860" y="25835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17"/>
            <p:cNvSpPr/>
            <p:nvPr/>
          </p:nvSpPr>
          <p:spPr>
            <a:xfrm rot="10800000">
              <a:off x="2895435" y="256269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17"/>
            <p:cNvSpPr/>
            <p:nvPr/>
          </p:nvSpPr>
          <p:spPr>
            <a:xfrm rot="10800000">
              <a:off x="2915635" y="26322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17"/>
            <p:cNvSpPr/>
            <p:nvPr/>
          </p:nvSpPr>
          <p:spPr>
            <a:xfrm rot="10800000">
              <a:off x="2916035" y="261774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17"/>
            <p:cNvSpPr/>
            <p:nvPr/>
          </p:nvSpPr>
          <p:spPr>
            <a:xfrm rot="10800000">
              <a:off x="2916460" y="260609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17"/>
            <p:cNvSpPr/>
            <p:nvPr/>
          </p:nvSpPr>
          <p:spPr>
            <a:xfrm rot="10800000">
              <a:off x="2921610" y="258302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17"/>
            <p:cNvSpPr/>
            <p:nvPr/>
          </p:nvSpPr>
          <p:spPr>
            <a:xfrm rot="10800000">
              <a:off x="2924710" y="254982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17"/>
            <p:cNvSpPr/>
            <p:nvPr/>
          </p:nvSpPr>
          <p:spPr>
            <a:xfrm rot="10800000">
              <a:off x="2910485" y="26528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17"/>
            <p:cNvSpPr/>
            <p:nvPr/>
          </p:nvSpPr>
          <p:spPr>
            <a:xfrm rot="10800000">
              <a:off x="2909660" y="259752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ONE_COLUMN_TEXT_1_1">
    <p:spTree>
      <p:nvGrpSpPr>
        <p:cNvPr id="1" name="Shape 7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3" name="Google Shape;7673;p18"/>
          <p:cNvSpPr txBox="1">
            <a:spLocks noGrp="1"/>
          </p:cNvSpPr>
          <p:nvPr>
            <p:ph type="body" idx="1"/>
          </p:nvPr>
        </p:nvSpPr>
        <p:spPr>
          <a:xfrm flipH="1">
            <a:off x="2945700" y="2391325"/>
            <a:ext cx="3252600" cy="1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74" name="Google Shape;7674;p18"/>
          <p:cNvSpPr txBox="1">
            <a:spLocks noGrp="1"/>
          </p:cNvSpPr>
          <p:nvPr>
            <p:ph type="title"/>
          </p:nvPr>
        </p:nvSpPr>
        <p:spPr>
          <a:xfrm flipH="1">
            <a:off x="2310450" y="1092938"/>
            <a:ext cx="45231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5" name="Google Shape;7675;p18"/>
          <p:cNvSpPr/>
          <p:nvPr/>
        </p:nvSpPr>
        <p:spPr>
          <a:xfrm flipH="1">
            <a:off x="-160325" y="3652850"/>
            <a:ext cx="9380528" cy="1935450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6" name="Google Shape;7676;p18"/>
          <p:cNvSpPr/>
          <p:nvPr/>
        </p:nvSpPr>
        <p:spPr>
          <a:xfrm rot="5400000" flipH="1">
            <a:off x="239289" y="3632404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7" name="Google Shape;7677;p18"/>
          <p:cNvSpPr/>
          <p:nvPr/>
        </p:nvSpPr>
        <p:spPr>
          <a:xfrm rot="5400000" flipH="1">
            <a:off x="8334414" y="40194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8" name="Google Shape;7678;p18"/>
          <p:cNvSpPr/>
          <p:nvPr/>
        </p:nvSpPr>
        <p:spPr>
          <a:xfrm rot="-3532039" flipH="1">
            <a:off x="7958559" y="3017647"/>
            <a:ext cx="342801" cy="37614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">
    <p:spTree>
      <p:nvGrpSpPr>
        <p:cNvPr id="1" name="Shape 8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" name="Google Shape;8151;p20"/>
          <p:cNvSpPr txBox="1">
            <a:spLocks noGrp="1"/>
          </p:cNvSpPr>
          <p:nvPr>
            <p:ph type="body" idx="1"/>
          </p:nvPr>
        </p:nvSpPr>
        <p:spPr>
          <a:xfrm>
            <a:off x="1460525" y="3023450"/>
            <a:ext cx="2885400" cy="8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algn="ctr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8152" name="Google Shape;8152;p20"/>
          <p:cNvSpPr txBox="1">
            <a:spLocks noGrp="1"/>
          </p:cNvSpPr>
          <p:nvPr>
            <p:ph type="subTitle" idx="2"/>
          </p:nvPr>
        </p:nvSpPr>
        <p:spPr>
          <a:xfrm>
            <a:off x="1460513" y="2652425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53" name="Google Shape;8153;p20"/>
          <p:cNvSpPr txBox="1">
            <a:spLocks noGrp="1"/>
          </p:cNvSpPr>
          <p:nvPr>
            <p:ph type="body" idx="3"/>
          </p:nvPr>
        </p:nvSpPr>
        <p:spPr>
          <a:xfrm>
            <a:off x="4798100" y="3023450"/>
            <a:ext cx="2885400" cy="8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algn="ctr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8154" name="Google Shape;8154;p20"/>
          <p:cNvSpPr txBox="1">
            <a:spLocks noGrp="1"/>
          </p:cNvSpPr>
          <p:nvPr>
            <p:ph type="subTitle" idx="4"/>
          </p:nvPr>
        </p:nvSpPr>
        <p:spPr>
          <a:xfrm>
            <a:off x="4798088" y="2652425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8155" name="Google Shape;8155;p20"/>
          <p:cNvGrpSpPr/>
          <p:nvPr/>
        </p:nvGrpSpPr>
        <p:grpSpPr>
          <a:xfrm rot="-5400000">
            <a:off x="8269384" y="3845331"/>
            <a:ext cx="1685528" cy="1419220"/>
            <a:chOff x="3037561" y="2932600"/>
            <a:chExt cx="399850" cy="336675"/>
          </a:xfrm>
        </p:grpSpPr>
        <p:sp>
          <p:nvSpPr>
            <p:cNvPr id="8156" name="Google Shape;8156;p20"/>
            <p:cNvSpPr/>
            <p:nvPr/>
          </p:nvSpPr>
          <p:spPr>
            <a:xfrm flipH="1">
              <a:off x="3239386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20"/>
            <p:cNvSpPr/>
            <p:nvPr/>
          </p:nvSpPr>
          <p:spPr>
            <a:xfrm flipH="1">
              <a:off x="3245886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20"/>
            <p:cNvSpPr/>
            <p:nvPr/>
          </p:nvSpPr>
          <p:spPr>
            <a:xfrm flipH="1">
              <a:off x="3242786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20"/>
            <p:cNvSpPr/>
            <p:nvPr/>
          </p:nvSpPr>
          <p:spPr>
            <a:xfrm flipH="1">
              <a:off x="3237211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20"/>
            <p:cNvSpPr/>
            <p:nvPr/>
          </p:nvSpPr>
          <p:spPr>
            <a:xfrm flipH="1">
              <a:off x="3249286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20"/>
            <p:cNvSpPr/>
            <p:nvPr/>
          </p:nvSpPr>
          <p:spPr>
            <a:xfrm flipH="1">
              <a:off x="3251436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20"/>
            <p:cNvSpPr/>
            <p:nvPr/>
          </p:nvSpPr>
          <p:spPr>
            <a:xfrm flipH="1">
              <a:off x="3255661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20"/>
            <p:cNvSpPr/>
            <p:nvPr/>
          </p:nvSpPr>
          <p:spPr>
            <a:xfrm flipH="1">
              <a:off x="3223511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20"/>
            <p:cNvSpPr/>
            <p:nvPr/>
          </p:nvSpPr>
          <p:spPr>
            <a:xfrm flipH="1">
              <a:off x="3249686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20"/>
            <p:cNvSpPr/>
            <p:nvPr/>
          </p:nvSpPr>
          <p:spPr>
            <a:xfrm flipH="1">
              <a:off x="3261336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20"/>
            <p:cNvSpPr/>
            <p:nvPr/>
          </p:nvSpPr>
          <p:spPr>
            <a:xfrm flipH="1">
              <a:off x="3222186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20"/>
            <p:cNvSpPr/>
            <p:nvPr/>
          </p:nvSpPr>
          <p:spPr>
            <a:xfrm flipH="1">
              <a:off x="3230836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20"/>
            <p:cNvSpPr/>
            <p:nvPr/>
          </p:nvSpPr>
          <p:spPr>
            <a:xfrm flipH="1">
              <a:off x="3235061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20"/>
            <p:cNvSpPr/>
            <p:nvPr/>
          </p:nvSpPr>
          <p:spPr>
            <a:xfrm flipH="1">
              <a:off x="3228661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20"/>
            <p:cNvSpPr/>
            <p:nvPr/>
          </p:nvSpPr>
          <p:spPr>
            <a:xfrm flipH="1">
              <a:off x="3234236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20"/>
            <p:cNvSpPr/>
            <p:nvPr/>
          </p:nvSpPr>
          <p:spPr>
            <a:xfrm flipH="1">
              <a:off x="3222686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20"/>
            <p:cNvSpPr/>
            <p:nvPr/>
          </p:nvSpPr>
          <p:spPr>
            <a:xfrm flipH="1">
              <a:off x="3224761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20"/>
            <p:cNvSpPr/>
            <p:nvPr/>
          </p:nvSpPr>
          <p:spPr>
            <a:xfrm flipH="1">
              <a:off x="3292261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20"/>
            <p:cNvSpPr/>
            <p:nvPr/>
          </p:nvSpPr>
          <p:spPr>
            <a:xfrm flipH="1">
              <a:off x="3284536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20"/>
            <p:cNvSpPr/>
            <p:nvPr/>
          </p:nvSpPr>
          <p:spPr>
            <a:xfrm flipH="1">
              <a:off x="3300411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20"/>
            <p:cNvSpPr/>
            <p:nvPr/>
          </p:nvSpPr>
          <p:spPr>
            <a:xfrm flipH="1">
              <a:off x="3296086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20"/>
            <p:cNvSpPr/>
            <p:nvPr/>
          </p:nvSpPr>
          <p:spPr>
            <a:xfrm flipH="1">
              <a:off x="3294336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20"/>
            <p:cNvSpPr/>
            <p:nvPr/>
          </p:nvSpPr>
          <p:spPr>
            <a:xfrm flipH="1">
              <a:off x="3289686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20"/>
            <p:cNvSpPr/>
            <p:nvPr/>
          </p:nvSpPr>
          <p:spPr>
            <a:xfrm flipH="1">
              <a:off x="3286186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20"/>
            <p:cNvSpPr/>
            <p:nvPr/>
          </p:nvSpPr>
          <p:spPr>
            <a:xfrm flipH="1">
              <a:off x="3303811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20"/>
            <p:cNvSpPr/>
            <p:nvPr/>
          </p:nvSpPr>
          <p:spPr>
            <a:xfrm flipH="1">
              <a:off x="3313711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20"/>
            <p:cNvSpPr/>
            <p:nvPr/>
          </p:nvSpPr>
          <p:spPr>
            <a:xfrm flipH="1">
              <a:off x="3306786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20"/>
            <p:cNvSpPr/>
            <p:nvPr/>
          </p:nvSpPr>
          <p:spPr>
            <a:xfrm flipH="1">
              <a:off x="3262586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20"/>
            <p:cNvSpPr/>
            <p:nvPr/>
          </p:nvSpPr>
          <p:spPr>
            <a:xfrm flipH="1">
              <a:off x="3272061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20"/>
            <p:cNvSpPr/>
            <p:nvPr/>
          </p:nvSpPr>
          <p:spPr>
            <a:xfrm flipH="1">
              <a:off x="3267311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20"/>
            <p:cNvSpPr/>
            <p:nvPr/>
          </p:nvSpPr>
          <p:spPr>
            <a:xfrm flipH="1">
              <a:off x="3269486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20"/>
            <p:cNvSpPr/>
            <p:nvPr/>
          </p:nvSpPr>
          <p:spPr>
            <a:xfrm flipH="1">
              <a:off x="3263411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20"/>
            <p:cNvSpPr/>
            <p:nvPr/>
          </p:nvSpPr>
          <p:spPr>
            <a:xfrm flipH="1">
              <a:off x="3274636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20"/>
            <p:cNvSpPr/>
            <p:nvPr/>
          </p:nvSpPr>
          <p:spPr>
            <a:xfrm flipH="1">
              <a:off x="3279386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20"/>
            <p:cNvSpPr/>
            <p:nvPr/>
          </p:nvSpPr>
          <p:spPr>
            <a:xfrm flipH="1">
              <a:off x="3275461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20"/>
            <p:cNvSpPr/>
            <p:nvPr/>
          </p:nvSpPr>
          <p:spPr>
            <a:xfrm flipH="1">
              <a:off x="3282786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20"/>
            <p:cNvSpPr/>
            <p:nvPr/>
          </p:nvSpPr>
          <p:spPr>
            <a:xfrm flipH="1">
              <a:off x="3242386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20"/>
            <p:cNvSpPr/>
            <p:nvPr/>
          </p:nvSpPr>
          <p:spPr>
            <a:xfrm flipH="1">
              <a:off x="3278036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20"/>
            <p:cNvSpPr/>
            <p:nvPr/>
          </p:nvSpPr>
          <p:spPr>
            <a:xfrm flipH="1">
              <a:off x="3273286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20"/>
            <p:cNvSpPr/>
            <p:nvPr/>
          </p:nvSpPr>
          <p:spPr>
            <a:xfrm flipH="1">
              <a:off x="3276811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20"/>
            <p:cNvSpPr/>
            <p:nvPr/>
          </p:nvSpPr>
          <p:spPr>
            <a:xfrm flipH="1">
              <a:off x="3228661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20"/>
            <p:cNvSpPr/>
            <p:nvPr/>
          </p:nvSpPr>
          <p:spPr>
            <a:xfrm flipH="1">
              <a:off x="3269486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20"/>
            <p:cNvSpPr/>
            <p:nvPr/>
          </p:nvSpPr>
          <p:spPr>
            <a:xfrm flipH="1">
              <a:off x="3266911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20"/>
            <p:cNvSpPr/>
            <p:nvPr/>
          </p:nvSpPr>
          <p:spPr>
            <a:xfrm flipH="1">
              <a:off x="3269886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20"/>
            <p:cNvSpPr/>
            <p:nvPr/>
          </p:nvSpPr>
          <p:spPr>
            <a:xfrm flipH="1">
              <a:off x="3264736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20"/>
            <p:cNvSpPr/>
            <p:nvPr/>
          </p:nvSpPr>
          <p:spPr>
            <a:xfrm flipH="1">
              <a:off x="3268561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20"/>
            <p:cNvSpPr/>
            <p:nvPr/>
          </p:nvSpPr>
          <p:spPr>
            <a:xfrm flipH="1">
              <a:off x="3288336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20"/>
            <p:cNvSpPr/>
            <p:nvPr/>
          </p:nvSpPr>
          <p:spPr>
            <a:xfrm flipH="1">
              <a:off x="3262986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20"/>
            <p:cNvSpPr/>
            <p:nvPr/>
          </p:nvSpPr>
          <p:spPr>
            <a:xfrm flipH="1">
              <a:off x="3280211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20"/>
            <p:cNvSpPr/>
            <p:nvPr/>
          </p:nvSpPr>
          <p:spPr>
            <a:xfrm flipH="1">
              <a:off x="3287111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20"/>
            <p:cNvSpPr/>
            <p:nvPr/>
          </p:nvSpPr>
          <p:spPr>
            <a:xfrm flipH="1">
              <a:off x="3290511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20"/>
            <p:cNvSpPr/>
            <p:nvPr/>
          </p:nvSpPr>
          <p:spPr>
            <a:xfrm flipH="1">
              <a:off x="3282786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20"/>
            <p:cNvSpPr/>
            <p:nvPr/>
          </p:nvSpPr>
          <p:spPr>
            <a:xfrm flipH="1">
              <a:off x="3282361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20"/>
            <p:cNvSpPr/>
            <p:nvPr/>
          </p:nvSpPr>
          <p:spPr>
            <a:xfrm flipH="1">
              <a:off x="3280211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20"/>
            <p:cNvSpPr/>
            <p:nvPr/>
          </p:nvSpPr>
          <p:spPr>
            <a:xfrm flipH="1">
              <a:off x="3283186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20"/>
            <p:cNvSpPr/>
            <p:nvPr/>
          </p:nvSpPr>
          <p:spPr>
            <a:xfrm flipH="1">
              <a:off x="3268136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20"/>
            <p:cNvSpPr/>
            <p:nvPr/>
          </p:nvSpPr>
          <p:spPr>
            <a:xfrm flipH="1">
              <a:off x="3236386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20"/>
            <p:cNvSpPr/>
            <p:nvPr/>
          </p:nvSpPr>
          <p:spPr>
            <a:xfrm flipH="1">
              <a:off x="3241561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20"/>
            <p:cNvSpPr/>
            <p:nvPr/>
          </p:nvSpPr>
          <p:spPr>
            <a:xfrm flipH="1">
              <a:off x="3240736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20"/>
            <p:cNvSpPr/>
            <p:nvPr/>
          </p:nvSpPr>
          <p:spPr>
            <a:xfrm flipH="1">
              <a:off x="3314936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20"/>
            <p:cNvSpPr/>
            <p:nvPr/>
          </p:nvSpPr>
          <p:spPr>
            <a:xfrm flipH="1">
              <a:off x="3244961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20"/>
            <p:cNvSpPr/>
            <p:nvPr/>
          </p:nvSpPr>
          <p:spPr>
            <a:xfrm flipH="1">
              <a:off x="3235561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20"/>
            <p:cNvSpPr/>
            <p:nvPr/>
          </p:nvSpPr>
          <p:spPr>
            <a:xfrm flipH="1">
              <a:off x="3224761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20"/>
            <p:cNvSpPr/>
            <p:nvPr/>
          </p:nvSpPr>
          <p:spPr>
            <a:xfrm flipH="1">
              <a:off x="3229086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20"/>
            <p:cNvSpPr/>
            <p:nvPr/>
          </p:nvSpPr>
          <p:spPr>
            <a:xfrm flipH="1">
              <a:off x="3226911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20"/>
            <p:cNvSpPr/>
            <p:nvPr/>
          </p:nvSpPr>
          <p:spPr>
            <a:xfrm flipH="1">
              <a:off x="3257836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20"/>
            <p:cNvSpPr/>
            <p:nvPr/>
          </p:nvSpPr>
          <p:spPr>
            <a:xfrm flipH="1">
              <a:off x="3255661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20"/>
            <p:cNvSpPr/>
            <p:nvPr/>
          </p:nvSpPr>
          <p:spPr>
            <a:xfrm flipH="1">
              <a:off x="3256186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20"/>
            <p:cNvSpPr/>
            <p:nvPr/>
          </p:nvSpPr>
          <p:spPr>
            <a:xfrm flipH="1">
              <a:off x="3255661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20"/>
            <p:cNvSpPr/>
            <p:nvPr/>
          </p:nvSpPr>
          <p:spPr>
            <a:xfrm flipH="1">
              <a:off x="3259186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20"/>
            <p:cNvSpPr/>
            <p:nvPr/>
          </p:nvSpPr>
          <p:spPr>
            <a:xfrm flipH="1">
              <a:off x="3252261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20"/>
            <p:cNvSpPr/>
            <p:nvPr/>
          </p:nvSpPr>
          <p:spPr>
            <a:xfrm flipH="1">
              <a:off x="3248461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20"/>
            <p:cNvSpPr/>
            <p:nvPr/>
          </p:nvSpPr>
          <p:spPr>
            <a:xfrm flipH="1">
              <a:off x="3253086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20"/>
            <p:cNvSpPr/>
            <p:nvPr/>
          </p:nvSpPr>
          <p:spPr>
            <a:xfrm flipH="1">
              <a:off x="3247936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20"/>
            <p:cNvSpPr/>
            <p:nvPr/>
          </p:nvSpPr>
          <p:spPr>
            <a:xfrm flipH="1">
              <a:off x="3233811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20"/>
            <p:cNvSpPr/>
            <p:nvPr/>
          </p:nvSpPr>
          <p:spPr>
            <a:xfrm flipH="1">
              <a:off x="3331736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20"/>
            <p:cNvSpPr/>
            <p:nvPr/>
          </p:nvSpPr>
          <p:spPr>
            <a:xfrm flipH="1">
              <a:off x="3336061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20"/>
            <p:cNvSpPr/>
            <p:nvPr/>
          </p:nvSpPr>
          <p:spPr>
            <a:xfrm flipH="1">
              <a:off x="3336061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20"/>
            <p:cNvSpPr/>
            <p:nvPr/>
          </p:nvSpPr>
          <p:spPr>
            <a:xfrm flipH="1">
              <a:off x="3329586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20"/>
            <p:cNvSpPr/>
            <p:nvPr/>
          </p:nvSpPr>
          <p:spPr>
            <a:xfrm flipH="1">
              <a:off x="3331736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20"/>
            <p:cNvSpPr/>
            <p:nvPr/>
          </p:nvSpPr>
          <p:spPr>
            <a:xfrm flipH="1">
              <a:off x="3341211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20"/>
            <p:cNvSpPr/>
            <p:nvPr/>
          </p:nvSpPr>
          <p:spPr>
            <a:xfrm flipH="1">
              <a:off x="3336061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20"/>
            <p:cNvSpPr/>
            <p:nvPr/>
          </p:nvSpPr>
          <p:spPr>
            <a:xfrm flipH="1">
              <a:off x="3333911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20"/>
            <p:cNvSpPr/>
            <p:nvPr/>
          </p:nvSpPr>
          <p:spPr>
            <a:xfrm flipH="1">
              <a:off x="3344211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20"/>
            <p:cNvSpPr/>
            <p:nvPr/>
          </p:nvSpPr>
          <p:spPr>
            <a:xfrm flipH="1">
              <a:off x="3337711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20"/>
            <p:cNvSpPr/>
            <p:nvPr/>
          </p:nvSpPr>
          <p:spPr>
            <a:xfrm flipH="1">
              <a:off x="3348436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20"/>
            <p:cNvSpPr/>
            <p:nvPr/>
          </p:nvSpPr>
          <p:spPr>
            <a:xfrm flipH="1">
              <a:off x="3349361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20"/>
            <p:cNvSpPr/>
            <p:nvPr/>
          </p:nvSpPr>
          <p:spPr>
            <a:xfrm flipH="1">
              <a:off x="3348436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20"/>
            <p:cNvSpPr/>
            <p:nvPr/>
          </p:nvSpPr>
          <p:spPr>
            <a:xfrm flipH="1">
              <a:off x="3347611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20"/>
            <p:cNvSpPr/>
            <p:nvPr/>
          </p:nvSpPr>
          <p:spPr>
            <a:xfrm flipH="1">
              <a:off x="3344636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20"/>
            <p:cNvSpPr/>
            <p:nvPr/>
          </p:nvSpPr>
          <p:spPr>
            <a:xfrm flipH="1">
              <a:off x="3342861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20"/>
            <p:cNvSpPr/>
            <p:nvPr/>
          </p:nvSpPr>
          <p:spPr>
            <a:xfrm flipH="1">
              <a:off x="3339461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20"/>
            <p:cNvSpPr/>
            <p:nvPr/>
          </p:nvSpPr>
          <p:spPr>
            <a:xfrm flipH="1">
              <a:off x="3347211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20"/>
            <p:cNvSpPr/>
            <p:nvPr/>
          </p:nvSpPr>
          <p:spPr>
            <a:xfrm flipH="1">
              <a:off x="3366061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20"/>
            <p:cNvSpPr/>
            <p:nvPr/>
          </p:nvSpPr>
          <p:spPr>
            <a:xfrm flipH="1">
              <a:off x="3380286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20"/>
            <p:cNvSpPr/>
            <p:nvPr/>
          </p:nvSpPr>
          <p:spPr>
            <a:xfrm flipH="1">
              <a:off x="3387086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20"/>
            <p:cNvSpPr/>
            <p:nvPr/>
          </p:nvSpPr>
          <p:spPr>
            <a:xfrm flipH="1">
              <a:off x="3383686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20"/>
            <p:cNvSpPr/>
            <p:nvPr/>
          </p:nvSpPr>
          <p:spPr>
            <a:xfrm flipH="1">
              <a:off x="3376361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20"/>
            <p:cNvSpPr/>
            <p:nvPr/>
          </p:nvSpPr>
          <p:spPr>
            <a:xfrm flipH="1">
              <a:off x="3386261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20"/>
            <p:cNvSpPr/>
            <p:nvPr/>
          </p:nvSpPr>
          <p:spPr>
            <a:xfrm flipH="1">
              <a:off x="3317511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20"/>
            <p:cNvSpPr/>
            <p:nvPr/>
          </p:nvSpPr>
          <p:spPr>
            <a:xfrm flipH="1">
              <a:off x="3393986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20"/>
            <p:cNvSpPr/>
            <p:nvPr/>
          </p:nvSpPr>
          <p:spPr>
            <a:xfrm flipH="1">
              <a:off x="3390186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20"/>
            <p:cNvSpPr/>
            <p:nvPr/>
          </p:nvSpPr>
          <p:spPr>
            <a:xfrm flipH="1">
              <a:off x="3389661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20"/>
            <p:cNvSpPr/>
            <p:nvPr/>
          </p:nvSpPr>
          <p:spPr>
            <a:xfrm flipH="1">
              <a:off x="3351936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20"/>
            <p:cNvSpPr/>
            <p:nvPr/>
          </p:nvSpPr>
          <p:spPr>
            <a:xfrm flipH="1">
              <a:off x="3370386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20"/>
            <p:cNvSpPr/>
            <p:nvPr/>
          </p:nvSpPr>
          <p:spPr>
            <a:xfrm flipH="1">
              <a:off x="3346386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20"/>
            <p:cNvSpPr/>
            <p:nvPr/>
          </p:nvSpPr>
          <p:spPr>
            <a:xfrm flipH="1">
              <a:off x="3356686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20"/>
            <p:cNvSpPr/>
            <p:nvPr/>
          </p:nvSpPr>
          <p:spPr>
            <a:xfrm flipH="1">
              <a:off x="3349786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20"/>
            <p:cNvSpPr/>
            <p:nvPr/>
          </p:nvSpPr>
          <p:spPr>
            <a:xfrm flipH="1">
              <a:off x="3358336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20"/>
            <p:cNvSpPr/>
            <p:nvPr/>
          </p:nvSpPr>
          <p:spPr>
            <a:xfrm flipH="1">
              <a:off x="3342461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20"/>
            <p:cNvSpPr/>
            <p:nvPr/>
          </p:nvSpPr>
          <p:spPr>
            <a:xfrm flipH="1">
              <a:off x="3364836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20"/>
            <p:cNvSpPr/>
            <p:nvPr/>
          </p:nvSpPr>
          <p:spPr>
            <a:xfrm flipH="1">
              <a:off x="3362661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20"/>
            <p:cNvSpPr/>
            <p:nvPr/>
          </p:nvSpPr>
          <p:spPr>
            <a:xfrm flipH="1">
              <a:off x="3374711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20"/>
            <p:cNvSpPr/>
            <p:nvPr/>
          </p:nvSpPr>
          <p:spPr>
            <a:xfrm flipH="1">
              <a:off x="3388836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20"/>
            <p:cNvSpPr/>
            <p:nvPr/>
          </p:nvSpPr>
          <p:spPr>
            <a:xfrm flipH="1">
              <a:off x="3387086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20"/>
            <p:cNvSpPr/>
            <p:nvPr/>
          </p:nvSpPr>
          <p:spPr>
            <a:xfrm flipH="1">
              <a:off x="3382861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20"/>
            <p:cNvSpPr/>
            <p:nvPr/>
          </p:nvSpPr>
          <p:spPr>
            <a:xfrm flipH="1">
              <a:off x="3389261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20"/>
            <p:cNvSpPr/>
            <p:nvPr/>
          </p:nvSpPr>
          <p:spPr>
            <a:xfrm flipH="1">
              <a:off x="3385036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20"/>
            <p:cNvSpPr/>
            <p:nvPr/>
          </p:nvSpPr>
          <p:spPr>
            <a:xfrm flipH="1">
              <a:off x="3375536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20"/>
            <p:cNvSpPr/>
            <p:nvPr/>
          </p:nvSpPr>
          <p:spPr>
            <a:xfrm flipH="1">
              <a:off x="3376786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20"/>
            <p:cNvSpPr/>
            <p:nvPr/>
          </p:nvSpPr>
          <p:spPr>
            <a:xfrm flipH="1">
              <a:off x="3379361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20"/>
            <p:cNvSpPr/>
            <p:nvPr/>
          </p:nvSpPr>
          <p:spPr>
            <a:xfrm flipH="1">
              <a:off x="3382461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20"/>
            <p:cNvSpPr/>
            <p:nvPr/>
          </p:nvSpPr>
          <p:spPr>
            <a:xfrm flipH="1">
              <a:off x="3329161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20"/>
            <p:cNvSpPr/>
            <p:nvPr/>
          </p:nvSpPr>
          <p:spPr>
            <a:xfrm flipH="1">
              <a:off x="3322261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20"/>
            <p:cNvSpPr/>
            <p:nvPr/>
          </p:nvSpPr>
          <p:spPr>
            <a:xfrm flipH="1">
              <a:off x="3324011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20"/>
            <p:cNvSpPr/>
            <p:nvPr/>
          </p:nvSpPr>
          <p:spPr>
            <a:xfrm flipH="1">
              <a:off x="3321011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20"/>
            <p:cNvSpPr/>
            <p:nvPr/>
          </p:nvSpPr>
          <p:spPr>
            <a:xfrm flipH="1">
              <a:off x="3343286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20"/>
            <p:cNvSpPr/>
            <p:nvPr/>
          </p:nvSpPr>
          <p:spPr>
            <a:xfrm flipH="1">
              <a:off x="3326186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20"/>
            <p:cNvSpPr/>
            <p:nvPr/>
          </p:nvSpPr>
          <p:spPr>
            <a:xfrm flipH="1">
              <a:off x="3403061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20"/>
            <p:cNvSpPr/>
            <p:nvPr/>
          </p:nvSpPr>
          <p:spPr>
            <a:xfrm flipH="1">
              <a:off x="3399561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20"/>
            <p:cNvSpPr/>
            <p:nvPr/>
          </p:nvSpPr>
          <p:spPr>
            <a:xfrm flipH="1">
              <a:off x="3371636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20"/>
            <p:cNvSpPr/>
            <p:nvPr/>
          </p:nvSpPr>
          <p:spPr>
            <a:xfrm flipH="1">
              <a:off x="3394411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20"/>
            <p:cNvSpPr/>
            <p:nvPr/>
          </p:nvSpPr>
          <p:spPr>
            <a:xfrm flipH="1">
              <a:off x="3363086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20"/>
            <p:cNvSpPr/>
            <p:nvPr/>
          </p:nvSpPr>
          <p:spPr>
            <a:xfrm flipH="1">
              <a:off x="3362661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20"/>
            <p:cNvSpPr/>
            <p:nvPr/>
          </p:nvSpPr>
          <p:spPr>
            <a:xfrm flipH="1">
              <a:off x="3362661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20"/>
            <p:cNvSpPr/>
            <p:nvPr/>
          </p:nvSpPr>
          <p:spPr>
            <a:xfrm flipH="1">
              <a:off x="3360086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20"/>
            <p:cNvSpPr/>
            <p:nvPr/>
          </p:nvSpPr>
          <p:spPr>
            <a:xfrm flipH="1">
              <a:off x="3360486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20"/>
            <p:cNvSpPr/>
            <p:nvPr/>
          </p:nvSpPr>
          <p:spPr>
            <a:xfrm flipH="1">
              <a:off x="3353586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20"/>
            <p:cNvSpPr/>
            <p:nvPr/>
          </p:nvSpPr>
          <p:spPr>
            <a:xfrm flipH="1">
              <a:off x="3369986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20"/>
            <p:cNvSpPr/>
            <p:nvPr/>
          </p:nvSpPr>
          <p:spPr>
            <a:xfrm flipH="1">
              <a:off x="3357086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20"/>
            <p:cNvSpPr/>
            <p:nvPr/>
          </p:nvSpPr>
          <p:spPr>
            <a:xfrm flipH="1">
              <a:off x="3357911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20"/>
            <p:cNvSpPr/>
            <p:nvPr/>
          </p:nvSpPr>
          <p:spPr>
            <a:xfrm flipH="1">
              <a:off x="3370811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20"/>
            <p:cNvSpPr/>
            <p:nvPr/>
          </p:nvSpPr>
          <p:spPr>
            <a:xfrm flipH="1">
              <a:off x="3375536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20"/>
            <p:cNvSpPr/>
            <p:nvPr/>
          </p:nvSpPr>
          <p:spPr>
            <a:xfrm flipH="1">
              <a:off x="3374211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20"/>
            <p:cNvSpPr/>
            <p:nvPr/>
          </p:nvSpPr>
          <p:spPr>
            <a:xfrm flipH="1">
              <a:off x="3359661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20"/>
            <p:cNvSpPr/>
            <p:nvPr/>
          </p:nvSpPr>
          <p:spPr>
            <a:xfrm flipH="1">
              <a:off x="3368236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20"/>
            <p:cNvSpPr/>
            <p:nvPr/>
          </p:nvSpPr>
          <p:spPr>
            <a:xfrm flipH="1">
              <a:off x="3354936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20"/>
            <p:cNvSpPr/>
            <p:nvPr/>
          </p:nvSpPr>
          <p:spPr>
            <a:xfrm flipH="1">
              <a:off x="3366986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20"/>
            <p:cNvSpPr/>
            <p:nvPr/>
          </p:nvSpPr>
          <p:spPr>
            <a:xfrm flipH="1">
              <a:off x="3355336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20"/>
            <p:cNvSpPr/>
            <p:nvPr/>
          </p:nvSpPr>
          <p:spPr>
            <a:xfrm flipH="1">
              <a:off x="3066336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20"/>
            <p:cNvSpPr/>
            <p:nvPr/>
          </p:nvSpPr>
          <p:spPr>
            <a:xfrm flipH="1">
              <a:off x="3187036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20"/>
            <p:cNvSpPr/>
            <p:nvPr/>
          </p:nvSpPr>
          <p:spPr>
            <a:xfrm flipH="1">
              <a:off x="3175786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20"/>
            <p:cNvSpPr/>
            <p:nvPr/>
          </p:nvSpPr>
          <p:spPr>
            <a:xfrm flipH="1">
              <a:off x="3182686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20"/>
            <p:cNvSpPr/>
            <p:nvPr/>
          </p:nvSpPr>
          <p:spPr>
            <a:xfrm flipH="1">
              <a:off x="3177536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20"/>
            <p:cNvSpPr/>
            <p:nvPr/>
          </p:nvSpPr>
          <p:spPr>
            <a:xfrm flipH="1">
              <a:off x="3179286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20"/>
            <p:cNvSpPr/>
            <p:nvPr/>
          </p:nvSpPr>
          <p:spPr>
            <a:xfrm flipH="1">
              <a:off x="3189186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20"/>
            <p:cNvSpPr/>
            <p:nvPr/>
          </p:nvSpPr>
          <p:spPr>
            <a:xfrm flipH="1">
              <a:off x="3187436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20"/>
            <p:cNvSpPr/>
            <p:nvPr/>
          </p:nvSpPr>
          <p:spPr>
            <a:xfrm flipH="1">
              <a:off x="3188261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20"/>
            <p:cNvSpPr/>
            <p:nvPr/>
          </p:nvSpPr>
          <p:spPr>
            <a:xfrm flipH="1">
              <a:off x="3148786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20"/>
            <p:cNvSpPr/>
            <p:nvPr/>
          </p:nvSpPr>
          <p:spPr>
            <a:xfrm flipH="1">
              <a:off x="3173211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20"/>
            <p:cNvSpPr/>
            <p:nvPr/>
          </p:nvSpPr>
          <p:spPr>
            <a:xfrm flipH="1">
              <a:off x="3142286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20"/>
            <p:cNvSpPr/>
            <p:nvPr/>
          </p:nvSpPr>
          <p:spPr>
            <a:xfrm flipH="1">
              <a:off x="3155686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20"/>
            <p:cNvSpPr/>
            <p:nvPr/>
          </p:nvSpPr>
          <p:spPr>
            <a:xfrm flipH="1">
              <a:off x="3144461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20"/>
            <p:cNvSpPr/>
            <p:nvPr/>
          </p:nvSpPr>
          <p:spPr>
            <a:xfrm flipH="1">
              <a:off x="3165061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20"/>
            <p:cNvSpPr/>
            <p:nvPr/>
          </p:nvSpPr>
          <p:spPr>
            <a:xfrm flipH="1">
              <a:off x="3193411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20"/>
            <p:cNvSpPr/>
            <p:nvPr/>
          </p:nvSpPr>
          <p:spPr>
            <a:xfrm flipH="1">
              <a:off x="3172386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20"/>
            <p:cNvSpPr/>
            <p:nvPr/>
          </p:nvSpPr>
          <p:spPr>
            <a:xfrm flipH="1">
              <a:off x="3167661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20"/>
            <p:cNvSpPr/>
            <p:nvPr/>
          </p:nvSpPr>
          <p:spPr>
            <a:xfrm flipH="1">
              <a:off x="3168586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20"/>
            <p:cNvSpPr/>
            <p:nvPr/>
          </p:nvSpPr>
          <p:spPr>
            <a:xfrm flipH="1">
              <a:off x="3184461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20"/>
            <p:cNvSpPr/>
            <p:nvPr/>
          </p:nvSpPr>
          <p:spPr>
            <a:xfrm flipH="1">
              <a:off x="3192186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20"/>
            <p:cNvSpPr/>
            <p:nvPr/>
          </p:nvSpPr>
          <p:spPr>
            <a:xfrm flipH="1">
              <a:off x="3190011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20"/>
            <p:cNvSpPr/>
            <p:nvPr/>
          </p:nvSpPr>
          <p:spPr>
            <a:xfrm flipH="1">
              <a:off x="3188261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20"/>
            <p:cNvSpPr/>
            <p:nvPr/>
          </p:nvSpPr>
          <p:spPr>
            <a:xfrm flipH="1">
              <a:off x="3195161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20"/>
            <p:cNvSpPr/>
            <p:nvPr/>
          </p:nvSpPr>
          <p:spPr>
            <a:xfrm flipH="1">
              <a:off x="3180936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20"/>
            <p:cNvSpPr/>
            <p:nvPr/>
          </p:nvSpPr>
          <p:spPr>
            <a:xfrm flipH="1">
              <a:off x="3175386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20"/>
            <p:cNvSpPr/>
            <p:nvPr/>
          </p:nvSpPr>
          <p:spPr>
            <a:xfrm flipH="1">
              <a:off x="3180111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20"/>
            <p:cNvSpPr/>
            <p:nvPr/>
          </p:nvSpPr>
          <p:spPr>
            <a:xfrm flipH="1">
              <a:off x="3183511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20"/>
            <p:cNvSpPr/>
            <p:nvPr/>
          </p:nvSpPr>
          <p:spPr>
            <a:xfrm flipH="1">
              <a:off x="3195586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20"/>
            <p:cNvSpPr/>
            <p:nvPr/>
          </p:nvSpPr>
          <p:spPr>
            <a:xfrm flipH="1">
              <a:off x="3202486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20"/>
            <p:cNvSpPr/>
            <p:nvPr/>
          </p:nvSpPr>
          <p:spPr>
            <a:xfrm flipH="1">
              <a:off x="3199911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20"/>
            <p:cNvSpPr/>
            <p:nvPr/>
          </p:nvSpPr>
          <p:spPr>
            <a:xfrm flipH="1">
              <a:off x="3202486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20"/>
            <p:cNvSpPr/>
            <p:nvPr/>
          </p:nvSpPr>
          <p:spPr>
            <a:xfrm flipH="1">
              <a:off x="3199486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20"/>
            <p:cNvSpPr/>
            <p:nvPr/>
          </p:nvSpPr>
          <p:spPr>
            <a:xfrm flipH="1">
              <a:off x="3197736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20"/>
            <p:cNvSpPr/>
            <p:nvPr/>
          </p:nvSpPr>
          <p:spPr>
            <a:xfrm flipH="1">
              <a:off x="3196911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20"/>
            <p:cNvSpPr/>
            <p:nvPr/>
          </p:nvSpPr>
          <p:spPr>
            <a:xfrm flipH="1">
              <a:off x="3202911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20"/>
            <p:cNvSpPr/>
            <p:nvPr/>
          </p:nvSpPr>
          <p:spPr>
            <a:xfrm flipH="1">
              <a:off x="3202086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20"/>
            <p:cNvSpPr/>
            <p:nvPr/>
          </p:nvSpPr>
          <p:spPr>
            <a:xfrm flipH="1">
              <a:off x="3200311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20"/>
            <p:cNvSpPr/>
            <p:nvPr/>
          </p:nvSpPr>
          <p:spPr>
            <a:xfrm flipH="1">
              <a:off x="3121686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20"/>
            <p:cNvSpPr/>
            <p:nvPr/>
          </p:nvSpPr>
          <p:spPr>
            <a:xfrm flipH="1">
              <a:off x="3055186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20"/>
            <p:cNvSpPr/>
            <p:nvPr/>
          </p:nvSpPr>
          <p:spPr>
            <a:xfrm flipH="1">
              <a:off x="3037561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20"/>
            <p:cNvSpPr/>
            <p:nvPr/>
          </p:nvSpPr>
          <p:spPr>
            <a:xfrm flipH="1">
              <a:off x="3296086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20"/>
            <p:cNvSpPr/>
            <p:nvPr/>
          </p:nvSpPr>
          <p:spPr>
            <a:xfrm flipH="1">
              <a:off x="3040136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20"/>
            <p:cNvSpPr/>
            <p:nvPr/>
          </p:nvSpPr>
          <p:spPr>
            <a:xfrm flipH="1">
              <a:off x="3049536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20"/>
            <p:cNvSpPr/>
            <p:nvPr/>
          </p:nvSpPr>
          <p:spPr>
            <a:xfrm flipH="1">
              <a:off x="3042311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20"/>
            <p:cNvSpPr/>
            <p:nvPr/>
          </p:nvSpPr>
          <p:spPr>
            <a:xfrm flipH="1">
              <a:off x="3041786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20"/>
            <p:cNvSpPr/>
            <p:nvPr/>
          </p:nvSpPr>
          <p:spPr>
            <a:xfrm flipH="1">
              <a:off x="3048286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20"/>
            <p:cNvSpPr/>
            <p:nvPr/>
          </p:nvSpPr>
          <p:spPr>
            <a:xfrm flipH="1">
              <a:off x="3046961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20"/>
            <p:cNvSpPr/>
            <p:nvPr/>
          </p:nvSpPr>
          <p:spPr>
            <a:xfrm flipH="1">
              <a:off x="3191261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20"/>
            <p:cNvSpPr/>
            <p:nvPr/>
          </p:nvSpPr>
          <p:spPr>
            <a:xfrm flipH="1">
              <a:off x="3037561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20"/>
            <p:cNvSpPr/>
            <p:nvPr/>
          </p:nvSpPr>
          <p:spPr>
            <a:xfrm flipH="1">
              <a:off x="3302986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20"/>
            <p:cNvSpPr/>
            <p:nvPr/>
          </p:nvSpPr>
          <p:spPr>
            <a:xfrm flipH="1">
              <a:off x="3244536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20"/>
            <p:cNvSpPr/>
            <p:nvPr/>
          </p:nvSpPr>
          <p:spPr>
            <a:xfrm flipH="1">
              <a:off x="3414186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20"/>
            <p:cNvSpPr/>
            <p:nvPr/>
          </p:nvSpPr>
          <p:spPr>
            <a:xfrm flipH="1">
              <a:off x="3058186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20"/>
            <p:cNvSpPr/>
            <p:nvPr/>
          </p:nvSpPr>
          <p:spPr>
            <a:xfrm flipH="1">
              <a:off x="3188686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20"/>
            <p:cNvSpPr/>
            <p:nvPr/>
          </p:nvSpPr>
          <p:spPr>
            <a:xfrm flipH="1">
              <a:off x="3398736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20"/>
            <p:cNvSpPr/>
            <p:nvPr/>
          </p:nvSpPr>
          <p:spPr>
            <a:xfrm flipH="1">
              <a:off x="3037561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20"/>
            <p:cNvSpPr/>
            <p:nvPr/>
          </p:nvSpPr>
          <p:spPr>
            <a:xfrm flipH="1">
              <a:off x="3109711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20"/>
            <p:cNvSpPr/>
            <p:nvPr/>
          </p:nvSpPr>
          <p:spPr>
            <a:xfrm flipH="1">
              <a:off x="3122186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20"/>
            <p:cNvSpPr/>
            <p:nvPr/>
          </p:nvSpPr>
          <p:spPr>
            <a:xfrm flipH="1">
              <a:off x="3160336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20"/>
            <p:cNvSpPr/>
            <p:nvPr/>
          </p:nvSpPr>
          <p:spPr>
            <a:xfrm flipH="1">
              <a:off x="3175786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20"/>
            <p:cNvSpPr/>
            <p:nvPr/>
          </p:nvSpPr>
          <p:spPr>
            <a:xfrm flipH="1">
              <a:off x="3135911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20"/>
            <p:cNvSpPr/>
            <p:nvPr/>
          </p:nvSpPr>
          <p:spPr>
            <a:xfrm flipH="1">
              <a:off x="3127336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20"/>
            <p:cNvSpPr/>
            <p:nvPr/>
          </p:nvSpPr>
          <p:spPr>
            <a:xfrm flipH="1">
              <a:off x="3162086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20"/>
            <p:cNvSpPr/>
            <p:nvPr/>
          </p:nvSpPr>
          <p:spPr>
            <a:xfrm flipH="1">
              <a:off x="3155686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20"/>
            <p:cNvSpPr/>
            <p:nvPr/>
          </p:nvSpPr>
          <p:spPr>
            <a:xfrm flipH="1">
              <a:off x="3156511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20"/>
            <p:cNvSpPr/>
            <p:nvPr/>
          </p:nvSpPr>
          <p:spPr>
            <a:xfrm flipH="1">
              <a:off x="3210636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20"/>
            <p:cNvSpPr/>
            <p:nvPr/>
          </p:nvSpPr>
          <p:spPr>
            <a:xfrm flipH="1">
              <a:off x="3208061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20"/>
            <p:cNvSpPr/>
            <p:nvPr/>
          </p:nvSpPr>
          <p:spPr>
            <a:xfrm flipH="1">
              <a:off x="3212386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20"/>
            <p:cNvSpPr/>
            <p:nvPr/>
          </p:nvSpPr>
          <p:spPr>
            <a:xfrm flipH="1">
              <a:off x="3215786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20"/>
            <p:cNvSpPr/>
            <p:nvPr/>
          </p:nvSpPr>
          <p:spPr>
            <a:xfrm flipH="1">
              <a:off x="3209811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20"/>
            <p:cNvSpPr/>
            <p:nvPr/>
          </p:nvSpPr>
          <p:spPr>
            <a:xfrm flipH="1">
              <a:off x="3150536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20"/>
            <p:cNvSpPr/>
            <p:nvPr/>
          </p:nvSpPr>
          <p:spPr>
            <a:xfrm flipH="1">
              <a:off x="3131986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20"/>
            <p:cNvSpPr/>
            <p:nvPr/>
          </p:nvSpPr>
          <p:spPr>
            <a:xfrm flipH="1">
              <a:off x="3207236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20"/>
            <p:cNvSpPr/>
            <p:nvPr/>
          </p:nvSpPr>
          <p:spPr>
            <a:xfrm flipH="1">
              <a:off x="3208461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20"/>
            <p:cNvSpPr/>
            <p:nvPr/>
          </p:nvSpPr>
          <p:spPr>
            <a:xfrm flipH="1">
              <a:off x="3053436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20"/>
            <p:cNvSpPr/>
            <p:nvPr/>
          </p:nvSpPr>
          <p:spPr>
            <a:xfrm flipH="1">
              <a:off x="3214036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20"/>
            <p:cNvSpPr/>
            <p:nvPr/>
          </p:nvSpPr>
          <p:spPr>
            <a:xfrm flipH="1">
              <a:off x="3215361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20"/>
            <p:cNvSpPr/>
            <p:nvPr/>
          </p:nvSpPr>
          <p:spPr>
            <a:xfrm flipH="1">
              <a:off x="3211461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20"/>
            <p:cNvSpPr/>
            <p:nvPr/>
          </p:nvSpPr>
          <p:spPr>
            <a:xfrm flipH="1">
              <a:off x="3206711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20"/>
            <p:cNvSpPr/>
            <p:nvPr/>
          </p:nvSpPr>
          <p:spPr>
            <a:xfrm flipH="1">
              <a:off x="3176311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20"/>
            <p:cNvSpPr/>
            <p:nvPr/>
          </p:nvSpPr>
          <p:spPr>
            <a:xfrm flipH="1">
              <a:off x="3319261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20"/>
            <p:cNvSpPr/>
            <p:nvPr/>
          </p:nvSpPr>
          <p:spPr>
            <a:xfrm flipH="1">
              <a:off x="3216611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20"/>
            <p:cNvSpPr/>
            <p:nvPr/>
          </p:nvSpPr>
          <p:spPr>
            <a:xfrm flipH="1">
              <a:off x="3316686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20"/>
            <p:cNvSpPr/>
            <p:nvPr/>
          </p:nvSpPr>
          <p:spPr>
            <a:xfrm flipH="1">
              <a:off x="3219186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20"/>
            <p:cNvSpPr/>
            <p:nvPr/>
          </p:nvSpPr>
          <p:spPr>
            <a:xfrm flipH="1">
              <a:off x="3322661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20"/>
            <p:cNvSpPr/>
            <p:nvPr/>
          </p:nvSpPr>
          <p:spPr>
            <a:xfrm flipH="1">
              <a:off x="3071886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20"/>
            <p:cNvSpPr/>
            <p:nvPr/>
          </p:nvSpPr>
          <p:spPr>
            <a:xfrm flipH="1">
              <a:off x="3068911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20"/>
            <p:cNvSpPr/>
            <p:nvPr/>
          </p:nvSpPr>
          <p:spPr>
            <a:xfrm flipH="1">
              <a:off x="3068911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20"/>
            <p:cNvSpPr/>
            <p:nvPr/>
          </p:nvSpPr>
          <p:spPr>
            <a:xfrm flipH="1">
              <a:off x="3075811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20"/>
            <p:cNvSpPr/>
            <p:nvPr/>
          </p:nvSpPr>
          <p:spPr>
            <a:xfrm flipH="1">
              <a:off x="3061186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20"/>
            <p:cNvSpPr/>
            <p:nvPr/>
          </p:nvSpPr>
          <p:spPr>
            <a:xfrm flipH="1">
              <a:off x="3060761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20"/>
            <p:cNvSpPr/>
            <p:nvPr/>
          </p:nvSpPr>
          <p:spPr>
            <a:xfrm flipH="1">
              <a:off x="3065511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20"/>
            <p:cNvSpPr/>
            <p:nvPr/>
          </p:nvSpPr>
          <p:spPr>
            <a:xfrm flipH="1">
              <a:off x="3395336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20"/>
            <p:cNvSpPr/>
            <p:nvPr/>
          </p:nvSpPr>
          <p:spPr>
            <a:xfrm flipH="1">
              <a:off x="3293911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20"/>
            <p:cNvSpPr/>
            <p:nvPr/>
          </p:nvSpPr>
          <p:spPr>
            <a:xfrm flipH="1">
              <a:off x="3299061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20"/>
            <p:cNvSpPr/>
            <p:nvPr/>
          </p:nvSpPr>
          <p:spPr>
            <a:xfrm flipH="1">
              <a:off x="3291736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20"/>
            <p:cNvSpPr/>
            <p:nvPr/>
          </p:nvSpPr>
          <p:spPr>
            <a:xfrm flipH="1">
              <a:off x="3077461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20"/>
            <p:cNvSpPr/>
            <p:nvPr/>
          </p:nvSpPr>
          <p:spPr>
            <a:xfrm flipH="1">
              <a:off x="3315861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20"/>
            <p:cNvSpPr/>
            <p:nvPr/>
          </p:nvSpPr>
          <p:spPr>
            <a:xfrm flipH="1">
              <a:off x="3295261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20"/>
            <p:cNvSpPr/>
            <p:nvPr/>
          </p:nvSpPr>
          <p:spPr>
            <a:xfrm flipH="1">
              <a:off x="3296911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20"/>
            <p:cNvSpPr/>
            <p:nvPr/>
          </p:nvSpPr>
          <p:spPr>
            <a:xfrm flipH="1">
              <a:off x="3302561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20"/>
            <p:cNvSpPr/>
            <p:nvPr/>
          </p:nvSpPr>
          <p:spPr>
            <a:xfrm flipH="1">
              <a:off x="3295261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20"/>
            <p:cNvSpPr/>
            <p:nvPr/>
          </p:nvSpPr>
          <p:spPr>
            <a:xfrm flipH="1">
              <a:off x="3302061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20"/>
            <p:cNvSpPr/>
            <p:nvPr/>
          </p:nvSpPr>
          <p:spPr>
            <a:xfrm flipH="1">
              <a:off x="3309786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20"/>
            <p:cNvSpPr/>
            <p:nvPr/>
          </p:nvSpPr>
          <p:spPr>
            <a:xfrm flipH="1">
              <a:off x="3307211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20"/>
            <p:cNvSpPr/>
            <p:nvPr/>
          </p:nvSpPr>
          <p:spPr>
            <a:xfrm flipH="1">
              <a:off x="3305136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20"/>
            <p:cNvSpPr/>
            <p:nvPr/>
          </p:nvSpPr>
          <p:spPr>
            <a:xfrm flipH="1">
              <a:off x="3314111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20"/>
            <p:cNvSpPr/>
            <p:nvPr/>
          </p:nvSpPr>
          <p:spPr>
            <a:xfrm flipH="1">
              <a:off x="3304636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20"/>
            <p:cNvSpPr/>
            <p:nvPr/>
          </p:nvSpPr>
          <p:spPr>
            <a:xfrm flipH="1">
              <a:off x="3308961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20"/>
            <p:cNvSpPr/>
            <p:nvPr/>
          </p:nvSpPr>
          <p:spPr>
            <a:xfrm flipH="1">
              <a:off x="3309786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20"/>
            <p:cNvSpPr/>
            <p:nvPr/>
          </p:nvSpPr>
          <p:spPr>
            <a:xfrm flipH="1">
              <a:off x="3309361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20"/>
            <p:cNvSpPr/>
            <p:nvPr/>
          </p:nvSpPr>
          <p:spPr>
            <a:xfrm flipH="1">
              <a:off x="3101061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20"/>
            <p:cNvSpPr/>
            <p:nvPr/>
          </p:nvSpPr>
          <p:spPr>
            <a:xfrm flipH="1">
              <a:off x="3140636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20"/>
            <p:cNvSpPr/>
            <p:nvPr/>
          </p:nvSpPr>
          <p:spPr>
            <a:xfrm flipH="1">
              <a:off x="3141461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20"/>
            <p:cNvSpPr/>
            <p:nvPr/>
          </p:nvSpPr>
          <p:spPr>
            <a:xfrm flipH="1">
              <a:off x="3145386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20"/>
            <p:cNvSpPr/>
            <p:nvPr/>
          </p:nvSpPr>
          <p:spPr>
            <a:xfrm flipH="1">
              <a:off x="3138061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20"/>
            <p:cNvSpPr/>
            <p:nvPr/>
          </p:nvSpPr>
          <p:spPr>
            <a:xfrm flipH="1">
              <a:off x="3129411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20"/>
            <p:cNvSpPr/>
            <p:nvPr/>
          </p:nvSpPr>
          <p:spPr>
            <a:xfrm flipH="1">
              <a:off x="3128586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20"/>
            <p:cNvSpPr/>
            <p:nvPr/>
          </p:nvSpPr>
          <p:spPr>
            <a:xfrm flipH="1">
              <a:off x="3146211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20"/>
            <p:cNvSpPr/>
            <p:nvPr/>
          </p:nvSpPr>
          <p:spPr>
            <a:xfrm flipH="1">
              <a:off x="3133736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20"/>
            <p:cNvSpPr/>
            <p:nvPr/>
          </p:nvSpPr>
          <p:spPr>
            <a:xfrm flipH="1">
              <a:off x="3135486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20"/>
            <p:cNvSpPr/>
            <p:nvPr/>
          </p:nvSpPr>
          <p:spPr>
            <a:xfrm flipH="1">
              <a:off x="3080036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20"/>
            <p:cNvSpPr/>
            <p:nvPr/>
          </p:nvSpPr>
          <p:spPr>
            <a:xfrm flipH="1">
              <a:off x="3166411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20"/>
            <p:cNvSpPr/>
            <p:nvPr/>
          </p:nvSpPr>
          <p:spPr>
            <a:xfrm flipH="1">
              <a:off x="3159911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20"/>
            <p:cNvSpPr/>
            <p:nvPr/>
          </p:nvSpPr>
          <p:spPr>
            <a:xfrm flipH="1">
              <a:off x="3123836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20"/>
            <p:cNvSpPr/>
            <p:nvPr/>
          </p:nvSpPr>
          <p:spPr>
            <a:xfrm flipH="1">
              <a:off x="3169811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20"/>
            <p:cNvSpPr/>
            <p:nvPr/>
          </p:nvSpPr>
          <p:spPr>
            <a:xfrm flipH="1">
              <a:off x="3148786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20"/>
            <p:cNvSpPr/>
            <p:nvPr/>
          </p:nvSpPr>
          <p:spPr>
            <a:xfrm flipH="1">
              <a:off x="3152186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20"/>
            <p:cNvSpPr/>
            <p:nvPr/>
          </p:nvSpPr>
          <p:spPr>
            <a:xfrm flipH="1">
              <a:off x="3156111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20"/>
            <p:cNvSpPr/>
            <p:nvPr/>
          </p:nvSpPr>
          <p:spPr>
            <a:xfrm flipH="1">
              <a:off x="3157761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20"/>
            <p:cNvSpPr/>
            <p:nvPr/>
          </p:nvSpPr>
          <p:spPr>
            <a:xfrm flipH="1">
              <a:off x="3161261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20"/>
            <p:cNvSpPr/>
            <p:nvPr/>
          </p:nvSpPr>
          <p:spPr>
            <a:xfrm flipH="1">
              <a:off x="3089511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20"/>
            <p:cNvSpPr/>
            <p:nvPr/>
          </p:nvSpPr>
          <p:spPr>
            <a:xfrm flipH="1">
              <a:off x="3092911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20"/>
            <p:cNvSpPr/>
            <p:nvPr/>
          </p:nvSpPr>
          <p:spPr>
            <a:xfrm flipH="1">
              <a:off x="3090761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20"/>
            <p:cNvSpPr/>
            <p:nvPr/>
          </p:nvSpPr>
          <p:spPr>
            <a:xfrm flipH="1">
              <a:off x="3095486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20"/>
            <p:cNvSpPr/>
            <p:nvPr/>
          </p:nvSpPr>
          <p:spPr>
            <a:xfrm flipH="1">
              <a:off x="3083036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20"/>
            <p:cNvSpPr/>
            <p:nvPr/>
          </p:nvSpPr>
          <p:spPr>
            <a:xfrm flipH="1">
              <a:off x="3121686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20"/>
            <p:cNvSpPr/>
            <p:nvPr/>
          </p:nvSpPr>
          <p:spPr>
            <a:xfrm flipH="1">
              <a:off x="3081386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20"/>
            <p:cNvSpPr/>
            <p:nvPr/>
          </p:nvSpPr>
          <p:spPr>
            <a:xfrm flipH="1">
              <a:off x="3099836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20"/>
            <p:cNvSpPr/>
            <p:nvPr/>
          </p:nvSpPr>
          <p:spPr>
            <a:xfrm flipH="1">
              <a:off x="3086111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20"/>
            <p:cNvSpPr/>
            <p:nvPr/>
          </p:nvSpPr>
          <p:spPr>
            <a:xfrm flipH="1">
              <a:off x="3115286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20"/>
            <p:cNvSpPr/>
            <p:nvPr/>
          </p:nvSpPr>
          <p:spPr>
            <a:xfrm flipH="1">
              <a:off x="3115711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20"/>
            <p:cNvSpPr/>
            <p:nvPr/>
          </p:nvSpPr>
          <p:spPr>
            <a:xfrm flipH="1">
              <a:off x="3111886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20"/>
            <p:cNvSpPr/>
            <p:nvPr/>
          </p:nvSpPr>
          <p:spPr>
            <a:xfrm flipH="1">
              <a:off x="3171161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20"/>
            <p:cNvSpPr/>
            <p:nvPr/>
          </p:nvSpPr>
          <p:spPr>
            <a:xfrm flipH="1">
              <a:off x="3117461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20"/>
            <p:cNvSpPr/>
            <p:nvPr/>
          </p:nvSpPr>
          <p:spPr>
            <a:xfrm flipH="1">
              <a:off x="3108786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20"/>
            <p:cNvSpPr/>
            <p:nvPr/>
          </p:nvSpPr>
          <p:spPr>
            <a:xfrm flipH="1">
              <a:off x="3103236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20"/>
            <p:cNvSpPr/>
            <p:nvPr/>
          </p:nvSpPr>
          <p:spPr>
            <a:xfrm flipH="1">
              <a:off x="3105386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20"/>
            <p:cNvSpPr/>
            <p:nvPr/>
          </p:nvSpPr>
          <p:spPr>
            <a:xfrm flipH="1">
              <a:off x="3127336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20"/>
            <p:cNvSpPr/>
            <p:nvPr/>
          </p:nvSpPr>
          <p:spPr>
            <a:xfrm flipH="1">
              <a:off x="3274236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20"/>
            <p:cNvSpPr/>
            <p:nvPr/>
          </p:nvSpPr>
          <p:spPr>
            <a:xfrm flipH="1">
              <a:off x="3284011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20"/>
            <p:cNvSpPr/>
            <p:nvPr/>
          </p:nvSpPr>
          <p:spPr>
            <a:xfrm flipH="1">
              <a:off x="3260411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20"/>
            <p:cNvSpPr/>
            <p:nvPr/>
          </p:nvSpPr>
          <p:spPr>
            <a:xfrm flipH="1">
              <a:off x="3313286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20"/>
            <p:cNvSpPr/>
            <p:nvPr/>
          </p:nvSpPr>
          <p:spPr>
            <a:xfrm flipH="1">
              <a:off x="3278861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20"/>
            <p:cNvSpPr/>
            <p:nvPr/>
          </p:nvSpPr>
          <p:spPr>
            <a:xfrm flipH="1">
              <a:off x="3261761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20"/>
            <p:cNvSpPr/>
            <p:nvPr/>
          </p:nvSpPr>
          <p:spPr>
            <a:xfrm flipH="1">
              <a:off x="3262586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20"/>
            <p:cNvSpPr/>
            <p:nvPr/>
          </p:nvSpPr>
          <p:spPr>
            <a:xfrm flipH="1">
              <a:off x="3397386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20"/>
            <p:cNvSpPr/>
            <p:nvPr/>
          </p:nvSpPr>
          <p:spPr>
            <a:xfrm flipH="1">
              <a:off x="3271136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20"/>
            <p:cNvSpPr/>
            <p:nvPr/>
          </p:nvSpPr>
          <p:spPr>
            <a:xfrm flipH="1">
              <a:off x="3274636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20"/>
            <p:cNvSpPr/>
            <p:nvPr/>
          </p:nvSpPr>
          <p:spPr>
            <a:xfrm flipH="1">
              <a:off x="3306386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20"/>
            <p:cNvSpPr/>
            <p:nvPr/>
          </p:nvSpPr>
          <p:spPr>
            <a:xfrm flipH="1">
              <a:off x="3308961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20"/>
            <p:cNvSpPr/>
            <p:nvPr/>
          </p:nvSpPr>
          <p:spPr>
            <a:xfrm flipH="1">
              <a:off x="3309361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20"/>
            <p:cNvSpPr/>
            <p:nvPr/>
          </p:nvSpPr>
          <p:spPr>
            <a:xfrm flipH="1">
              <a:off x="3299486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20"/>
            <p:cNvSpPr/>
            <p:nvPr/>
          </p:nvSpPr>
          <p:spPr>
            <a:xfrm flipH="1">
              <a:off x="3289161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20"/>
            <p:cNvSpPr/>
            <p:nvPr/>
          </p:nvSpPr>
          <p:spPr>
            <a:xfrm flipH="1">
              <a:off x="3285361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20"/>
            <p:cNvSpPr/>
            <p:nvPr/>
          </p:nvSpPr>
          <p:spPr>
            <a:xfrm flipH="1">
              <a:off x="3290911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20"/>
            <p:cNvSpPr/>
            <p:nvPr/>
          </p:nvSpPr>
          <p:spPr>
            <a:xfrm flipH="1">
              <a:off x="3294836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20"/>
            <p:cNvSpPr/>
            <p:nvPr/>
          </p:nvSpPr>
          <p:spPr>
            <a:xfrm flipH="1">
              <a:off x="3281961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20"/>
            <p:cNvSpPr/>
            <p:nvPr/>
          </p:nvSpPr>
          <p:spPr>
            <a:xfrm flipH="1">
              <a:off x="3228261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20"/>
            <p:cNvSpPr/>
            <p:nvPr/>
          </p:nvSpPr>
          <p:spPr>
            <a:xfrm flipH="1">
              <a:off x="3226511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20"/>
            <p:cNvSpPr/>
            <p:nvPr/>
          </p:nvSpPr>
          <p:spPr>
            <a:xfrm flipH="1">
              <a:off x="3234236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20"/>
            <p:cNvSpPr/>
            <p:nvPr/>
          </p:nvSpPr>
          <p:spPr>
            <a:xfrm flipH="1">
              <a:off x="3233411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20"/>
            <p:cNvSpPr/>
            <p:nvPr/>
          </p:nvSpPr>
          <p:spPr>
            <a:xfrm flipH="1">
              <a:off x="3228661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20"/>
            <p:cNvSpPr/>
            <p:nvPr/>
          </p:nvSpPr>
          <p:spPr>
            <a:xfrm flipH="1">
              <a:off x="3255261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20"/>
            <p:cNvSpPr/>
            <p:nvPr/>
          </p:nvSpPr>
          <p:spPr>
            <a:xfrm flipH="1">
              <a:off x="3216186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20"/>
            <p:cNvSpPr/>
            <p:nvPr/>
          </p:nvSpPr>
          <p:spPr>
            <a:xfrm flipH="1">
              <a:off x="3223111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20"/>
            <p:cNvSpPr/>
            <p:nvPr/>
          </p:nvSpPr>
          <p:spPr>
            <a:xfrm flipH="1">
              <a:off x="3224336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20"/>
            <p:cNvSpPr/>
            <p:nvPr/>
          </p:nvSpPr>
          <p:spPr>
            <a:xfrm flipH="1">
              <a:off x="3219586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20"/>
            <p:cNvSpPr/>
            <p:nvPr/>
          </p:nvSpPr>
          <p:spPr>
            <a:xfrm flipH="1">
              <a:off x="3248861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20"/>
            <p:cNvSpPr/>
            <p:nvPr/>
          </p:nvSpPr>
          <p:spPr>
            <a:xfrm flipH="1">
              <a:off x="3248461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20"/>
            <p:cNvSpPr/>
            <p:nvPr/>
          </p:nvSpPr>
          <p:spPr>
            <a:xfrm flipH="1">
              <a:off x="3251036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20"/>
            <p:cNvSpPr/>
            <p:nvPr/>
          </p:nvSpPr>
          <p:spPr>
            <a:xfrm flipH="1">
              <a:off x="3255261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20"/>
            <p:cNvSpPr/>
            <p:nvPr/>
          </p:nvSpPr>
          <p:spPr>
            <a:xfrm flipH="1">
              <a:off x="3241961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20"/>
            <p:cNvSpPr/>
            <p:nvPr/>
          </p:nvSpPr>
          <p:spPr>
            <a:xfrm flipH="1">
              <a:off x="3238561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20"/>
            <p:cNvSpPr/>
            <p:nvPr/>
          </p:nvSpPr>
          <p:spPr>
            <a:xfrm flipH="1">
              <a:off x="3236811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20"/>
            <p:cNvSpPr/>
            <p:nvPr/>
          </p:nvSpPr>
          <p:spPr>
            <a:xfrm flipH="1">
              <a:off x="3245361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20"/>
            <p:cNvSpPr/>
            <p:nvPr/>
          </p:nvSpPr>
          <p:spPr>
            <a:xfrm flipH="1">
              <a:off x="3331336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20"/>
            <p:cNvSpPr/>
            <p:nvPr/>
          </p:nvSpPr>
          <p:spPr>
            <a:xfrm flipH="1">
              <a:off x="3059411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20"/>
            <p:cNvSpPr/>
            <p:nvPr/>
          </p:nvSpPr>
          <p:spPr>
            <a:xfrm flipH="1">
              <a:off x="3053036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20"/>
            <p:cNvSpPr/>
            <p:nvPr/>
          </p:nvSpPr>
          <p:spPr>
            <a:xfrm flipH="1">
              <a:off x="3049111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20"/>
            <p:cNvSpPr/>
            <p:nvPr/>
          </p:nvSpPr>
          <p:spPr>
            <a:xfrm flipH="1">
              <a:off x="3054261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20"/>
            <p:cNvSpPr/>
            <p:nvPr/>
          </p:nvSpPr>
          <p:spPr>
            <a:xfrm flipH="1">
              <a:off x="3050861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20"/>
            <p:cNvSpPr/>
            <p:nvPr/>
          </p:nvSpPr>
          <p:spPr>
            <a:xfrm flipH="1">
              <a:off x="3037561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20"/>
            <p:cNvSpPr/>
            <p:nvPr/>
          </p:nvSpPr>
          <p:spPr>
            <a:xfrm flipH="1">
              <a:off x="3045311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20"/>
            <p:cNvSpPr/>
            <p:nvPr/>
          </p:nvSpPr>
          <p:spPr>
            <a:xfrm flipH="1">
              <a:off x="3041786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20"/>
            <p:cNvSpPr/>
            <p:nvPr/>
          </p:nvSpPr>
          <p:spPr>
            <a:xfrm flipH="1">
              <a:off x="3043561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20"/>
            <p:cNvSpPr/>
            <p:nvPr/>
          </p:nvSpPr>
          <p:spPr>
            <a:xfrm flipH="1">
              <a:off x="3066336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20"/>
            <p:cNvSpPr/>
            <p:nvPr/>
          </p:nvSpPr>
          <p:spPr>
            <a:xfrm flipH="1">
              <a:off x="3318036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20"/>
            <p:cNvSpPr/>
            <p:nvPr/>
          </p:nvSpPr>
          <p:spPr>
            <a:xfrm flipH="1">
              <a:off x="3062936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20"/>
            <p:cNvSpPr/>
            <p:nvPr/>
          </p:nvSpPr>
          <p:spPr>
            <a:xfrm flipH="1">
              <a:off x="3078386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20"/>
            <p:cNvSpPr/>
            <p:nvPr/>
          </p:nvSpPr>
          <p:spPr>
            <a:xfrm flipH="1">
              <a:off x="3072711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20"/>
            <p:cNvSpPr/>
            <p:nvPr/>
          </p:nvSpPr>
          <p:spPr>
            <a:xfrm flipH="1">
              <a:off x="3074061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20"/>
            <p:cNvSpPr/>
            <p:nvPr/>
          </p:nvSpPr>
          <p:spPr>
            <a:xfrm flipH="1">
              <a:off x="3068486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20"/>
            <p:cNvSpPr/>
            <p:nvPr/>
          </p:nvSpPr>
          <p:spPr>
            <a:xfrm flipH="1">
              <a:off x="3064161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20"/>
            <p:cNvSpPr/>
            <p:nvPr/>
          </p:nvSpPr>
          <p:spPr>
            <a:xfrm flipH="1">
              <a:off x="3037561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20"/>
            <p:cNvSpPr/>
            <p:nvPr/>
          </p:nvSpPr>
          <p:spPr>
            <a:xfrm flipH="1">
              <a:off x="3076636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20"/>
            <p:cNvSpPr/>
            <p:nvPr/>
          </p:nvSpPr>
          <p:spPr>
            <a:xfrm flipH="1">
              <a:off x="3326586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20"/>
            <p:cNvSpPr/>
            <p:nvPr/>
          </p:nvSpPr>
          <p:spPr>
            <a:xfrm flipH="1">
              <a:off x="3335561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20"/>
            <p:cNvSpPr/>
            <p:nvPr/>
          </p:nvSpPr>
          <p:spPr>
            <a:xfrm flipH="1">
              <a:off x="3329986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20"/>
            <p:cNvSpPr/>
            <p:nvPr/>
          </p:nvSpPr>
          <p:spPr>
            <a:xfrm flipH="1">
              <a:off x="3333486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20"/>
            <p:cNvSpPr/>
            <p:nvPr/>
          </p:nvSpPr>
          <p:spPr>
            <a:xfrm flipH="1">
              <a:off x="3214436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20"/>
            <p:cNvSpPr/>
            <p:nvPr/>
          </p:nvSpPr>
          <p:spPr>
            <a:xfrm flipH="1">
              <a:off x="3320086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20"/>
            <p:cNvSpPr/>
            <p:nvPr/>
          </p:nvSpPr>
          <p:spPr>
            <a:xfrm flipH="1">
              <a:off x="3321836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20"/>
            <p:cNvSpPr/>
            <p:nvPr/>
          </p:nvSpPr>
          <p:spPr>
            <a:xfrm flipH="1">
              <a:off x="3323186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20"/>
            <p:cNvSpPr/>
            <p:nvPr/>
          </p:nvSpPr>
          <p:spPr>
            <a:xfrm flipH="1">
              <a:off x="3435636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20"/>
            <p:cNvSpPr/>
            <p:nvPr/>
          </p:nvSpPr>
          <p:spPr>
            <a:xfrm flipH="1">
              <a:off x="3243711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20"/>
            <p:cNvSpPr/>
            <p:nvPr/>
          </p:nvSpPr>
          <p:spPr>
            <a:xfrm flipH="1">
              <a:off x="3257436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20"/>
            <p:cNvSpPr/>
            <p:nvPr/>
          </p:nvSpPr>
          <p:spPr>
            <a:xfrm flipH="1">
              <a:off x="3220936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20"/>
            <p:cNvSpPr/>
            <p:nvPr/>
          </p:nvSpPr>
          <p:spPr>
            <a:xfrm flipH="1">
              <a:off x="3318436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20"/>
            <p:cNvSpPr/>
            <p:nvPr/>
          </p:nvSpPr>
          <p:spPr>
            <a:xfrm flipH="1">
              <a:off x="3369986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20"/>
            <p:cNvSpPr/>
            <p:nvPr/>
          </p:nvSpPr>
          <p:spPr>
            <a:xfrm flipH="1">
              <a:off x="3349361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20"/>
            <p:cNvSpPr/>
            <p:nvPr/>
          </p:nvSpPr>
          <p:spPr>
            <a:xfrm flipH="1">
              <a:off x="3413786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20"/>
            <p:cNvSpPr/>
            <p:nvPr/>
          </p:nvSpPr>
          <p:spPr>
            <a:xfrm flipH="1">
              <a:off x="3209811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20"/>
            <p:cNvSpPr/>
            <p:nvPr/>
          </p:nvSpPr>
          <p:spPr>
            <a:xfrm flipH="1">
              <a:off x="3061586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20"/>
            <p:cNvSpPr/>
            <p:nvPr/>
          </p:nvSpPr>
          <p:spPr>
            <a:xfrm flipH="1">
              <a:off x="3075811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20"/>
            <p:cNvSpPr/>
            <p:nvPr/>
          </p:nvSpPr>
          <p:spPr>
            <a:xfrm flipH="1">
              <a:off x="3074886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20"/>
            <p:cNvSpPr/>
            <p:nvPr/>
          </p:nvSpPr>
          <p:spPr>
            <a:xfrm flipH="1">
              <a:off x="3058186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20"/>
            <p:cNvSpPr/>
            <p:nvPr/>
          </p:nvSpPr>
          <p:spPr>
            <a:xfrm flipH="1">
              <a:off x="3079636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20"/>
            <p:cNvSpPr/>
            <p:nvPr/>
          </p:nvSpPr>
          <p:spPr>
            <a:xfrm flipH="1">
              <a:off x="3084361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20"/>
            <p:cNvSpPr/>
            <p:nvPr/>
          </p:nvSpPr>
          <p:spPr>
            <a:xfrm flipH="1">
              <a:off x="3106211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20"/>
            <p:cNvSpPr/>
            <p:nvPr/>
          </p:nvSpPr>
          <p:spPr>
            <a:xfrm flipH="1">
              <a:off x="3068086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20"/>
            <p:cNvSpPr/>
            <p:nvPr/>
          </p:nvSpPr>
          <p:spPr>
            <a:xfrm flipH="1">
              <a:off x="3081786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20"/>
            <p:cNvSpPr/>
            <p:nvPr/>
          </p:nvSpPr>
          <p:spPr>
            <a:xfrm flipH="1">
              <a:off x="3063761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20"/>
            <p:cNvSpPr/>
            <p:nvPr/>
          </p:nvSpPr>
          <p:spPr>
            <a:xfrm flipH="1">
              <a:off x="3073236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20"/>
            <p:cNvSpPr/>
            <p:nvPr/>
          </p:nvSpPr>
          <p:spPr>
            <a:xfrm flipH="1">
              <a:off x="3096836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20"/>
            <p:cNvSpPr/>
            <p:nvPr/>
          </p:nvSpPr>
          <p:spPr>
            <a:xfrm flipH="1">
              <a:off x="3101986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20"/>
            <p:cNvSpPr/>
            <p:nvPr/>
          </p:nvSpPr>
          <p:spPr>
            <a:xfrm flipH="1">
              <a:off x="3098486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20"/>
            <p:cNvSpPr/>
            <p:nvPr/>
          </p:nvSpPr>
          <p:spPr>
            <a:xfrm flipH="1">
              <a:off x="3104161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20"/>
            <p:cNvSpPr/>
            <p:nvPr/>
          </p:nvSpPr>
          <p:spPr>
            <a:xfrm flipH="1">
              <a:off x="3092511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20"/>
            <p:cNvSpPr/>
            <p:nvPr/>
          </p:nvSpPr>
          <p:spPr>
            <a:xfrm flipH="1">
              <a:off x="3087761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20"/>
            <p:cNvSpPr/>
            <p:nvPr/>
          </p:nvSpPr>
          <p:spPr>
            <a:xfrm flipH="1">
              <a:off x="3091686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20"/>
            <p:cNvSpPr/>
            <p:nvPr/>
          </p:nvSpPr>
          <p:spPr>
            <a:xfrm flipH="1">
              <a:off x="3086936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20"/>
            <p:cNvSpPr/>
            <p:nvPr/>
          </p:nvSpPr>
          <p:spPr>
            <a:xfrm flipH="1">
              <a:off x="3061186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20"/>
            <p:cNvSpPr/>
            <p:nvPr/>
          </p:nvSpPr>
          <p:spPr>
            <a:xfrm flipH="1">
              <a:off x="3037561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20"/>
            <p:cNvSpPr/>
            <p:nvPr/>
          </p:nvSpPr>
          <p:spPr>
            <a:xfrm flipH="1">
              <a:off x="3218361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20"/>
            <p:cNvSpPr/>
            <p:nvPr/>
          </p:nvSpPr>
          <p:spPr>
            <a:xfrm flipH="1">
              <a:off x="3336061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20"/>
            <p:cNvSpPr/>
            <p:nvPr/>
          </p:nvSpPr>
          <p:spPr>
            <a:xfrm flipH="1">
              <a:off x="3196411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20"/>
            <p:cNvSpPr/>
            <p:nvPr/>
          </p:nvSpPr>
          <p:spPr>
            <a:xfrm flipH="1">
              <a:off x="3279786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20"/>
            <p:cNvSpPr/>
            <p:nvPr/>
          </p:nvSpPr>
          <p:spPr>
            <a:xfrm flipH="1">
              <a:off x="3119611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20"/>
            <p:cNvSpPr/>
            <p:nvPr/>
          </p:nvSpPr>
          <p:spPr>
            <a:xfrm flipH="1">
              <a:off x="3172811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20"/>
            <p:cNvSpPr/>
            <p:nvPr/>
          </p:nvSpPr>
          <p:spPr>
            <a:xfrm flipH="1">
              <a:off x="3037561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20"/>
            <p:cNvSpPr/>
            <p:nvPr/>
          </p:nvSpPr>
          <p:spPr>
            <a:xfrm flipH="1">
              <a:off x="3141886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20"/>
            <p:cNvSpPr/>
            <p:nvPr/>
          </p:nvSpPr>
          <p:spPr>
            <a:xfrm flipH="1">
              <a:off x="3042311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20"/>
            <p:cNvSpPr/>
            <p:nvPr/>
          </p:nvSpPr>
          <p:spPr>
            <a:xfrm flipH="1">
              <a:off x="3046136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20"/>
            <p:cNvSpPr/>
            <p:nvPr/>
          </p:nvSpPr>
          <p:spPr>
            <a:xfrm flipH="1">
              <a:off x="3213211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20"/>
            <p:cNvSpPr/>
            <p:nvPr/>
          </p:nvSpPr>
          <p:spPr>
            <a:xfrm flipH="1">
              <a:off x="3049536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20"/>
            <p:cNvSpPr/>
            <p:nvPr/>
          </p:nvSpPr>
          <p:spPr>
            <a:xfrm flipH="1">
              <a:off x="3054261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20"/>
            <p:cNvSpPr/>
            <p:nvPr/>
          </p:nvSpPr>
          <p:spPr>
            <a:xfrm flipH="1">
              <a:off x="3039211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20"/>
            <p:cNvSpPr/>
            <p:nvPr/>
          </p:nvSpPr>
          <p:spPr>
            <a:xfrm flipH="1">
              <a:off x="3038386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20"/>
            <p:cNvSpPr/>
            <p:nvPr/>
          </p:nvSpPr>
          <p:spPr>
            <a:xfrm flipH="1">
              <a:off x="3041786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20"/>
            <p:cNvSpPr/>
            <p:nvPr/>
          </p:nvSpPr>
          <p:spPr>
            <a:xfrm flipH="1">
              <a:off x="3056011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20"/>
            <p:cNvSpPr/>
            <p:nvPr/>
          </p:nvSpPr>
          <p:spPr>
            <a:xfrm flipH="1">
              <a:off x="3047461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20"/>
            <p:cNvSpPr/>
            <p:nvPr/>
          </p:nvSpPr>
          <p:spPr>
            <a:xfrm flipH="1">
              <a:off x="3182286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20"/>
            <p:cNvSpPr/>
            <p:nvPr/>
          </p:nvSpPr>
          <p:spPr>
            <a:xfrm flipH="1">
              <a:off x="3177136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20"/>
            <p:cNvSpPr/>
            <p:nvPr/>
          </p:nvSpPr>
          <p:spPr>
            <a:xfrm flipH="1">
              <a:off x="3178361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20"/>
            <p:cNvSpPr/>
            <p:nvPr/>
          </p:nvSpPr>
          <p:spPr>
            <a:xfrm flipH="1">
              <a:off x="3186611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20"/>
            <p:cNvSpPr/>
            <p:nvPr/>
          </p:nvSpPr>
          <p:spPr>
            <a:xfrm flipH="1">
              <a:off x="3167661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20"/>
            <p:cNvSpPr/>
            <p:nvPr/>
          </p:nvSpPr>
          <p:spPr>
            <a:xfrm flipH="1">
              <a:off x="3187436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20"/>
            <p:cNvSpPr/>
            <p:nvPr/>
          </p:nvSpPr>
          <p:spPr>
            <a:xfrm flipH="1">
              <a:off x="3167236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20"/>
            <p:cNvSpPr/>
            <p:nvPr/>
          </p:nvSpPr>
          <p:spPr>
            <a:xfrm flipH="1">
              <a:off x="3174961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20"/>
            <p:cNvSpPr/>
            <p:nvPr/>
          </p:nvSpPr>
          <p:spPr>
            <a:xfrm flipH="1">
              <a:off x="3170636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20"/>
            <p:cNvSpPr/>
            <p:nvPr/>
          </p:nvSpPr>
          <p:spPr>
            <a:xfrm flipH="1">
              <a:off x="3202486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20"/>
            <p:cNvSpPr/>
            <p:nvPr/>
          </p:nvSpPr>
          <p:spPr>
            <a:xfrm flipH="1">
              <a:off x="3202086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20"/>
            <p:cNvSpPr/>
            <p:nvPr/>
          </p:nvSpPr>
          <p:spPr>
            <a:xfrm flipH="1">
              <a:off x="3107561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20"/>
            <p:cNvSpPr/>
            <p:nvPr/>
          </p:nvSpPr>
          <p:spPr>
            <a:xfrm flipH="1">
              <a:off x="3206311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20"/>
            <p:cNvSpPr/>
            <p:nvPr/>
          </p:nvSpPr>
          <p:spPr>
            <a:xfrm flipH="1">
              <a:off x="3211036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20"/>
            <p:cNvSpPr/>
            <p:nvPr/>
          </p:nvSpPr>
          <p:spPr>
            <a:xfrm flipH="1">
              <a:off x="3164236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20"/>
            <p:cNvSpPr/>
            <p:nvPr/>
          </p:nvSpPr>
          <p:spPr>
            <a:xfrm flipH="1">
              <a:off x="3194761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20"/>
            <p:cNvSpPr/>
            <p:nvPr/>
          </p:nvSpPr>
          <p:spPr>
            <a:xfrm flipH="1">
              <a:off x="3199486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20"/>
            <p:cNvSpPr/>
            <p:nvPr/>
          </p:nvSpPr>
          <p:spPr>
            <a:xfrm flipH="1">
              <a:off x="3198561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20"/>
            <p:cNvSpPr/>
            <p:nvPr/>
          </p:nvSpPr>
          <p:spPr>
            <a:xfrm flipH="1">
              <a:off x="3192586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20"/>
            <p:cNvSpPr/>
            <p:nvPr/>
          </p:nvSpPr>
          <p:spPr>
            <a:xfrm flipH="1">
              <a:off x="3129936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20"/>
            <p:cNvSpPr/>
            <p:nvPr/>
          </p:nvSpPr>
          <p:spPr>
            <a:xfrm flipH="1">
              <a:off x="3126011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20"/>
            <p:cNvSpPr/>
            <p:nvPr/>
          </p:nvSpPr>
          <p:spPr>
            <a:xfrm flipH="1">
              <a:off x="3134561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20"/>
            <p:cNvSpPr/>
            <p:nvPr/>
          </p:nvSpPr>
          <p:spPr>
            <a:xfrm flipH="1">
              <a:off x="3122186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20"/>
            <p:cNvSpPr/>
            <p:nvPr/>
          </p:nvSpPr>
          <p:spPr>
            <a:xfrm flipH="1">
              <a:off x="3117036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20"/>
            <p:cNvSpPr/>
            <p:nvPr/>
          </p:nvSpPr>
          <p:spPr>
            <a:xfrm flipH="1">
              <a:off x="3112711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20"/>
            <p:cNvSpPr/>
            <p:nvPr/>
          </p:nvSpPr>
          <p:spPr>
            <a:xfrm flipH="1">
              <a:off x="3116111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20"/>
            <p:cNvSpPr/>
            <p:nvPr/>
          </p:nvSpPr>
          <p:spPr>
            <a:xfrm flipH="1">
              <a:off x="3136311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20"/>
            <p:cNvSpPr/>
            <p:nvPr/>
          </p:nvSpPr>
          <p:spPr>
            <a:xfrm flipH="1">
              <a:off x="3147961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20"/>
            <p:cNvSpPr/>
            <p:nvPr/>
          </p:nvSpPr>
          <p:spPr>
            <a:xfrm flipH="1">
              <a:off x="3154761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20"/>
            <p:cNvSpPr/>
            <p:nvPr/>
          </p:nvSpPr>
          <p:spPr>
            <a:xfrm flipH="1">
              <a:off x="3155686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20"/>
            <p:cNvSpPr/>
            <p:nvPr/>
          </p:nvSpPr>
          <p:spPr>
            <a:xfrm flipH="1">
              <a:off x="3158686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20"/>
            <p:cNvSpPr/>
            <p:nvPr/>
          </p:nvSpPr>
          <p:spPr>
            <a:xfrm flipH="1">
              <a:off x="3138486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20"/>
            <p:cNvSpPr/>
            <p:nvPr/>
          </p:nvSpPr>
          <p:spPr>
            <a:xfrm flipH="1">
              <a:off x="3153536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20"/>
            <p:cNvSpPr/>
            <p:nvPr/>
          </p:nvSpPr>
          <p:spPr>
            <a:xfrm flipH="1">
              <a:off x="3162086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20"/>
            <p:cNvSpPr/>
            <p:nvPr/>
          </p:nvSpPr>
          <p:spPr>
            <a:xfrm flipH="1">
              <a:off x="3141461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20"/>
            <p:cNvSpPr/>
            <p:nvPr/>
          </p:nvSpPr>
          <p:spPr>
            <a:xfrm flipH="1">
              <a:off x="3146211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20"/>
            <p:cNvSpPr/>
            <p:nvPr/>
          </p:nvSpPr>
          <p:spPr>
            <a:xfrm flipH="1">
              <a:off x="3266911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20"/>
            <p:cNvSpPr/>
            <p:nvPr/>
          </p:nvSpPr>
          <p:spPr>
            <a:xfrm flipH="1">
              <a:off x="3336061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20"/>
            <p:cNvSpPr/>
            <p:nvPr/>
          </p:nvSpPr>
          <p:spPr>
            <a:xfrm flipH="1">
              <a:off x="3340286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20"/>
            <p:cNvSpPr/>
            <p:nvPr/>
          </p:nvSpPr>
          <p:spPr>
            <a:xfrm flipH="1">
              <a:off x="3332561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20"/>
            <p:cNvSpPr/>
            <p:nvPr/>
          </p:nvSpPr>
          <p:spPr>
            <a:xfrm flipH="1">
              <a:off x="3336061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20"/>
            <p:cNvSpPr/>
            <p:nvPr/>
          </p:nvSpPr>
          <p:spPr>
            <a:xfrm flipH="1">
              <a:off x="3333486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20"/>
            <p:cNvSpPr/>
            <p:nvPr/>
          </p:nvSpPr>
          <p:spPr>
            <a:xfrm flipH="1">
              <a:off x="3325236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20"/>
            <p:cNvSpPr/>
            <p:nvPr/>
          </p:nvSpPr>
          <p:spPr>
            <a:xfrm flipH="1">
              <a:off x="3322261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20"/>
            <p:cNvSpPr/>
            <p:nvPr/>
          </p:nvSpPr>
          <p:spPr>
            <a:xfrm flipH="1">
              <a:off x="3327811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20"/>
            <p:cNvSpPr/>
            <p:nvPr/>
          </p:nvSpPr>
          <p:spPr>
            <a:xfrm flipH="1">
              <a:off x="3328761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20"/>
            <p:cNvSpPr/>
            <p:nvPr/>
          </p:nvSpPr>
          <p:spPr>
            <a:xfrm flipH="1">
              <a:off x="3352361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20"/>
            <p:cNvSpPr/>
            <p:nvPr/>
          </p:nvSpPr>
          <p:spPr>
            <a:xfrm flipH="1">
              <a:off x="3341211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20"/>
            <p:cNvSpPr/>
            <p:nvPr/>
          </p:nvSpPr>
          <p:spPr>
            <a:xfrm flipH="1">
              <a:off x="3355761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20"/>
            <p:cNvSpPr/>
            <p:nvPr/>
          </p:nvSpPr>
          <p:spPr>
            <a:xfrm flipH="1">
              <a:off x="3357911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20"/>
            <p:cNvSpPr/>
            <p:nvPr/>
          </p:nvSpPr>
          <p:spPr>
            <a:xfrm flipH="1">
              <a:off x="3321436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20"/>
            <p:cNvSpPr/>
            <p:nvPr/>
          </p:nvSpPr>
          <p:spPr>
            <a:xfrm flipH="1">
              <a:off x="3355336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20"/>
            <p:cNvSpPr/>
            <p:nvPr/>
          </p:nvSpPr>
          <p:spPr>
            <a:xfrm flipH="1">
              <a:off x="3343811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20"/>
            <p:cNvSpPr/>
            <p:nvPr/>
          </p:nvSpPr>
          <p:spPr>
            <a:xfrm flipH="1">
              <a:off x="3350186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20"/>
            <p:cNvSpPr/>
            <p:nvPr/>
          </p:nvSpPr>
          <p:spPr>
            <a:xfrm flipH="1">
              <a:off x="3345461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20"/>
            <p:cNvSpPr/>
            <p:nvPr/>
          </p:nvSpPr>
          <p:spPr>
            <a:xfrm flipH="1">
              <a:off x="3362261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20"/>
            <p:cNvSpPr/>
            <p:nvPr/>
          </p:nvSpPr>
          <p:spPr>
            <a:xfrm flipH="1">
              <a:off x="3289686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20"/>
            <p:cNvSpPr/>
            <p:nvPr/>
          </p:nvSpPr>
          <p:spPr>
            <a:xfrm flipH="1">
              <a:off x="3287511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20"/>
            <p:cNvSpPr/>
            <p:nvPr/>
          </p:nvSpPr>
          <p:spPr>
            <a:xfrm flipH="1">
              <a:off x="3288761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20"/>
            <p:cNvSpPr/>
            <p:nvPr/>
          </p:nvSpPr>
          <p:spPr>
            <a:xfrm flipH="1">
              <a:off x="3293911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20"/>
            <p:cNvSpPr/>
            <p:nvPr/>
          </p:nvSpPr>
          <p:spPr>
            <a:xfrm flipH="1">
              <a:off x="3272061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20"/>
            <p:cNvSpPr/>
            <p:nvPr/>
          </p:nvSpPr>
          <p:spPr>
            <a:xfrm flipH="1">
              <a:off x="3275461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20"/>
            <p:cNvSpPr/>
            <p:nvPr/>
          </p:nvSpPr>
          <p:spPr>
            <a:xfrm flipH="1">
              <a:off x="3275886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20"/>
            <p:cNvSpPr/>
            <p:nvPr/>
          </p:nvSpPr>
          <p:spPr>
            <a:xfrm flipH="1">
              <a:off x="3281961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20"/>
            <p:cNvSpPr/>
            <p:nvPr/>
          </p:nvSpPr>
          <p:spPr>
            <a:xfrm flipH="1">
              <a:off x="3295661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20"/>
            <p:cNvSpPr/>
            <p:nvPr/>
          </p:nvSpPr>
          <p:spPr>
            <a:xfrm flipH="1">
              <a:off x="3298236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20"/>
            <p:cNvSpPr/>
            <p:nvPr/>
          </p:nvSpPr>
          <p:spPr>
            <a:xfrm flipH="1">
              <a:off x="3308961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20"/>
            <p:cNvSpPr/>
            <p:nvPr/>
          </p:nvSpPr>
          <p:spPr>
            <a:xfrm flipH="1">
              <a:off x="3312361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20"/>
            <p:cNvSpPr/>
            <p:nvPr/>
          </p:nvSpPr>
          <p:spPr>
            <a:xfrm flipH="1">
              <a:off x="3311136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20"/>
            <p:cNvSpPr/>
            <p:nvPr/>
          </p:nvSpPr>
          <p:spPr>
            <a:xfrm flipH="1">
              <a:off x="3316286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20"/>
            <p:cNvSpPr/>
            <p:nvPr/>
          </p:nvSpPr>
          <p:spPr>
            <a:xfrm flipH="1">
              <a:off x="3300811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20"/>
            <p:cNvSpPr/>
            <p:nvPr/>
          </p:nvSpPr>
          <p:spPr>
            <a:xfrm flipH="1">
              <a:off x="3320611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20"/>
            <p:cNvSpPr/>
            <p:nvPr/>
          </p:nvSpPr>
          <p:spPr>
            <a:xfrm flipH="1">
              <a:off x="3301636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20"/>
            <p:cNvSpPr/>
            <p:nvPr/>
          </p:nvSpPr>
          <p:spPr>
            <a:xfrm flipH="1">
              <a:off x="3305561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20"/>
            <p:cNvSpPr/>
            <p:nvPr/>
          </p:nvSpPr>
          <p:spPr>
            <a:xfrm flipH="1">
              <a:off x="3277636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20"/>
            <p:cNvSpPr/>
            <p:nvPr/>
          </p:nvSpPr>
          <p:spPr>
            <a:xfrm flipH="1">
              <a:off x="3415961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20"/>
            <p:cNvSpPr/>
            <p:nvPr/>
          </p:nvSpPr>
          <p:spPr>
            <a:xfrm flipH="1">
              <a:off x="3416361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20"/>
            <p:cNvSpPr/>
            <p:nvPr/>
          </p:nvSpPr>
          <p:spPr>
            <a:xfrm flipH="1">
              <a:off x="3419361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20"/>
            <p:cNvSpPr/>
            <p:nvPr/>
          </p:nvSpPr>
          <p:spPr>
            <a:xfrm flipH="1">
              <a:off x="3415961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20"/>
            <p:cNvSpPr/>
            <p:nvPr/>
          </p:nvSpPr>
          <p:spPr>
            <a:xfrm flipH="1">
              <a:off x="3421511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20"/>
            <p:cNvSpPr/>
            <p:nvPr/>
          </p:nvSpPr>
          <p:spPr>
            <a:xfrm flipH="1">
              <a:off x="3428311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20"/>
            <p:cNvSpPr/>
            <p:nvPr/>
          </p:nvSpPr>
          <p:spPr>
            <a:xfrm flipH="1">
              <a:off x="3427486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20"/>
            <p:cNvSpPr/>
            <p:nvPr/>
          </p:nvSpPr>
          <p:spPr>
            <a:xfrm flipH="1">
              <a:off x="3423686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20"/>
            <p:cNvSpPr/>
            <p:nvPr/>
          </p:nvSpPr>
          <p:spPr>
            <a:xfrm flipH="1">
              <a:off x="3429661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20"/>
            <p:cNvSpPr/>
            <p:nvPr/>
          </p:nvSpPr>
          <p:spPr>
            <a:xfrm flipH="1">
              <a:off x="3422761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20"/>
            <p:cNvSpPr/>
            <p:nvPr/>
          </p:nvSpPr>
          <p:spPr>
            <a:xfrm flipH="1">
              <a:off x="3403886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20"/>
            <p:cNvSpPr/>
            <p:nvPr/>
          </p:nvSpPr>
          <p:spPr>
            <a:xfrm flipH="1">
              <a:off x="3402561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20"/>
            <p:cNvSpPr/>
            <p:nvPr/>
          </p:nvSpPr>
          <p:spPr>
            <a:xfrm flipH="1">
              <a:off x="3400911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20"/>
            <p:cNvSpPr/>
            <p:nvPr/>
          </p:nvSpPr>
          <p:spPr>
            <a:xfrm flipH="1">
              <a:off x="3406061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20"/>
            <p:cNvSpPr/>
            <p:nvPr/>
          </p:nvSpPr>
          <p:spPr>
            <a:xfrm flipH="1">
              <a:off x="3411611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20"/>
            <p:cNvSpPr/>
            <p:nvPr/>
          </p:nvSpPr>
          <p:spPr>
            <a:xfrm flipH="1">
              <a:off x="3409461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20"/>
            <p:cNvSpPr/>
            <p:nvPr/>
          </p:nvSpPr>
          <p:spPr>
            <a:xfrm flipH="1">
              <a:off x="3418011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20"/>
            <p:cNvSpPr/>
            <p:nvPr/>
          </p:nvSpPr>
          <p:spPr>
            <a:xfrm flipH="1">
              <a:off x="3409861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20"/>
            <p:cNvSpPr/>
            <p:nvPr/>
          </p:nvSpPr>
          <p:spPr>
            <a:xfrm flipH="1">
              <a:off x="3372561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20"/>
            <p:cNvSpPr/>
            <p:nvPr/>
          </p:nvSpPr>
          <p:spPr>
            <a:xfrm flipH="1">
              <a:off x="3378536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20"/>
            <p:cNvSpPr/>
            <p:nvPr/>
          </p:nvSpPr>
          <p:spPr>
            <a:xfrm flipH="1">
              <a:off x="3381111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20"/>
            <p:cNvSpPr/>
            <p:nvPr/>
          </p:nvSpPr>
          <p:spPr>
            <a:xfrm flipH="1">
              <a:off x="3385036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20"/>
            <p:cNvSpPr/>
            <p:nvPr/>
          </p:nvSpPr>
          <p:spPr>
            <a:xfrm flipH="1">
              <a:off x="3388836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20"/>
            <p:cNvSpPr/>
            <p:nvPr/>
          </p:nvSpPr>
          <p:spPr>
            <a:xfrm flipH="1">
              <a:off x="3423161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20"/>
            <p:cNvSpPr/>
            <p:nvPr/>
          </p:nvSpPr>
          <p:spPr>
            <a:xfrm flipH="1">
              <a:off x="3375961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20"/>
            <p:cNvSpPr/>
            <p:nvPr/>
          </p:nvSpPr>
          <p:spPr>
            <a:xfrm flipH="1">
              <a:off x="3368636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20"/>
            <p:cNvSpPr/>
            <p:nvPr/>
          </p:nvSpPr>
          <p:spPr>
            <a:xfrm flipH="1">
              <a:off x="3391011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20"/>
            <p:cNvSpPr/>
            <p:nvPr/>
          </p:nvSpPr>
          <p:spPr>
            <a:xfrm flipH="1">
              <a:off x="3367411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20"/>
            <p:cNvSpPr/>
            <p:nvPr/>
          </p:nvSpPr>
          <p:spPr>
            <a:xfrm flipH="1">
              <a:off x="3405136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20"/>
            <p:cNvSpPr/>
            <p:nvPr/>
          </p:nvSpPr>
          <p:spPr>
            <a:xfrm flipH="1">
              <a:off x="3408636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20"/>
            <p:cNvSpPr/>
            <p:nvPr/>
          </p:nvSpPr>
          <p:spPr>
            <a:xfrm flipH="1">
              <a:off x="3408211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20"/>
            <p:cNvSpPr/>
            <p:nvPr/>
          </p:nvSpPr>
          <p:spPr>
            <a:xfrm flipH="1">
              <a:off x="3395736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20"/>
            <p:cNvSpPr/>
            <p:nvPr/>
          </p:nvSpPr>
          <p:spPr>
            <a:xfrm flipH="1">
              <a:off x="3412436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20"/>
            <p:cNvSpPr/>
            <p:nvPr/>
          </p:nvSpPr>
          <p:spPr>
            <a:xfrm flipH="1">
              <a:off x="3396561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20"/>
            <p:cNvSpPr/>
            <p:nvPr/>
          </p:nvSpPr>
          <p:spPr>
            <a:xfrm flipH="1">
              <a:off x="3402561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20"/>
            <p:cNvSpPr/>
            <p:nvPr/>
          </p:nvSpPr>
          <p:spPr>
            <a:xfrm flipH="1">
              <a:off x="3400911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20"/>
            <p:cNvSpPr/>
            <p:nvPr/>
          </p:nvSpPr>
          <p:spPr>
            <a:xfrm flipH="1">
              <a:off x="3240211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20"/>
            <p:cNvSpPr/>
            <p:nvPr/>
          </p:nvSpPr>
          <p:spPr>
            <a:xfrm flipH="1">
              <a:off x="3142811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20"/>
            <p:cNvSpPr/>
            <p:nvPr/>
          </p:nvSpPr>
          <p:spPr>
            <a:xfrm flipH="1">
              <a:off x="3144036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20"/>
            <p:cNvSpPr/>
            <p:nvPr/>
          </p:nvSpPr>
          <p:spPr>
            <a:xfrm flipH="1">
              <a:off x="3149211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20"/>
            <p:cNvSpPr/>
            <p:nvPr/>
          </p:nvSpPr>
          <p:spPr>
            <a:xfrm flipH="1">
              <a:off x="3148386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20"/>
            <p:cNvSpPr/>
            <p:nvPr/>
          </p:nvSpPr>
          <p:spPr>
            <a:xfrm flipH="1">
              <a:off x="3130761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20"/>
            <p:cNvSpPr/>
            <p:nvPr/>
          </p:nvSpPr>
          <p:spPr>
            <a:xfrm flipH="1">
              <a:off x="3133336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20"/>
            <p:cNvSpPr/>
            <p:nvPr/>
          </p:nvSpPr>
          <p:spPr>
            <a:xfrm flipH="1">
              <a:off x="3153111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20"/>
            <p:cNvSpPr/>
            <p:nvPr/>
          </p:nvSpPr>
          <p:spPr>
            <a:xfrm flipH="1">
              <a:off x="3139311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20"/>
            <p:cNvSpPr/>
            <p:nvPr/>
          </p:nvSpPr>
          <p:spPr>
            <a:xfrm flipH="1">
              <a:off x="3134561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20"/>
            <p:cNvSpPr/>
            <p:nvPr/>
          </p:nvSpPr>
          <p:spPr>
            <a:xfrm flipH="1">
              <a:off x="3162911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20"/>
            <p:cNvSpPr/>
            <p:nvPr/>
          </p:nvSpPr>
          <p:spPr>
            <a:xfrm flipH="1">
              <a:off x="3168586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20"/>
            <p:cNvSpPr/>
            <p:nvPr/>
          </p:nvSpPr>
          <p:spPr>
            <a:xfrm flipH="1">
              <a:off x="3168986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20"/>
            <p:cNvSpPr/>
            <p:nvPr/>
          </p:nvSpPr>
          <p:spPr>
            <a:xfrm flipH="1">
              <a:off x="3173211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20"/>
            <p:cNvSpPr/>
            <p:nvPr/>
          </p:nvSpPr>
          <p:spPr>
            <a:xfrm flipH="1">
              <a:off x="3165061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20"/>
            <p:cNvSpPr/>
            <p:nvPr/>
          </p:nvSpPr>
          <p:spPr>
            <a:xfrm flipH="1">
              <a:off x="3154361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20"/>
            <p:cNvSpPr/>
            <p:nvPr/>
          </p:nvSpPr>
          <p:spPr>
            <a:xfrm flipH="1">
              <a:off x="3156511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20"/>
            <p:cNvSpPr/>
            <p:nvPr/>
          </p:nvSpPr>
          <p:spPr>
            <a:xfrm flipH="1">
              <a:off x="3128986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20"/>
            <p:cNvSpPr/>
            <p:nvPr/>
          </p:nvSpPr>
          <p:spPr>
            <a:xfrm flipH="1">
              <a:off x="3161661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20"/>
            <p:cNvSpPr/>
            <p:nvPr/>
          </p:nvSpPr>
          <p:spPr>
            <a:xfrm flipH="1">
              <a:off x="3174961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20"/>
            <p:cNvSpPr/>
            <p:nvPr/>
          </p:nvSpPr>
          <p:spPr>
            <a:xfrm flipH="1">
              <a:off x="3102411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20"/>
            <p:cNvSpPr/>
            <p:nvPr/>
          </p:nvSpPr>
          <p:spPr>
            <a:xfrm flipH="1">
              <a:off x="3095086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20"/>
            <p:cNvSpPr/>
            <p:nvPr/>
          </p:nvSpPr>
          <p:spPr>
            <a:xfrm flipH="1">
              <a:off x="3095086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20"/>
            <p:cNvSpPr/>
            <p:nvPr/>
          </p:nvSpPr>
          <p:spPr>
            <a:xfrm flipH="1">
              <a:off x="3101586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20"/>
            <p:cNvSpPr/>
            <p:nvPr/>
          </p:nvSpPr>
          <p:spPr>
            <a:xfrm flipH="1">
              <a:off x="3100236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20"/>
            <p:cNvSpPr/>
            <p:nvPr/>
          </p:nvSpPr>
          <p:spPr>
            <a:xfrm flipH="1">
              <a:off x="3088186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20"/>
            <p:cNvSpPr/>
            <p:nvPr/>
          </p:nvSpPr>
          <p:spPr>
            <a:xfrm flipH="1">
              <a:off x="3088686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20"/>
            <p:cNvSpPr/>
            <p:nvPr/>
          </p:nvSpPr>
          <p:spPr>
            <a:xfrm flipH="1">
              <a:off x="3090761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20"/>
            <p:cNvSpPr/>
            <p:nvPr/>
          </p:nvSpPr>
          <p:spPr>
            <a:xfrm flipH="1">
              <a:off x="3121686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20"/>
            <p:cNvSpPr/>
            <p:nvPr/>
          </p:nvSpPr>
          <p:spPr>
            <a:xfrm flipH="1">
              <a:off x="3114461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20"/>
            <p:cNvSpPr/>
            <p:nvPr/>
          </p:nvSpPr>
          <p:spPr>
            <a:xfrm flipH="1">
              <a:off x="3119111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20"/>
            <p:cNvSpPr/>
            <p:nvPr/>
          </p:nvSpPr>
          <p:spPr>
            <a:xfrm flipH="1">
              <a:off x="3118686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20"/>
            <p:cNvSpPr/>
            <p:nvPr/>
          </p:nvSpPr>
          <p:spPr>
            <a:xfrm flipH="1">
              <a:off x="3125186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20"/>
            <p:cNvSpPr/>
            <p:nvPr/>
          </p:nvSpPr>
          <p:spPr>
            <a:xfrm flipH="1">
              <a:off x="3106736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20"/>
            <p:cNvSpPr/>
            <p:nvPr/>
          </p:nvSpPr>
          <p:spPr>
            <a:xfrm flipH="1">
              <a:off x="3113936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20"/>
            <p:cNvSpPr/>
            <p:nvPr/>
          </p:nvSpPr>
          <p:spPr>
            <a:xfrm flipH="1">
              <a:off x="3108386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20"/>
            <p:cNvSpPr/>
            <p:nvPr/>
          </p:nvSpPr>
          <p:spPr>
            <a:xfrm flipH="1">
              <a:off x="3110961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20"/>
            <p:cNvSpPr/>
            <p:nvPr/>
          </p:nvSpPr>
          <p:spPr>
            <a:xfrm flipH="1">
              <a:off x="3255661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20"/>
            <p:cNvSpPr/>
            <p:nvPr/>
          </p:nvSpPr>
          <p:spPr>
            <a:xfrm flipH="1">
              <a:off x="3241561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20"/>
            <p:cNvSpPr/>
            <p:nvPr/>
          </p:nvSpPr>
          <p:spPr>
            <a:xfrm flipH="1">
              <a:off x="3237636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20"/>
            <p:cNvSpPr/>
            <p:nvPr/>
          </p:nvSpPr>
          <p:spPr>
            <a:xfrm flipH="1">
              <a:off x="3085186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20"/>
            <p:cNvSpPr/>
            <p:nvPr/>
          </p:nvSpPr>
          <p:spPr>
            <a:xfrm flipH="1">
              <a:off x="3243311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20"/>
            <p:cNvSpPr/>
            <p:nvPr/>
          </p:nvSpPr>
          <p:spPr>
            <a:xfrm flipH="1">
              <a:off x="3226511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20"/>
            <p:cNvSpPr/>
            <p:nvPr/>
          </p:nvSpPr>
          <p:spPr>
            <a:xfrm flipH="1">
              <a:off x="3235986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20"/>
            <p:cNvSpPr/>
            <p:nvPr/>
          </p:nvSpPr>
          <p:spPr>
            <a:xfrm flipH="1">
              <a:off x="3229086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20"/>
            <p:cNvSpPr/>
            <p:nvPr/>
          </p:nvSpPr>
          <p:spPr>
            <a:xfrm flipH="1">
              <a:off x="3229086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20"/>
            <p:cNvSpPr/>
            <p:nvPr/>
          </p:nvSpPr>
          <p:spPr>
            <a:xfrm flipH="1">
              <a:off x="3232061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20"/>
            <p:cNvSpPr/>
            <p:nvPr/>
          </p:nvSpPr>
          <p:spPr>
            <a:xfrm flipH="1">
              <a:off x="3246286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20"/>
            <p:cNvSpPr/>
            <p:nvPr/>
          </p:nvSpPr>
          <p:spPr>
            <a:xfrm flipH="1">
              <a:off x="3263411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20"/>
            <p:cNvSpPr/>
            <p:nvPr/>
          </p:nvSpPr>
          <p:spPr>
            <a:xfrm flipH="1">
              <a:off x="3261336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20"/>
            <p:cNvSpPr/>
            <p:nvPr/>
          </p:nvSpPr>
          <p:spPr>
            <a:xfrm flipH="1">
              <a:off x="3260011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20"/>
            <p:cNvSpPr/>
            <p:nvPr/>
          </p:nvSpPr>
          <p:spPr>
            <a:xfrm flipH="1">
              <a:off x="3265561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20"/>
            <p:cNvSpPr/>
            <p:nvPr/>
          </p:nvSpPr>
          <p:spPr>
            <a:xfrm flipH="1">
              <a:off x="3253086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20"/>
            <p:cNvSpPr/>
            <p:nvPr/>
          </p:nvSpPr>
          <p:spPr>
            <a:xfrm flipH="1">
              <a:off x="3269061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20"/>
            <p:cNvSpPr/>
            <p:nvPr/>
          </p:nvSpPr>
          <p:spPr>
            <a:xfrm flipH="1">
              <a:off x="3251036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20"/>
            <p:cNvSpPr/>
            <p:nvPr/>
          </p:nvSpPr>
          <p:spPr>
            <a:xfrm flipH="1">
              <a:off x="3249686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20"/>
            <p:cNvSpPr/>
            <p:nvPr/>
          </p:nvSpPr>
          <p:spPr>
            <a:xfrm flipH="1">
              <a:off x="3221361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20"/>
            <p:cNvSpPr/>
            <p:nvPr/>
          </p:nvSpPr>
          <p:spPr>
            <a:xfrm flipH="1">
              <a:off x="3197736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20"/>
            <p:cNvSpPr/>
            <p:nvPr/>
          </p:nvSpPr>
          <p:spPr>
            <a:xfrm flipH="1">
              <a:off x="3188686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20"/>
            <p:cNvSpPr/>
            <p:nvPr/>
          </p:nvSpPr>
          <p:spPr>
            <a:xfrm flipH="1">
              <a:off x="3193836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20"/>
            <p:cNvSpPr/>
            <p:nvPr/>
          </p:nvSpPr>
          <p:spPr>
            <a:xfrm flipH="1">
              <a:off x="3225686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20"/>
            <p:cNvSpPr/>
            <p:nvPr/>
          </p:nvSpPr>
          <p:spPr>
            <a:xfrm flipH="1">
              <a:off x="3202086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20"/>
            <p:cNvSpPr/>
            <p:nvPr/>
          </p:nvSpPr>
          <p:spPr>
            <a:xfrm flipH="1">
              <a:off x="3181861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20"/>
            <p:cNvSpPr/>
            <p:nvPr/>
          </p:nvSpPr>
          <p:spPr>
            <a:xfrm flipH="1">
              <a:off x="3185286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20"/>
            <p:cNvSpPr/>
            <p:nvPr/>
          </p:nvSpPr>
          <p:spPr>
            <a:xfrm flipH="1">
              <a:off x="3182686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20"/>
            <p:cNvSpPr/>
            <p:nvPr/>
          </p:nvSpPr>
          <p:spPr>
            <a:xfrm flipH="1">
              <a:off x="3203736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20"/>
            <p:cNvSpPr/>
            <p:nvPr/>
          </p:nvSpPr>
          <p:spPr>
            <a:xfrm flipH="1">
              <a:off x="3215361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20"/>
            <p:cNvSpPr/>
            <p:nvPr/>
          </p:nvSpPr>
          <p:spPr>
            <a:xfrm flipH="1">
              <a:off x="3220936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20"/>
            <p:cNvSpPr/>
            <p:nvPr/>
          </p:nvSpPr>
          <p:spPr>
            <a:xfrm flipH="1">
              <a:off x="3218361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20"/>
            <p:cNvSpPr/>
            <p:nvPr/>
          </p:nvSpPr>
          <p:spPr>
            <a:xfrm flipH="1">
              <a:off x="3180536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20"/>
            <p:cNvSpPr/>
            <p:nvPr/>
          </p:nvSpPr>
          <p:spPr>
            <a:xfrm flipH="1">
              <a:off x="3213611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20"/>
            <p:cNvSpPr/>
            <p:nvPr/>
          </p:nvSpPr>
          <p:spPr>
            <a:xfrm flipH="1">
              <a:off x="3209286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20"/>
            <p:cNvSpPr/>
            <p:nvPr/>
          </p:nvSpPr>
          <p:spPr>
            <a:xfrm flipH="1">
              <a:off x="3205486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20"/>
            <p:cNvSpPr/>
            <p:nvPr/>
          </p:nvSpPr>
          <p:spPr>
            <a:xfrm flipH="1">
              <a:off x="3214436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53" name="Google Shape;8753;p20"/>
          <p:cNvSpPr/>
          <p:nvPr/>
        </p:nvSpPr>
        <p:spPr>
          <a:xfrm flipH="1">
            <a:off x="-767229" y="-227575"/>
            <a:ext cx="1739204" cy="1723634"/>
          </a:xfrm>
          <a:custGeom>
            <a:avLst/>
            <a:gdLst/>
            <a:ahLst/>
            <a:cxnLst/>
            <a:rect l="l" t="t" r="r" b="b"/>
            <a:pathLst>
              <a:path w="7586" h="8207" extrusionOk="0">
                <a:moveTo>
                  <a:pt x="2484" y="0"/>
                </a:moveTo>
                <a:cubicBezTo>
                  <a:pt x="1587" y="0"/>
                  <a:pt x="290" y="487"/>
                  <a:pt x="149" y="2303"/>
                </a:cubicBezTo>
                <a:cubicBezTo>
                  <a:pt x="1" y="4587"/>
                  <a:pt x="1730" y="7048"/>
                  <a:pt x="3663" y="7926"/>
                </a:cubicBezTo>
                <a:cubicBezTo>
                  <a:pt x="4118" y="8125"/>
                  <a:pt x="4518" y="8207"/>
                  <a:pt x="4864" y="8207"/>
                </a:cubicBezTo>
                <a:cubicBezTo>
                  <a:pt x="5988" y="8207"/>
                  <a:pt x="6546" y="7340"/>
                  <a:pt x="6595" y="6780"/>
                </a:cubicBezTo>
                <a:cubicBezTo>
                  <a:pt x="6651" y="5930"/>
                  <a:pt x="6067" y="4672"/>
                  <a:pt x="6855" y="3413"/>
                </a:cubicBezTo>
                <a:cubicBezTo>
                  <a:pt x="7178" y="2858"/>
                  <a:pt x="7354" y="2415"/>
                  <a:pt x="7438" y="2064"/>
                </a:cubicBezTo>
                <a:cubicBezTo>
                  <a:pt x="7586" y="1424"/>
                  <a:pt x="7298" y="749"/>
                  <a:pt x="6735" y="454"/>
                </a:cubicBezTo>
                <a:cubicBezTo>
                  <a:pt x="6484" y="328"/>
                  <a:pt x="6223" y="279"/>
                  <a:pt x="5972" y="279"/>
                </a:cubicBezTo>
                <a:cubicBezTo>
                  <a:pt x="5758" y="279"/>
                  <a:pt x="5552" y="315"/>
                  <a:pt x="5364" y="370"/>
                </a:cubicBezTo>
                <a:cubicBezTo>
                  <a:pt x="5235" y="404"/>
                  <a:pt x="5082" y="418"/>
                  <a:pt x="4918" y="418"/>
                </a:cubicBezTo>
                <a:cubicBezTo>
                  <a:pt x="4116" y="418"/>
                  <a:pt x="3045" y="74"/>
                  <a:pt x="3045" y="74"/>
                </a:cubicBezTo>
                <a:cubicBezTo>
                  <a:pt x="2896" y="29"/>
                  <a:pt x="2702" y="0"/>
                  <a:pt x="24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4" name="Google Shape;8754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55" name="Google Shape;8755;p20"/>
          <p:cNvSpPr txBox="1">
            <a:spLocks noGrp="1"/>
          </p:cNvSpPr>
          <p:nvPr>
            <p:ph type="title" idx="5" hasCustomPrompt="1"/>
          </p:nvPr>
        </p:nvSpPr>
        <p:spPr>
          <a:xfrm>
            <a:off x="1939475" y="1860617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56" name="Google Shape;8756;p20"/>
          <p:cNvSpPr txBox="1">
            <a:spLocks noGrp="1"/>
          </p:cNvSpPr>
          <p:nvPr>
            <p:ph type="title" idx="6" hasCustomPrompt="1"/>
          </p:nvPr>
        </p:nvSpPr>
        <p:spPr>
          <a:xfrm>
            <a:off x="5277050" y="1860617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8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4" name="Google Shape;8764;p22"/>
          <p:cNvSpPr txBox="1">
            <a:spLocks noGrp="1"/>
          </p:cNvSpPr>
          <p:nvPr>
            <p:ph type="subTitle" idx="1"/>
          </p:nvPr>
        </p:nvSpPr>
        <p:spPr>
          <a:xfrm>
            <a:off x="7206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65" name="Google Shape;8765;p22"/>
          <p:cNvSpPr txBox="1">
            <a:spLocks noGrp="1"/>
          </p:cNvSpPr>
          <p:nvPr>
            <p:ph type="subTitle" idx="2"/>
          </p:nvPr>
        </p:nvSpPr>
        <p:spPr>
          <a:xfrm>
            <a:off x="7185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66" name="Google Shape;8766;p22"/>
          <p:cNvSpPr txBox="1">
            <a:spLocks noGrp="1"/>
          </p:cNvSpPr>
          <p:nvPr>
            <p:ph type="title" hasCustomPrompt="1"/>
          </p:nvPr>
        </p:nvSpPr>
        <p:spPr>
          <a:xfrm>
            <a:off x="7185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67" name="Google Shape;8767;p22"/>
          <p:cNvSpPr txBox="1">
            <a:spLocks noGrp="1"/>
          </p:cNvSpPr>
          <p:nvPr>
            <p:ph type="title" idx="3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68" name="Google Shape;8768;p22"/>
          <p:cNvSpPr txBox="1">
            <a:spLocks noGrp="1"/>
          </p:cNvSpPr>
          <p:nvPr>
            <p:ph type="subTitle" idx="4"/>
          </p:nvPr>
        </p:nvSpPr>
        <p:spPr>
          <a:xfrm>
            <a:off x="36103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69" name="Google Shape;8769;p22"/>
          <p:cNvSpPr txBox="1">
            <a:spLocks noGrp="1"/>
          </p:cNvSpPr>
          <p:nvPr>
            <p:ph type="subTitle" idx="5"/>
          </p:nvPr>
        </p:nvSpPr>
        <p:spPr>
          <a:xfrm>
            <a:off x="36082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70" name="Google Shape;8770;p22"/>
          <p:cNvSpPr txBox="1">
            <a:spLocks noGrp="1"/>
          </p:cNvSpPr>
          <p:nvPr>
            <p:ph type="title" idx="6" hasCustomPrompt="1"/>
          </p:nvPr>
        </p:nvSpPr>
        <p:spPr>
          <a:xfrm>
            <a:off x="36082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71" name="Google Shape;8771;p22"/>
          <p:cNvSpPr txBox="1">
            <a:spLocks noGrp="1"/>
          </p:cNvSpPr>
          <p:nvPr>
            <p:ph type="subTitle" idx="7"/>
          </p:nvPr>
        </p:nvSpPr>
        <p:spPr>
          <a:xfrm>
            <a:off x="65000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72" name="Google Shape;8772;p22"/>
          <p:cNvSpPr txBox="1">
            <a:spLocks noGrp="1"/>
          </p:cNvSpPr>
          <p:nvPr>
            <p:ph type="subTitle" idx="8"/>
          </p:nvPr>
        </p:nvSpPr>
        <p:spPr>
          <a:xfrm>
            <a:off x="64979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73" name="Google Shape;8773;p22"/>
          <p:cNvSpPr txBox="1">
            <a:spLocks noGrp="1"/>
          </p:cNvSpPr>
          <p:nvPr>
            <p:ph type="title" idx="9" hasCustomPrompt="1"/>
          </p:nvPr>
        </p:nvSpPr>
        <p:spPr>
          <a:xfrm>
            <a:off x="64979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774" name="Google Shape;8774;p22"/>
          <p:cNvGrpSpPr/>
          <p:nvPr/>
        </p:nvGrpSpPr>
        <p:grpSpPr>
          <a:xfrm>
            <a:off x="7801348" y="-105851"/>
            <a:ext cx="2192535" cy="1200546"/>
            <a:chOff x="4465450" y="2268625"/>
            <a:chExt cx="520125" cy="284800"/>
          </a:xfrm>
        </p:grpSpPr>
        <p:sp>
          <p:nvSpPr>
            <p:cNvPr id="8775" name="Google Shape;8775;p22"/>
            <p:cNvSpPr/>
            <p:nvPr/>
          </p:nvSpPr>
          <p:spPr>
            <a:xfrm>
              <a:off x="4729100" y="23524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22"/>
            <p:cNvSpPr/>
            <p:nvPr/>
          </p:nvSpPr>
          <p:spPr>
            <a:xfrm>
              <a:off x="4715800" y="23519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22"/>
            <p:cNvSpPr/>
            <p:nvPr/>
          </p:nvSpPr>
          <p:spPr>
            <a:xfrm>
              <a:off x="4711075" y="23403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22"/>
            <p:cNvSpPr/>
            <p:nvPr/>
          </p:nvSpPr>
          <p:spPr>
            <a:xfrm>
              <a:off x="472870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22"/>
            <p:cNvSpPr/>
            <p:nvPr/>
          </p:nvSpPr>
          <p:spPr>
            <a:xfrm>
              <a:off x="4723550" y="2386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22"/>
            <p:cNvSpPr/>
            <p:nvPr/>
          </p:nvSpPr>
          <p:spPr>
            <a:xfrm>
              <a:off x="4733425" y="23051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22"/>
            <p:cNvSpPr/>
            <p:nvPr/>
          </p:nvSpPr>
          <p:spPr>
            <a:xfrm>
              <a:off x="4718800" y="237560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22"/>
            <p:cNvSpPr/>
            <p:nvPr/>
          </p:nvSpPr>
          <p:spPr>
            <a:xfrm>
              <a:off x="4708500" y="22828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22"/>
            <p:cNvSpPr/>
            <p:nvPr/>
          </p:nvSpPr>
          <p:spPr>
            <a:xfrm>
              <a:off x="4702925" y="23175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22"/>
            <p:cNvSpPr/>
            <p:nvPr/>
          </p:nvSpPr>
          <p:spPr>
            <a:xfrm>
              <a:off x="4708075" y="22946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22"/>
            <p:cNvSpPr/>
            <p:nvPr/>
          </p:nvSpPr>
          <p:spPr>
            <a:xfrm>
              <a:off x="4703750" y="23762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22"/>
            <p:cNvSpPr/>
            <p:nvPr/>
          </p:nvSpPr>
          <p:spPr>
            <a:xfrm>
              <a:off x="4705925" y="23287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22"/>
            <p:cNvSpPr/>
            <p:nvPr/>
          </p:nvSpPr>
          <p:spPr>
            <a:xfrm>
              <a:off x="4700350" y="2351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22"/>
            <p:cNvSpPr/>
            <p:nvPr/>
          </p:nvSpPr>
          <p:spPr>
            <a:xfrm>
              <a:off x="4699925" y="23622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22"/>
            <p:cNvSpPr/>
            <p:nvPr/>
          </p:nvSpPr>
          <p:spPr>
            <a:xfrm>
              <a:off x="4720975" y="24202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22"/>
            <p:cNvSpPr/>
            <p:nvPr/>
          </p:nvSpPr>
          <p:spPr>
            <a:xfrm>
              <a:off x="4709425" y="227160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22"/>
            <p:cNvSpPr/>
            <p:nvPr/>
          </p:nvSpPr>
          <p:spPr>
            <a:xfrm>
              <a:off x="474240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22"/>
            <p:cNvSpPr/>
            <p:nvPr/>
          </p:nvSpPr>
          <p:spPr>
            <a:xfrm>
              <a:off x="4737250" y="2271200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22"/>
            <p:cNvSpPr/>
            <p:nvPr/>
          </p:nvSpPr>
          <p:spPr>
            <a:xfrm>
              <a:off x="4695200" y="2282600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22"/>
            <p:cNvSpPr/>
            <p:nvPr/>
          </p:nvSpPr>
          <p:spPr>
            <a:xfrm>
              <a:off x="4663025" y="228232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22"/>
            <p:cNvSpPr/>
            <p:nvPr/>
          </p:nvSpPr>
          <p:spPr>
            <a:xfrm>
              <a:off x="4675000" y="2272025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22"/>
            <p:cNvSpPr/>
            <p:nvPr/>
          </p:nvSpPr>
          <p:spPr>
            <a:xfrm>
              <a:off x="4688800" y="23175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22"/>
            <p:cNvSpPr/>
            <p:nvPr/>
          </p:nvSpPr>
          <p:spPr>
            <a:xfrm>
              <a:off x="4739825" y="23849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22"/>
            <p:cNvSpPr/>
            <p:nvPr/>
          </p:nvSpPr>
          <p:spPr>
            <a:xfrm>
              <a:off x="4742925" y="2281475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22"/>
            <p:cNvSpPr/>
            <p:nvPr/>
          </p:nvSpPr>
          <p:spPr>
            <a:xfrm>
              <a:off x="4729525" y="23377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22"/>
            <p:cNvSpPr/>
            <p:nvPr/>
          </p:nvSpPr>
          <p:spPr>
            <a:xfrm>
              <a:off x="4735175" y="23171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22"/>
            <p:cNvSpPr/>
            <p:nvPr/>
          </p:nvSpPr>
          <p:spPr>
            <a:xfrm>
              <a:off x="4742400" y="22943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22"/>
            <p:cNvSpPr/>
            <p:nvPr/>
          </p:nvSpPr>
          <p:spPr>
            <a:xfrm>
              <a:off x="4735600" y="2372525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22"/>
            <p:cNvSpPr/>
            <p:nvPr/>
          </p:nvSpPr>
          <p:spPr>
            <a:xfrm>
              <a:off x="4740350" y="23274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22"/>
            <p:cNvSpPr/>
            <p:nvPr/>
          </p:nvSpPr>
          <p:spPr>
            <a:xfrm>
              <a:off x="4671175" y="24099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22"/>
            <p:cNvSpPr/>
            <p:nvPr/>
          </p:nvSpPr>
          <p:spPr>
            <a:xfrm>
              <a:off x="4652725" y="2352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22"/>
            <p:cNvSpPr/>
            <p:nvPr/>
          </p:nvSpPr>
          <p:spPr>
            <a:xfrm>
              <a:off x="4665100" y="234172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22"/>
            <p:cNvSpPr/>
            <p:nvPr/>
          </p:nvSpPr>
          <p:spPr>
            <a:xfrm>
              <a:off x="4659950" y="2330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22"/>
            <p:cNvSpPr/>
            <p:nvPr/>
          </p:nvSpPr>
          <p:spPr>
            <a:xfrm>
              <a:off x="4657375" y="2362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22"/>
            <p:cNvSpPr/>
            <p:nvPr/>
          </p:nvSpPr>
          <p:spPr>
            <a:xfrm>
              <a:off x="4650575" y="23407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22"/>
            <p:cNvSpPr/>
            <p:nvPr/>
          </p:nvSpPr>
          <p:spPr>
            <a:xfrm>
              <a:off x="4641500" y="23191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22"/>
            <p:cNvSpPr/>
            <p:nvPr/>
          </p:nvSpPr>
          <p:spPr>
            <a:xfrm>
              <a:off x="4647050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22"/>
            <p:cNvSpPr/>
            <p:nvPr/>
          </p:nvSpPr>
          <p:spPr>
            <a:xfrm>
              <a:off x="4639325" y="23635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22"/>
            <p:cNvSpPr/>
            <p:nvPr/>
          </p:nvSpPr>
          <p:spPr>
            <a:xfrm>
              <a:off x="4666450" y="235147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22"/>
            <p:cNvSpPr/>
            <p:nvPr/>
          </p:nvSpPr>
          <p:spPr>
            <a:xfrm>
              <a:off x="4667275" y="23978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22"/>
            <p:cNvSpPr/>
            <p:nvPr/>
          </p:nvSpPr>
          <p:spPr>
            <a:xfrm>
              <a:off x="4661700" y="23884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22"/>
            <p:cNvSpPr/>
            <p:nvPr/>
          </p:nvSpPr>
          <p:spPr>
            <a:xfrm>
              <a:off x="466985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22"/>
            <p:cNvSpPr/>
            <p:nvPr/>
          </p:nvSpPr>
          <p:spPr>
            <a:xfrm>
              <a:off x="4670250" y="23047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22"/>
            <p:cNvSpPr/>
            <p:nvPr/>
          </p:nvSpPr>
          <p:spPr>
            <a:xfrm>
              <a:off x="4672825" y="231885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22"/>
            <p:cNvSpPr/>
            <p:nvPr/>
          </p:nvSpPr>
          <p:spPr>
            <a:xfrm>
              <a:off x="4664675" y="229292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22"/>
            <p:cNvSpPr/>
            <p:nvPr/>
          </p:nvSpPr>
          <p:spPr>
            <a:xfrm>
              <a:off x="4660450" y="23171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22"/>
            <p:cNvSpPr/>
            <p:nvPr/>
          </p:nvSpPr>
          <p:spPr>
            <a:xfrm>
              <a:off x="4719200" y="231540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22"/>
            <p:cNvSpPr/>
            <p:nvPr/>
          </p:nvSpPr>
          <p:spPr>
            <a:xfrm>
              <a:off x="4714975" y="230325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22"/>
            <p:cNvSpPr/>
            <p:nvPr/>
          </p:nvSpPr>
          <p:spPr>
            <a:xfrm>
              <a:off x="4698600" y="230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22"/>
            <p:cNvSpPr/>
            <p:nvPr/>
          </p:nvSpPr>
          <p:spPr>
            <a:xfrm>
              <a:off x="4695600" y="23405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22"/>
            <p:cNvSpPr/>
            <p:nvPr/>
          </p:nvSpPr>
          <p:spPr>
            <a:xfrm>
              <a:off x="4721800" y="22712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22"/>
            <p:cNvSpPr/>
            <p:nvPr/>
          </p:nvSpPr>
          <p:spPr>
            <a:xfrm>
              <a:off x="4723950" y="22835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22"/>
            <p:cNvSpPr/>
            <p:nvPr/>
          </p:nvSpPr>
          <p:spPr>
            <a:xfrm>
              <a:off x="4721800" y="23278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22"/>
            <p:cNvSpPr/>
            <p:nvPr/>
          </p:nvSpPr>
          <p:spPr>
            <a:xfrm>
              <a:off x="4685300" y="236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22"/>
            <p:cNvSpPr/>
            <p:nvPr/>
          </p:nvSpPr>
          <p:spPr>
            <a:xfrm>
              <a:off x="4681075" y="238657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22"/>
            <p:cNvSpPr/>
            <p:nvPr/>
          </p:nvSpPr>
          <p:spPr>
            <a:xfrm>
              <a:off x="4693025" y="238842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22"/>
            <p:cNvSpPr/>
            <p:nvPr/>
          </p:nvSpPr>
          <p:spPr>
            <a:xfrm>
              <a:off x="4729525" y="2292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22"/>
            <p:cNvSpPr/>
            <p:nvPr/>
          </p:nvSpPr>
          <p:spPr>
            <a:xfrm>
              <a:off x="4675400" y="23751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22"/>
            <p:cNvSpPr/>
            <p:nvPr/>
          </p:nvSpPr>
          <p:spPr>
            <a:xfrm>
              <a:off x="4667675" y="24428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22"/>
            <p:cNvSpPr/>
            <p:nvPr/>
          </p:nvSpPr>
          <p:spPr>
            <a:xfrm>
              <a:off x="4690875" y="23738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22"/>
            <p:cNvSpPr/>
            <p:nvPr/>
          </p:nvSpPr>
          <p:spPr>
            <a:xfrm>
              <a:off x="4715800" y="24099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22"/>
            <p:cNvSpPr/>
            <p:nvPr/>
          </p:nvSpPr>
          <p:spPr>
            <a:xfrm>
              <a:off x="4720150" y="243160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22"/>
            <p:cNvSpPr/>
            <p:nvPr/>
          </p:nvSpPr>
          <p:spPr>
            <a:xfrm>
              <a:off x="4768175" y="23757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22"/>
            <p:cNvSpPr/>
            <p:nvPr/>
          </p:nvSpPr>
          <p:spPr>
            <a:xfrm>
              <a:off x="4769500" y="238540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22"/>
            <p:cNvSpPr/>
            <p:nvPr/>
          </p:nvSpPr>
          <p:spPr>
            <a:xfrm>
              <a:off x="4774250" y="24438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22"/>
            <p:cNvSpPr/>
            <p:nvPr/>
          </p:nvSpPr>
          <p:spPr>
            <a:xfrm>
              <a:off x="4778075" y="2409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22"/>
            <p:cNvSpPr/>
            <p:nvPr/>
          </p:nvSpPr>
          <p:spPr>
            <a:xfrm>
              <a:off x="4783225" y="2433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22"/>
            <p:cNvSpPr/>
            <p:nvPr/>
          </p:nvSpPr>
          <p:spPr>
            <a:xfrm>
              <a:off x="4787950" y="239622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22"/>
            <p:cNvSpPr/>
            <p:nvPr/>
          </p:nvSpPr>
          <p:spPr>
            <a:xfrm>
              <a:off x="4783625" y="24202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22"/>
            <p:cNvSpPr/>
            <p:nvPr/>
          </p:nvSpPr>
          <p:spPr>
            <a:xfrm>
              <a:off x="4726525" y="23978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22"/>
            <p:cNvSpPr/>
            <p:nvPr/>
          </p:nvSpPr>
          <p:spPr>
            <a:xfrm>
              <a:off x="4723950" y="244557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22"/>
            <p:cNvSpPr/>
            <p:nvPr/>
          </p:nvSpPr>
          <p:spPr>
            <a:xfrm>
              <a:off x="4760450" y="2396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22"/>
            <p:cNvSpPr/>
            <p:nvPr/>
          </p:nvSpPr>
          <p:spPr>
            <a:xfrm>
              <a:off x="4731675" y="24099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22"/>
            <p:cNvSpPr/>
            <p:nvPr/>
          </p:nvSpPr>
          <p:spPr>
            <a:xfrm>
              <a:off x="4757875" y="233995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22"/>
            <p:cNvSpPr/>
            <p:nvPr/>
          </p:nvSpPr>
          <p:spPr>
            <a:xfrm>
              <a:off x="4749725" y="23622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22"/>
            <p:cNvSpPr/>
            <p:nvPr/>
          </p:nvSpPr>
          <p:spPr>
            <a:xfrm>
              <a:off x="4744150" y="2352800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22"/>
            <p:cNvSpPr/>
            <p:nvPr/>
          </p:nvSpPr>
          <p:spPr>
            <a:xfrm>
              <a:off x="4770325" y="2431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22"/>
            <p:cNvSpPr/>
            <p:nvPr/>
          </p:nvSpPr>
          <p:spPr>
            <a:xfrm>
              <a:off x="4831775" y="23978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22"/>
            <p:cNvSpPr/>
            <p:nvPr/>
          </p:nvSpPr>
          <p:spPr>
            <a:xfrm>
              <a:off x="4826200" y="242075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22"/>
            <p:cNvSpPr/>
            <p:nvPr/>
          </p:nvSpPr>
          <p:spPr>
            <a:xfrm>
              <a:off x="4816725" y="23978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22"/>
            <p:cNvSpPr/>
            <p:nvPr/>
          </p:nvSpPr>
          <p:spPr>
            <a:xfrm>
              <a:off x="4821875" y="240952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22"/>
            <p:cNvSpPr/>
            <p:nvPr/>
          </p:nvSpPr>
          <p:spPr>
            <a:xfrm>
              <a:off x="4838250" y="235107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22"/>
            <p:cNvSpPr/>
            <p:nvPr/>
          </p:nvSpPr>
          <p:spPr>
            <a:xfrm>
              <a:off x="4832175" y="23863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22"/>
            <p:cNvSpPr/>
            <p:nvPr/>
          </p:nvSpPr>
          <p:spPr>
            <a:xfrm>
              <a:off x="4832600" y="237167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22"/>
            <p:cNvSpPr/>
            <p:nvPr/>
          </p:nvSpPr>
          <p:spPr>
            <a:xfrm>
              <a:off x="4798675" y="24327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22"/>
            <p:cNvSpPr/>
            <p:nvPr/>
          </p:nvSpPr>
          <p:spPr>
            <a:xfrm>
              <a:off x="4793525" y="24077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22"/>
            <p:cNvSpPr/>
            <p:nvPr/>
          </p:nvSpPr>
          <p:spPr>
            <a:xfrm>
              <a:off x="4793525" y="246702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22"/>
            <p:cNvSpPr/>
            <p:nvPr/>
          </p:nvSpPr>
          <p:spPr>
            <a:xfrm>
              <a:off x="4803825" y="2443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22"/>
            <p:cNvSpPr/>
            <p:nvPr/>
          </p:nvSpPr>
          <p:spPr>
            <a:xfrm>
              <a:off x="4811975" y="24206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22"/>
            <p:cNvSpPr/>
            <p:nvPr/>
          </p:nvSpPr>
          <p:spPr>
            <a:xfrm>
              <a:off x="4811575" y="24331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22"/>
            <p:cNvSpPr/>
            <p:nvPr/>
          </p:nvSpPr>
          <p:spPr>
            <a:xfrm>
              <a:off x="4806825" y="24549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22"/>
            <p:cNvSpPr/>
            <p:nvPr/>
          </p:nvSpPr>
          <p:spPr>
            <a:xfrm>
              <a:off x="4713650" y="23639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22"/>
            <p:cNvSpPr/>
            <p:nvPr/>
          </p:nvSpPr>
          <p:spPr>
            <a:xfrm>
              <a:off x="4597700" y="23764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22"/>
            <p:cNvSpPr/>
            <p:nvPr/>
          </p:nvSpPr>
          <p:spPr>
            <a:xfrm>
              <a:off x="4623450" y="2363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22"/>
            <p:cNvSpPr/>
            <p:nvPr/>
          </p:nvSpPr>
          <p:spPr>
            <a:xfrm>
              <a:off x="4617075" y="23978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22"/>
            <p:cNvSpPr/>
            <p:nvPr/>
          </p:nvSpPr>
          <p:spPr>
            <a:xfrm>
              <a:off x="4840325" y="2304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22"/>
            <p:cNvSpPr/>
            <p:nvPr/>
          </p:nvSpPr>
          <p:spPr>
            <a:xfrm>
              <a:off x="4612725" y="237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22"/>
            <p:cNvSpPr/>
            <p:nvPr/>
          </p:nvSpPr>
          <p:spPr>
            <a:xfrm>
              <a:off x="4601200" y="23871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22"/>
            <p:cNvSpPr/>
            <p:nvPr/>
          </p:nvSpPr>
          <p:spPr>
            <a:xfrm>
              <a:off x="4636750" y="2410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22"/>
            <p:cNvSpPr/>
            <p:nvPr/>
          </p:nvSpPr>
          <p:spPr>
            <a:xfrm>
              <a:off x="4628600" y="2376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22"/>
            <p:cNvSpPr/>
            <p:nvPr/>
          </p:nvSpPr>
          <p:spPr>
            <a:xfrm>
              <a:off x="4659950" y="24327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22"/>
            <p:cNvSpPr/>
            <p:nvPr/>
          </p:nvSpPr>
          <p:spPr>
            <a:xfrm>
              <a:off x="4649625" y="22943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22"/>
            <p:cNvSpPr/>
            <p:nvPr/>
          </p:nvSpPr>
          <p:spPr>
            <a:xfrm>
              <a:off x="4645000" y="227262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22"/>
            <p:cNvSpPr/>
            <p:nvPr/>
          </p:nvSpPr>
          <p:spPr>
            <a:xfrm>
              <a:off x="4645825" y="22823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22"/>
            <p:cNvSpPr/>
            <p:nvPr/>
          </p:nvSpPr>
          <p:spPr>
            <a:xfrm>
              <a:off x="4637275" y="22935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22"/>
            <p:cNvSpPr/>
            <p:nvPr/>
          </p:nvSpPr>
          <p:spPr>
            <a:xfrm>
              <a:off x="4639325" y="2306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22"/>
            <p:cNvSpPr/>
            <p:nvPr/>
          </p:nvSpPr>
          <p:spPr>
            <a:xfrm>
              <a:off x="4632525" y="23387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22"/>
            <p:cNvSpPr/>
            <p:nvPr/>
          </p:nvSpPr>
          <p:spPr>
            <a:xfrm>
              <a:off x="4700750" y="24099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22"/>
            <p:cNvSpPr/>
            <p:nvPr/>
          </p:nvSpPr>
          <p:spPr>
            <a:xfrm>
              <a:off x="4703750" y="24210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22"/>
            <p:cNvSpPr/>
            <p:nvPr/>
          </p:nvSpPr>
          <p:spPr>
            <a:xfrm>
              <a:off x="4690450" y="2433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22"/>
            <p:cNvSpPr/>
            <p:nvPr/>
          </p:nvSpPr>
          <p:spPr>
            <a:xfrm>
              <a:off x="4695600" y="23988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22"/>
            <p:cNvSpPr/>
            <p:nvPr/>
          </p:nvSpPr>
          <p:spPr>
            <a:xfrm>
              <a:off x="4654800" y="230602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22"/>
            <p:cNvSpPr/>
            <p:nvPr/>
          </p:nvSpPr>
          <p:spPr>
            <a:xfrm>
              <a:off x="4708900" y="23992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22"/>
            <p:cNvSpPr/>
            <p:nvPr/>
          </p:nvSpPr>
          <p:spPr>
            <a:xfrm>
              <a:off x="4709425" y="238672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22"/>
            <p:cNvSpPr/>
            <p:nvPr/>
          </p:nvSpPr>
          <p:spPr>
            <a:xfrm>
              <a:off x="4686650" y="242105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22"/>
            <p:cNvSpPr/>
            <p:nvPr/>
          </p:nvSpPr>
          <p:spPr>
            <a:xfrm>
              <a:off x="4672825" y="242197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22"/>
            <p:cNvSpPr/>
            <p:nvPr/>
          </p:nvSpPr>
          <p:spPr>
            <a:xfrm>
              <a:off x="4677975" y="2432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22"/>
            <p:cNvSpPr/>
            <p:nvPr/>
          </p:nvSpPr>
          <p:spPr>
            <a:xfrm>
              <a:off x="4669025" y="245712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22"/>
            <p:cNvSpPr/>
            <p:nvPr/>
          </p:nvSpPr>
          <p:spPr>
            <a:xfrm>
              <a:off x="4685725" y="2411300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22"/>
            <p:cNvSpPr/>
            <p:nvPr/>
          </p:nvSpPr>
          <p:spPr>
            <a:xfrm>
              <a:off x="4680150" y="2399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22"/>
            <p:cNvSpPr/>
            <p:nvPr/>
          </p:nvSpPr>
          <p:spPr>
            <a:xfrm>
              <a:off x="4606750" y="239787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22"/>
            <p:cNvSpPr/>
            <p:nvPr/>
          </p:nvSpPr>
          <p:spPr>
            <a:xfrm>
              <a:off x="4617900" y="23863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22"/>
            <p:cNvSpPr/>
            <p:nvPr/>
          </p:nvSpPr>
          <p:spPr>
            <a:xfrm>
              <a:off x="4572325" y="229550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22"/>
            <p:cNvSpPr/>
            <p:nvPr/>
          </p:nvSpPr>
          <p:spPr>
            <a:xfrm>
              <a:off x="4572325" y="23411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22"/>
            <p:cNvSpPr/>
            <p:nvPr/>
          </p:nvSpPr>
          <p:spPr>
            <a:xfrm>
              <a:off x="4585225" y="2295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22"/>
            <p:cNvSpPr/>
            <p:nvPr/>
          </p:nvSpPr>
          <p:spPr>
            <a:xfrm>
              <a:off x="4881150" y="233902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22"/>
            <p:cNvSpPr/>
            <p:nvPr/>
          </p:nvSpPr>
          <p:spPr>
            <a:xfrm>
              <a:off x="4818875" y="23859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22"/>
            <p:cNvSpPr/>
            <p:nvPr/>
          </p:nvSpPr>
          <p:spPr>
            <a:xfrm>
              <a:off x="4762600" y="2410250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22"/>
            <p:cNvSpPr/>
            <p:nvPr/>
          </p:nvSpPr>
          <p:spPr>
            <a:xfrm>
              <a:off x="4550075" y="2374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22"/>
            <p:cNvSpPr/>
            <p:nvPr/>
          </p:nvSpPr>
          <p:spPr>
            <a:xfrm>
              <a:off x="4626950" y="23038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22"/>
            <p:cNvSpPr/>
            <p:nvPr/>
          </p:nvSpPr>
          <p:spPr>
            <a:xfrm>
              <a:off x="4528125" y="23657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22"/>
            <p:cNvSpPr/>
            <p:nvPr/>
          </p:nvSpPr>
          <p:spPr>
            <a:xfrm>
              <a:off x="4510075" y="234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22"/>
            <p:cNvSpPr/>
            <p:nvPr/>
          </p:nvSpPr>
          <p:spPr>
            <a:xfrm>
              <a:off x="4514000" y="23639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22"/>
            <p:cNvSpPr/>
            <p:nvPr/>
          </p:nvSpPr>
          <p:spPr>
            <a:xfrm>
              <a:off x="4543175" y="23657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22"/>
            <p:cNvSpPr/>
            <p:nvPr/>
          </p:nvSpPr>
          <p:spPr>
            <a:xfrm>
              <a:off x="4544000" y="23394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22"/>
            <p:cNvSpPr/>
            <p:nvPr/>
          </p:nvSpPr>
          <p:spPr>
            <a:xfrm>
              <a:off x="4543575" y="2354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22"/>
            <p:cNvSpPr/>
            <p:nvPr/>
          </p:nvSpPr>
          <p:spPr>
            <a:xfrm>
              <a:off x="4530275" y="23536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22"/>
            <p:cNvSpPr/>
            <p:nvPr/>
          </p:nvSpPr>
          <p:spPr>
            <a:xfrm>
              <a:off x="4739425" y="24446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22"/>
            <p:cNvSpPr/>
            <p:nvPr/>
          </p:nvSpPr>
          <p:spPr>
            <a:xfrm>
              <a:off x="4850225" y="22914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22"/>
            <p:cNvSpPr/>
            <p:nvPr/>
          </p:nvSpPr>
          <p:spPr>
            <a:xfrm>
              <a:off x="4848575" y="22806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22"/>
            <p:cNvSpPr/>
            <p:nvPr/>
          </p:nvSpPr>
          <p:spPr>
            <a:xfrm>
              <a:off x="4659525" y="23764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22"/>
            <p:cNvSpPr/>
            <p:nvPr/>
          </p:nvSpPr>
          <p:spPr>
            <a:xfrm>
              <a:off x="484547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22"/>
            <p:cNvSpPr/>
            <p:nvPr/>
          </p:nvSpPr>
          <p:spPr>
            <a:xfrm>
              <a:off x="4824850" y="2361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22"/>
            <p:cNvSpPr/>
            <p:nvPr/>
          </p:nvSpPr>
          <p:spPr>
            <a:xfrm>
              <a:off x="4836100" y="23390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22"/>
            <p:cNvSpPr/>
            <p:nvPr/>
          </p:nvSpPr>
          <p:spPr>
            <a:xfrm>
              <a:off x="4865675" y="2279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22"/>
            <p:cNvSpPr/>
            <p:nvPr/>
          </p:nvSpPr>
          <p:spPr>
            <a:xfrm>
              <a:off x="4605825" y="2365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22"/>
            <p:cNvSpPr/>
            <p:nvPr/>
          </p:nvSpPr>
          <p:spPr>
            <a:xfrm>
              <a:off x="4742400" y="23970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22"/>
            <p:cNvSpPr/>
            <p:nvPr/>
          </p:nvSpPr>
          <p:spPr>
            <a:xfrm>
              <a:off x="4736000" y="242130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22"/>
            <p:cNvSpPr/>
            <p:nvPr/>
          </p:nvSpPr>
          <p:spPr>
            <a:xfrm>
              <a:off x="4520375" y="23300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22"/>
            <p:cNvSpPr/>
            <p:nvPr/>
          </p:nvSpPr>
          <p:spPr>
            <a:xfrm>
              <a:off x="4796100" y="23283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22"/>
            <p:cNvSpPr/>
            <p:nvPr/>
          </p:nvSpPr>
          <p:spPr>
            <a:xfrm>
              <a:off x="4811575" y="23167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22"/>
            <p:cNvSpPr/>
            <p:nvPr/>
          </p:nvSpPr>
          <p:spPr>
            <a:xfrm>
              <a:off x="4693025" y="22948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22"/>
            <p:cNvSpPr/>
            <p:nvPr/>
          </p:nvSpPr>
          <p:spPr>
            <a:xfrm>
              <a:off x="4753625" y="23746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22"/>
            <p:cNvSpPr/>
            <p:nvPr/>
          </p:nvSpPr>
          <p:spPr>
            <a:xfrm>
              <a:off x="4514825" y="23524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22"/>
            <p:cNvSpPr/>
            <p:nvPr/>
          </p:nvSpPr>
          <p:spPr>
            <a:xfrm>
              <a:off x="4948550" y="2303775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22"/>
            <p:cNvSpPr/>
            <p:nvPr/>
          </p:nvSpPr>
          <p:spPr>
            <a:xfrm>
              <a:off x="4951125" y="226975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22"/>
            <p:cNvSpPr/>
            <p:nvPr/>
          </p:nvSpPr>
          <p:spPr>
            <a:xfrm>
              <a:off x="4934425" y="23145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22"/>
            <p:cNvSpPr/>
            <p:nvPr/>
          </p:nvSpPr>
          <p:spPr>
            <a:xfrm>
              <a:off x="4956800" y="2280425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22"/>
            <p:cNvSpPr/>
            <p:nvPr/>
          </p:nvSpPr>
          <p:spPr>
            <a:xfrm>
              <a:off x="4940825" y="22819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22"/>
            <p:cNvSpPr/>
            <p:nvPr/>
          </p:nvSpPr>
          <p:spPr>
            <a:xfrm>
              <a:off x="4938250" y="232690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22"/>
            <p:cNvSpPr/>
            <p:nvPr/>
          </p:nvSpPr>
          <p:spPr>
            <a:xfrm>
              <a:off x="4956275" y="2292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22"/>
            <p:cNvSpPr/>
            <p:nvPr/>
          </p:nvSpPr>
          <p:spPr>
            <a:xfrm>
              <a:off x="4757450" y="25486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22"/>
            <p:cNvSpPr/>
            <p:nvPr/>
          </p:nvSpPr>
          <p:spPr>
            <a:xfrm>
              <a:off x="4536250" y="227335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22"/>
            <p:cNvSpPr/>
            <p:nvPr/>
          </p:nvSpPr>
          <p:spPr>
            <a:xfrm>
              <a:off x="4959375" y="233695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22"/>
            <p:cNvSpPr/>
            <p:nvPr/>
          </p:nvSpPr>
          <p:spPr>
            <a:xfrm>
              <a:off x="4951650" y="23145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22"/>
            <p:cNvSpPr/>
            <p:nvPr/>
          </p:nvSpPr>
          <p:spPr>
            <a:xfrm>
              <a:off x="4943400" y="23382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22"/>
            <p:cNvSpPr/>
            <p:nvPr/>
          </p:nvSpPr>
          <p:spPr>
            <a:xfrm>
              <a:off x="4953300" y="23253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22"/>
            <p:cNvSpPr/>
            <p:nvPr/>
          </p:nvSpPr>
          <p:spPr>
            <a:xfrm>
              <a:off x="4933075" y="23048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22"/>
            <p:cNvSpPr/>
            <p:nvPr/>
          </p:nvSpPr>
          <p:spPr>
            <a:xfrm>
              <a:off x="4943400" y="2292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22"/>
            <p:cNvSpPr/>
            <p:nvPr/>
          </p:nvSpPr>
          <p:spPr>
            <a:xfrm>
              <a:off x="4866100" y="239745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22"/>
            <p:cNvSpPr/>
            <p:nvPr/>
          </p:nvSpPr>
          <p:spPr>
            <a:xfrm>
              <a:off x="4866600" y="23848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22"/>
            <p:cNvSpPr/>
            <p:nvPr/>
          </p:nvSpPr>
          <p:spPr>
            <a:xfrm>
              <a:off x="4907825" y="23261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22"/>
            <p:cNvSpPr/>
            <p:nvPr/>
          </p:nvSpPr>
          <p:spPr>
            <a:xfrm>
              <a:off x="4756625" y="249062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22"/>
            <p:cNvSpPr/>
            <p:nvPr/>
          </p:nvSpPr>
          <p:spPr>
            <a:xfrm>
              <a:off x="4790525" y="2500950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22"/>
            <p:cNvSpPr/>
            <p:nvPr/>
          </p:nvSpPr>
          <p:spPr>
            <a:xfrm>
              <a:off x="4502750" y="2331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22"/>
            <p:cNvSpPr/>
            <p:nvPr/>
          </p:nvSpPr>
          <p:spPr>
            <a:xfrm>
              <a:off x="4920725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22"/>
            <p:cNvSpPr/>
            <p:nvPr/>
          </p:nvSpPr>
          <p:spPr>
            <a:xfrm>
              <a:off x="4538425" y="228520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22"/>
            <p:cNvSpPr/>
            <p:nvPr/>
          </p:nvSpPr>
          <p:spPr>
            <a:xfrm>
              <a:off x="4465450" y="234210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22"/>
            <p:cNvSpPr/>
            <p:nvPr/>
          </p:nvSpPr>
          <p:spPr>
            <a:xfrm>
              <a:off x="4925875" y="23257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22"/>
            <p:cNvSpPr/>
            <p:nvPr/>
          </p:nvSpPr>
          <p:spPr>
            <a:xfrm>
              <a:off x="4467200" y="2332200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22"/>
            <p:cNvSpPr/>
            <p:nvPr/>
          </p:nvSpPr>
          <p:spPr>
            <a:xfrm>
              <a:off x="4522950" y="22845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22"/>
            <p:cNvSpPr/>
            <p:nvPr/>
          </p:nvSpPr>
          <p:spPr>
            <a:xfrm>
              <a:off x="4928450" y="228005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22"/>
            <p:cNvSpPr/>
            <p:nvPr/>
          </p:nvSpPr>
          <p:spPr>
            <a:xfrm>
              <a:off x="4927925" y="2292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22"/>
            <p:cNvSpPr/>
            <p:nvPr/>
          </p:nvSpPr>
          <p:spPr>
            <a:xfrm>
              <a:off x="4846000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22"/>
            <p:cNvSpPr/>
            <p:nvPr/>
          </p:nvSpPr>
          <p:spPr>
            <a:xfrm>
              <a:off x="4775500" y="23528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22"/>
            <p:cNvSpPr/>
            <p:nvPr/>
          </p:nvSpPr>
          <p:spPr>
            <a:xfrm>
              <a:off x="4765600" y="227137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22"/>
            <p:cNvSpPr/>
            <p:nvPr/>
          </p:nvSpPr>
          <p:spPr>
            <a:xfrm>
              <a:off x="4755275" y="2283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22"/>
            <p:cNvSpPr/>
            <p:nvPr/>
          </p:nvSpPr>
          <p:spPr>
            <a:xfrm>
              <a:off x="4763025" y="2305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22"/>
            <p:cNvSpPr/>
            <p:nvPr/>
          </p:nvSpPr>
          <p:spPr>
            <a:xfrm>
              <a:off x="4747550" y="230637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22"/>
            <p:cNvSpPr/>
            <p:nvPr/>
          </p:nvSpPr>
          <p:spPr>
            <a:xfrm>
              <a:off x="4748900" y="231635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22"/>
            <p:cNvSpPr/>
            <p:nvPr/>
          </p:nvSpPr>
          <p:spPr>
            <a:xfrm>
              <a:off x="4631175" y="23996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22"/>
            <p:cNvSpPr/>
            <p:nvPr/>
          </p:nvSpPr>
          <p:spPr>
            <a:xfrm>
              <a:off x="4752300" y="23283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22"/>
            <p:cNvSpPr/>
            <p:nvPr/>
          </p:nvSpPr>
          <p:spPr>
            <a:xfrm>
              <a:off x="4763525" y="23510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22"/>
            <p:cNvSpPr/>
            <p:nvPr/>
          </p:nvSpPr>
          <p:spPr>
            <a:xfrm>
              <a:off x="4763025" y="23638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22"/>
            <p:cNvSpPr/>
            <p:nvPr/>
          </p:nvSpPr>
          <p:spPr>
            <a:xfrm>
              <a:off x="4773325" y="23386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22"/>
            <p:cNvSpPr/>
            <p:nvPr/>
          </p:nvSpPr>
          <p:spPr>
            <a:xfrm>
              <a:off x="4766100" y="231582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22"/>
            <p:cNvSpPr/>
            <p:nvPr/>
          </p:nvSpPr>
          <p:spPr>
            <a:xfrm>
              <a:off x="4767750" y="23268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22"/>
            <p:cNvSpPr/>
            <p:nvPr/>
          </p:nvSpPr>
          <p:spPr>
            <a:xfrm>
              <a:off x="4771275" y="228190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22"/>
            <p:cNvSpPr/>
            <p:nvPr/>
          </p:nvSpPr>
          <p:spPr>
            <a:xfrm>
              <a:off x="4770750" y="2294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22"/>
            <p:cNvSpPr/>
            <p:nvPr/>
          </p:nvSpPr>
          <p:spPr>
            <a:xfrm>
              <a:off x="4757875" y="2293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22"/>
            <p:cNvSpPr/>
            <p:nvPr/>
          </p:nvSpPr>
          <p:spPr>
            <a:xfrm>
              <a:off x="4646650" y="2387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22"/>
            <p:cNvSpPr/>
            <p:nvPr/>
          </p:nvSpPr>
          <p:spPr>
            <a:xfrm>
              <a:off x="4647050" y="237342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22"/>
            <p:cNvSpPr/>
            <p:nvPr/>
          </p:nvSpPr>
          <p:spPr>
            <a:xfrm>
              <a:off x="4675400" y="2329450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22"/>
            <p:cNvSpPr/>
            <p:nvPr/>
          </p:nvSpPr>
          <p:spPr>
            <a:xfrm>
              <a:off x="4646225" y="239960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22"/>
            <p:cNvSpPr/>
            <p:nvPr/>
          </p:nvSpPr>
          <p:spPr>
            <a:xfrm>
              <a:off x="4679325" y="229262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22"/>
            <p:cNvSpPr/>
            <p:nvPr/>
          </p:nvSpPr>
          <p:spPr>
            <a:xfrm>
              <a:off x="4657375" y="242065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22"/>
            <p:cNvSpPr/>
            <p:nvPr/>
          </p:nvSpPr>
          <p:spPr>
            <a:xfrm>
              <a:off x="4653150" y="24081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22"/>
            <p:cNvSpPr/>
            <p:nvPr/>
          </p:nvSpPr>
          <p:spPr>
            <a:xfrm>
              <a:off x="468015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22"/>
            <p:cNvSpPr/>
            <p:nvPr/>
          </p:nvSpPr>
          <p:spPr>
            <a:xfrm>
              <a:off x="4632950" y="2387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22"/>
            <p:cNvSpPr/>
            <p:nvPr/>
          </p:nvSpPr>
          <p:spPr>
            <a:xfrm>
              <a:off x="4683650" y="235147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22"/>
            <p:cNvSpPr/>
            <p:nvPr/>
          </p:nvSpPr>
          <p:spPr>
            <a:xfrm>
              <a:off x="4636750" y="23510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22"/>
            <p:cNvSpPr/>
            <p:nvPr/>
          </p:nvSpPr>
          <p:spPr>
            <a:xfrm>
              <a:off x="4688300" y="2329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22"/>
            <p:cNvSpPr/>
            <p:nvPr/>
          </p:nvSpPr>
          <p:spPr>
            <a:xfrm>
              <a:off x="4679725" y="2281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22"/>
            <p:cNvSpPr/>
            <p:nvPr/>
          </p:nvSpPr>
          <p:spPr>
            <a:xfrm>
              <a:off x="4683125" y="230685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22"/>
            <p:cNvSpPr/>
            <p:nvPr/>
          </p:nvSpPr>
          <p:spPr>
            <a:xfrm>
              <a:off x="4778075" y="2363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22"/>
            <p:cNvSpPr/>
            <p:nvPr/>
          </p:nvSpPr>
          <p:spPr>
            <a:xfrm>
              <a:off x="4824850" y="2305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22"/>
            <p:cNvSpPr/>
            <p:nvPr/>
          </p:nvSpPr>
          <p:spPr>
            <a:xfrm>
              <a:off x="4831775" y="2280675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22"/>
            <p:cNvSpPr/>
            <p:nvPr/>
          </p:nvSpPr>
          <p:spPr>
            <a:xfrm>
              <a:off x="4822850" y="22918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22"/>
            <p:cNvSpPr/>
            <p:nvPr/>
          </p:nvSpPr>
          <p:spPr>
            <a:xfrm>
              <a:off x="4832600" y="23266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22"/>
            <p:cNvSpPr/>
            <p:nvPr/>
          </p:nvSpPr>
          <p:spPr>
            <a:xfrm>
              <a:off x="4827025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22"/>
            <p:cNvSpPr/>
            <p:nvPr/>
          </p:nvSpPr>
          <p:spPr>
            <a:xfrm>
              <a:off x="4822275" y="23493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22"/>
            <p:cNvSpPr/>
            <p:nvPr/>
          </p:nvSpPr>
          <p:spPr>
            <a:xfrm>
              <a:off x="4818050" y="233720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22"/>
            <p:cNvSpPr/>
            <p:nvPr/>
          </p:nvSpPr>
          <p:spPr>
            <a:xfrm>
              <a:off x="4830525" y="2270875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22"/>
            <p:cNvSpPr/>
            <p:nvPr/>
          </p:nvSpPr>
          <p:spPr>
            <a:xfrm>
              <a:off x="4814150" y="23742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22"/>
            <p:cNvSpPr/>
            <p:nvPr/>
          </p:nvSpPr>
          <p:spPr>
            <a:xfrm>
              <a:off x="4796100" y="24222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22"/>
            <p:cNvSpPr/>
            <p:nvPr/>
          </p:nvSpPr>
          <p:spPr>
            <a:xfrm>
              <a:off x="4802600" y="2396225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22"/>
            <p:cNvSpPr/>
            <p:nvPr/>
          </p:nvSpPr>
          <p:spPr>
            <a:xfrm>
              <a:off x="4803425" y="2384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22"/>
            <p:cNvSpPr/>
            <p:nvPr/>
          </p:nvSpPr>
          <p:spPr>
            <a:xfrm>
              <a:off x="4808975" y="2362725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22"/>
            <p:cNvSpPr/>
            <p:nvPr/>
          </p:nvSpPr>
          <p:spPr>
            <a:xfrm>
              <a:off x="4806400" y="24101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22"/>
            <p:cNvSpPr/>
            <p:nvPr/>
          </p:nvSpPr>
          <p:spPr>
            <a:xfrm>
              <a:off x="4835175" y="229315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22"/>
            <p:cNvSpPr/>
            <p:nvPr/>
          </p:nvSpPr>
          <p:spPr>
            <a:xfrm>
              <a:off x="4783225" y="23746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22"/>
            <p:cNvSpPr/>
            <p:nvPr/>
          </p:nvSpPr>
          <p:spPr>
            <a:xfrm>
              <a:off x="4791350" y="23635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22"/>
            <p:cNvSpPr/>
            <p:nvPr/>
          </p:nvSpPr>
          <p:spPr>
            <a:xfrm>
              <a:off x="4786725" y="2385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22"/>
            <p:cNvSpPr/>
            <p:nvPr/>
          </p:nvSpPr>
          <p:spPr>
            <a:xfrm>
              <a:off x="4772900" y="23978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22"/>
            <p:cNvSpPr/>
            <p:nvPr/>
          </p:nvSpPr>
          <p:spPr>
            <a:xfrm>
              <a:off x="4791875" y="235132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22"/>
            <p:cNvSpPr/>
            <p:nvPr/>
          </p:nvSpPr>
          <p:spPr>
            <a:xfrm>
              <a:off x="4798675" y="23743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22"/>
            <p:cNvSpPr/>
            <p:nvPr/>
          </p:nvSpPr>
          <p:spPr>
            <a:xfrm>
              <a:off x="4782400" y="23266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22"/>
            <p:cNvSpPr/>
            <p:nvPr/>
          </p:nvSpPr>
          <p:spPr>
            <a:xfrm>
              <a:off x="4786200" y="23407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22"/>
            <p:cNvSpPr/>
            <p:nvPr/>
          </p:nvSpPr>
          <p:spPr>
            <a:xfrm>
              <a:off x="4812500" y="23023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22"/>
            <p:cNvSpPr/>
            <p:nvPr/>
          </p:nvSpPr>
          <p:spPr>
            <a:xfrm>
              <a:off x="4811150" y="23285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22"/>
            <p:cNvSpPr/>
            <p:nvPr/>
          </p:nvSpPr>
          <p:spPr>
            <a:xfrm>
              <a:off x="4817650" y="22815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22"/>
            <p:cNvSpPr/>
            <p:nvPr/>
          </p:nvSpPr>
          <p:spPr>
            <a:xfrm>
              <a:off x="4806000" y="2351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22"/>
            <p:cNvSpPr/>
            <p:nvPr/>
          </p:nvSpPr>
          <p:spPr>
            <a:xfrm>
              <a:off x="4801675" y="2339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22"/>
            <p:cNvSpPr/>
            <p:nvPr/>
          </p:nvSpPr>
          <p:spPr>
            <a:xfrm>
              <a:off x="4804750" y="22922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22"/>
            <p:cNvSpPr/>
            <p:nvPr/>
          </p:nvSpPr>
          <p:spPr>
            <a:xfrm>
              <a:off x="4558625" y="235450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22"/>
            <p:cNvSpPr/>
            <p:nvPr/>
          </p:nvSpPr>
          <p:spPr>
            <a:xfrm>
              <a:off x="4493800" y="229437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22"/>
            <p:cNvSpPr/>
            <p:nvPr/>
          </p:nvSpPr>
          <p:spPr>
            <a:xfrm>
              <a:off x="4497600" y="23085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22"/>
            <p:cNvSpPr/>
            <p:nvPr/>
          </p:nvSpPr>
          <p:spPr>
            <a:xfrm>
              <a:off x="4503275" y="23191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22"/>
            <p:cNvSpPr/>
            <p:nvPr/>
          </p:nvSpPr>
          <p:spPr>
            <a:xfrm>
              <a:off x="4489475" y="233097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2"/>
            <p:cNvSpPr/>
            <p:nvPr/>
          </p:nvSpPr>
          <p:spPr>
            <a:xfrm>
              <a:off x="4507500" y="229612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2"/>
            <p:cNvSpPr/>
            <p:nvPr/>
          </p:nvSpPr>
          <p:spPr>
            <a:xfrm>
              <a:off x="4484725" y="2306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2"/>
            <p:cNvSpPr/>
            <p:nvPr/>
          </p:nvSpPr>
          <p:spPr>
            <a:xfrm>
              <a:off x="4486875" y="2320550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2"/>
            <p:cNvSpPr/>
            <p:nvPr/>
          </p:nvSpPr>
          <p:spPr>
            <a:xfrm>
              <a:off x="4522550" y="22963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2"/>
            <p:cNvSpPr/>
            <p:nvPr/>
          </p:nvSpPr>
          <p:spPr>
            <a:xfrm>
              <a:off x="4509675" y="22841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2"/>
            <p:cNvSpPr/>
            <p:nvPr/>
          </p:nvSpPr>
          <p:spPr>
            <a:xfrm>
              <a:off x="4529450" y="230495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2"/>
            <p:cNvSpPr/>
            <p:nvPr/>
          </p:nvSpPr>
          <p:spPr>
            <a:xfrm>
              <a:off x="4533675" y="231715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2"/>
            <p:cNvSpPr/>
            <p:nvPr/>
          </p:nvSpPr>
          <p:spPr>
            <a:xfrm>
              <a:off x="4525550" y="2342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2"/>
            <p:cNvSpPr/>
            <p:nvPr/>
          </p:nvSpPr>
          <p:spPr>
            <a:xfrm>
              <a:off x="4479575" y="23434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2"/>
            <p:cNvSpPr/>
            <p:nvPr/>
          </p:nvSpPr>
          <p:spPr>
            <a:xfrm>
              <a:off x="4513125" y="23076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2"/>
            <p:cNvSpPr/>
            <p:nvPr/>
          </p:nvSpPr>
          <p:spPr>
            <a:xfrm>
              <a:off x="4517400" y="23193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2"/>
            <p:cNvSpPr/>
            <p:nvPr/>
          </p:nvSpPr>
          <p:spPr>
            <a:xfrm>
              <a:off x="4544000" y="22943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2"/>
            <p:cNvSpPr/>
            <p:nvPr/>
          </p:nvSpPr>
          <p:spPr>
            <a:xfrm>
              <a:off x="4474425" y="2331275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2"/>
            <p:cNvSpPr/>
            <p:nvPr/>
          </p:nvSpPr>
          <p:spPr>
            <a:xfrm>
              <a:off x="4716225" y="25138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2"/>
            <p:cNvSpPr/>
            <p:nvPr/>
          </p:nvSpPr>
          <p:spPr>
            <a:xfrm>
              <a:off x="4710650" y="25027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2"/>
            <p:cNvSpPr/>
            <p:nvPr/>
          </p:nvSpPr>
          <p:spPr>
            <a:xfrm>
              <a:off x="4721800" y="25253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2"/>
            <p:cNvSpPr/>
            <p:nvPr/>
          </p:nvSpPr>
          <p:spPr>
            <a:xfrm>
              <a:off x="4733850" y="2527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2"/>
            <p:cNvSpPr/>
            <p:nvPr/>
          </p:nvSpPr>
          <p:spPr>
            <a:xfrm>
              <a:off x="4726125" y="25009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2"/>
            <p:cNvSpPr/>
            <p:nvPr/>
          </p:nvSpPr>
          <p:spPr>
            <a:xfrm>
              <a:off x="4731675" y="25125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2"/>
            <p:cNvSpPr/>
            <p:nvPr/>
          </p:nvSpPr>
          <p:spPr>
            <a:xfrm>
              <a:off x="4707250" y="249047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2"/>
            <p:cNvSpPr/>
            <p:nvPr/>
          </p:nvSpPr>
          <p:spPr>
            <a:xfrm>
              <a:off x="4705925" y="248042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2"/>
            <p:cNvSpPr/>
            <p:nvPr/>
          </p:nvSpPr>
          <p:spPr>
            <a:xfrm>
              <a:off x="4481325" y="2353250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2"/>
            <p:cNvSpPr/>
            <p:nvPr/>
          </p:nvSpPr>
          <p:spPr>
            <a:xfrm>
              <a:off x="4474925" y="231870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2"/>
            <p:cNvSpPr/>
            <p:nvPr/>
          </p:nvSpPr>
          <p:spPr>
            <a:xfrm>
              <a:off x="4681475" y="248980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2"/>
            <p:cNvSpPr/>
            <p:nvPr/>
          </p:nvSpPr>
          <p:spPr>
            <a:xfrm>
              <a:off x="4700750" y="2468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2"/>
            <p:cNvSpPr/>
            <p:nvPr/>
          </p:nvSpPr>
          <p:spPr>
            <a:xfrm>
              <a:off x="4698175" y="25013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2"/>
            <p:cNvSpPr/>
            <p:nvPr/>
          </p:nvSpPr>
          <p:spPr>
            <a:xfrm>
              <a:off x="4630375" y="2272525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2"/>
            <p:cNvSpPr/>
            <p:nvPr/>
          </p:nvSpPr>
          <p:spPr>
            <a:xfrm>
              <a:off x="4797850" y="227037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2"/>
            <p:cNvSpPr/>
            <p:nvPr/>
          </p:nvSpPr>
          <p:spPr>
            <a:xfrm>
              <a:off x="4894950" y="226945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2"/>
            <p:cNvSpPr/>
            <p:nvPr/>
          </p:nvSpPr>
          <p:spPr>
            <a:xfrm>
              <a:off x="4918975" y="23034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2"/>
            <p:cNvSpPr/>
            <p:nvPr/>
          </p:nvSpPr>
          <p:spPr>
            <a:xfrm>
              <a:off x="4612725" y="23179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2"/>
            <p:cNvSpPr/>
            <p:nvPr/>
          </p:nvSpPr>
          <p:spPr>
            <a:xfrm>
              <a:off x="4616650" y="22819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2"/>
            <p:cNvSpPr/>
            <p:nvPr/>
          </p:nvSpPr>
          <p:spPr>
            <a:xfrm>
              <a:off x="4915575" y="23362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2"/>
            <p:cNvSpPr/>
            <p:nvPr/>
          </p:nvSpPr>
          <p:spPr>
            <a:xfrm>
              <a:off x="4781050" y="22707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2"/>
            <p:cNvSpPr/>
            <p:nvPr/>
          </p:nvSpPr>
          <p:spPr>
            <a:xfrm>
              <a:off x="4736425" y="2537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2"/>
            <p:cNvSpPr/>
            <p:nvPr/>
          </p:nvSpPr>
          <p:spPr>
            <a:xfrm>
              <a:off x="4907325" y="226995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2"/>
            <p:cNvSpPr/>
            <p:nvPr/>
          </p:nvSpPr>
          <p:spPr>
            <a:xfrm>
              <a:off x="4904750" y="23141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2"/>
            <p:cNvSpPr/>
            <p:nvPr/>
          </p:nvSpPr>
          <p:spPr>
            <a:xfrm>
              <a:off x="4901350" y="23503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2"/>
            <p:cNvSpPr/>
            <p:nvPr/>
          </p:nvSpPr>
          <p:spPr>
            <a:xfrm>
              <a:off x="4914625" y="235065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2"/>
            <p:cNvSpPr/>
            <p:nvPr/>
          </p:nvSpPr>
          <p:spPr>
            <a:xfrm>
              <a:off x="4909475" y="2281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2"/>
            <p:cNvSpPr/>
            <p:nvPr/>
          </p:nvSpPr>
          <p:spPr>
            <a:xfrm>
              <a:off x="4915050" y="22914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2"/>
            <p:cNvSpPr/>
            <p:nvPr/>
          </p:nvSpPr>
          <p:spPr>
            <a:xfrm>
              <a:off x="4569750" y="22851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2"/>
            <p:cNvSpPr/>
            <p:nvPr/>
          </p:nvSpPr>
          <p:spPr>
            <a:xfrm>
              <a:off x="4557375" y="2283225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2"/>
            <p:cNvSpPr/>
            <p:nvPr/>
          </p:nvSpPr>
          <p:spPr>
            <a:xfrm>
              <a:off x="4562025" y="23077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2"/>
            <p:cNvSpPr/>
            <p:nvPr/>
          </p:nvSpPr>
          <p:spPr>
            <a:xfrm>
              <a:off x="4563375" y="23178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2"/>
            <p:cNvSpPr/>
            <p:nvPr/>
          </p:nvSpPr>
          <p:spPr>
            <a:xfrm>
              <a:off x="4566775" y="23300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2"/>
            <p:cNvSpPr/>
            <p:nvPr/>
          </p:nvSpPr>
          <p:spPr>
            <a:xfrm>
              <a:off x="4556875" y="22961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2"/>
            <p:cNvSpPr/>
            <p:nvPr/>
          </p:nvSpPr>
          <p:spPr>
            <a:xfrm>
              <a:off x="4549650" y="23186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2"/>
            <p:cNvSpPr/>
            <p:nvPr/>
          </p:nvSpPr>
          <p:spPr>
            <a:xfrm>
              <a:off x="4608000" y="23064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2"/>
            <p:cNvSpPr/>
            <p:nvPr/>
          </p:nvSpPr>
          <p:spPr>
            <a:xfrm>
              <a:off x="4554800" y="232870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2"/>
            <p:cNvSpPr/>
            <p:nvPr/>
          </p:nvSpPr>
          <p:spPr>
            <a:xfrm>
              <a:off x="4599850" y="22836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2"/>
            <p:cNvSpPr/>
            <p:nvPr/>
          </p:nvSpPr>
          <p:spPr>
            <a:xfrm>
              <a:off x="4597275" y="23171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2"/>
            <p:cNvSpPr/>
            <p:nvPr/>
          </p:nvSpPr>
          <p:spPr>
            <a:xfrm>
              <a:off x="4547900" y="23068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2"/>
            <p:cNvSpPr/>
            <p:nvPr/>
          </p:nvSpPr>
          <p:spPr>
            <a:xfrm>
              <a:off x="4603250" y="2294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2"/>
            <p:cNvSpPr/>
            <p:nvPr/>
          </p:nvSpPr>
          <p:spPr>
            <a:xfrm>
              <a:off x="4580075" y="227295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2"/>
            <p:cNvSpPr/>
            <p:nvPr/>
          </p:nvSpPr>
          <p:spPr>
            <a:xfrm>
              <a:off x="4592525" y="2306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2"/>
            <p:cNvSpPr/>
            <p:nvPr/>
          </p:nvSpPr>
          <p:spPr>
            <a:xfrm>
              <a:off x="4963600" y="230345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2"/>
            <p:cNvSpPr/>
            <p:nvPr/>
          </p:nvSpPr>
          <p:spPr>
            <a:xfrm>
              <a:off x="4523900" y="2273775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2"/>
            <p:cNvSpPr/>
            <p:nvPr/>
          </p:nvSpPr>
          <p:spPr>
            <a:xfrm>
              <a:off x="4551725" y="227335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2"/>
            <p:cNvSpPr/>
            <p:nvPr/>
          </p:nvSpPr>
          <p:spPr>
            <a:xfrm>
              <a:off x="4567175" y="2273350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2"/>
            <p:cNvSpPr/>
            <p:nvPr/>
          </p:nvSpPr>
          <p:spPr>
            <a:xfrm>
              <a:off x="4595525" y="2272950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2"/>
            <p:cNvSpPr/>
            <p:nvPr/>
          </p:nvSpPr>
          <p:spPr>
            <a:xfrm>
              <a:off x="4852375" y="245547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2"/>
            <p:cNvSpPr/>
            <p:nvPr/>
          </p:nvSpPr>
          <p:spPr>
            <a:xfrm>
              <a:off x="4750125" y="2525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2"/>
            <p:cNvSpPr/>
            <p:nvPr/>
          </p:nvSpPr>
          <p:spPr>
            <a:xfrm>
              <a:off x="4749725" y="2537950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2"/>
            <p:cNvSpPr/>
            <p:nvPr/>
          </p:nvSpPr>
          <p:spPr>
            <a:xfrm>
              <a:off x="4889275" y="2374675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2"/>
            <p:cNvSpPr/>
            <p:nvPr/>
          </p:nvSpPr>
          <p:spPr>
            <a:xfrm>
              <a:off x="4612325" y="2272525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2"/>
            <p:cNvSpPr/>
            <p:nvPr/>
          </p:nvSpPr>
          <p:spPr>
            <a:xfrm>
              <a:off x="4853200" y="24411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2"/>
            <p:cNvSpPr/>
            <p:nvPr/>
          </p:nvSpPr>
          <p:spPr>
            <a:xfrm>
              <a:off x="4860925" y="2373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2"/>
            <p:cNvSpPr/>
            <p:nvPr/>
          </p:nvSpPr>
          <p:spPr>
            <a:xfrm>
              <a:off x="4858350" y="242022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2"/>
            <p:cNvSpPr/>
            <p:nvPr/>
          </p:nvSpPr>
          <p:spPr>
            <a:xfrm>
              <a:off x="4783225" y="25362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2"/>
            <p:cNvSpPr/>
            <p:nvPr/>
          </p:nvSpPr>
          <p:spPr>
            <a:xfrm>
              <a:off x="4922775" y="22690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2"/>
            <p:cNvSpPr/>
            <p:nvPr/>
          </p:nvSpPr>
          <p:spPr>
            <a:xfrm>
              <a:off x="492792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2"/>
            <p:cNvSpPr/>
            <p:nvPr/>
          </p:nvSpPr>
          <p:spPr>
            <a:xfrm>
              <a:off x="4700750" y="2515175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2"/>
            <p:cNvSpPr/>
            <p:nvPr/>
          </p:nvSpPr>
          <p:spPr>
            <a:xfrm>
              <a:off x="4845475" y="23283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2"/>
            <p:cNvSpPr/>
            <p:nvPr/>
          </p:nvSpPr>
          <p:spPr>
            <a:xfrm>
              <a:off x="4968325" y="231375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2"/>
            <p:cNvSpPr/>
            <p:nvPr/>
          </p:nvSpPr>
          <p:spPr>
            <a:xfrm>
              <a:off x="4967925" y="23253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2"/>
            <p:cNvSpPr/>
            <p:nvPr/>
          </p:nvSpPr>
          <p:spPr>
            <a:xfrm>
              <a:off x="4974325" y="22914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2"/>
            <p:cNvSpPr/>
            <p:nvPr/>
          </p:nvSpPr>
          <p:spPr>
            <a:xfrm>
              <a:off x="4938250" y="226862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2"/>
            <p:cNvSpPr/>
            <p:nvPr/>
          </p:nvSpPr>
          <p:spPr>
            <a:xfrm>
              <a:off x="4979475" y="230345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2"/>
            <p:cNvSpPr/>
            <p:nvPr/>
          </p:nvSpPr>
          <p:spPr>
            <a:xfrm>
              <a:off x="4899175" y="23622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2"/>
            <p:cNvSpPr/>
            <p:nvPr/>
          </p:nvSpPr>
          <p:spPr>
            <a:xfrm>
              <a:off x="4930500" y="235132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2"/>
            <p:cNvSpPr/>
            <p:nvPr/>
          </p:nvSpPr>
          <p:spPr>
            <a:xfrm>
              <a:off x="4740750" y="25009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2"/>
            <p:cNvSpPr/>
            <p:nvPr/>
          </p:nvSpPr>
          <p:spPr>
            <a:xfrm>
              <a:off x="4849800" y="250135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2"/>
            <p:cNvSpPr/>
            <p:nvPr/>
          </p:nvSpPr>
          <p:spPr>
            <a:xfrm>
              <a:off x="4839500" y="2513225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2"/>
            <p:cNvSpPr/>
            <p:nvPr/>
          </p:nvSpPr>
          <p:spPr>
            <a:xfrm>
              <a:off x="4827425" y="2524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2"/>
            <p:cNvSpPr/>
            <p:nvPr/>
          </p:nvSpPr>
          <p:spPr>
            <a:xfrm>
              <a:off x="4863525" y="243177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2"/>
            <p:cNvSpPr/>
            <p:nvPr/>
          </p:nvSpPr>
          <p:spPr>
            <a:xfrm>
              <a:off x="4966575" y="226902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2"/>
            <p:cNvSpPr/>
            <p:nvPr/>
          </p:nvSpPr>
          <p:spPr>
            <a:xfrm>
              <a:off x="4842475" y="24786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2"/>
            <p:cNvSpPr/>
            <p:nvPr/>
          </p:nvSpPr>
          <p:spPr>
            <a:xfrm>
              <a:off x="4776425" y="251122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2"/>
            <p:cNvSpPr/>
            <p:nvPr/>
          </p:nvSpPr>
          <p:spPr>
            <a:xfrm>
              <a:off x="4767350" y="25366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2"/>
            <p:cNvSpPr/>
            <p:nvPr/>
          </p:nvSpPr>
          <p:spPr>
            <a:xfrm>
              <a:off x="4780650" y="2523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2"/>
            <p:cNvSpPr/>
            <p:nvPr/>
          </p:nvSpPr>
          <p:spPr>
            <a:xfrm>
              <a:off x="4772500" y="2548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2"/>
            <p:cNvSpPr/>
            <p:nvPr/>
          </p:nvSpPr>
          <p:spPr>
            <a:xfrm>
              <a:off x="4796525" y="25251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2"/>
            <p:cNvSpPr/>
            <p:nvPr/>
          </p:nvSpPr>
          <p:spPr>
            <a:xfrm>
              <a:off x="4790950" y="2546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2"/>
            <p:cNvSpPr/>
            <p:nvPr/>
          </p:nvSpPr>
          <p:spPr>
            <a:xfrm>
              <a:off x="4784975" y="24917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2"/>
            <p:cNvSpPr/>
            <p:nvPr/>
          </p:nvSpPr>
          <p:spPr>
            <a:xfrm>
              <a:off x="4744575" y="25150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2"/>
            <p:cNvSpPr/>
            <p:nvPr/>
          </p:nvSpPr>
          <p:spPr>
            <a:xfrm>
              <a:off x="47467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2"/>
            <p:cNvSpPr/>
            <p:nvPr/>
          </p:nvSpPr>
          <p:spPr>
            <a:xfrm>
              <a:off x="4751875" y="2479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2"/>
            <p:cNvSpPr/>
            <p:nvPr/>
          </p:nvSpPr>
          <p:spPr>
            <a:xfrm>
              <a:off x="4851975" y="24672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2"/>
            <p:cNvSpPr/>
            <p:nvPr/>
          </p:nvSpPr>
          <p:spPr>
            <a:xfrm>
              <a:off x="4801250" y="2535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2"/>
            <p:cNvSpPr/>
            <p:nvPr/>
          </p:nvSpPr>
          <p:spPr>
            <a:xfrm>
              <a:off x="4754450" y="25027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2"/>
            <p:cNvSpPr/>
            <p:nvPr/>
          </p:nvSpPr>
          <p:spPr>
            <a:xfrm>
              <a:off x="4759625" y="25142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2"/>
            <p:cNvSpPr/>
            <p:nvPr/>
          </p:nvSpPr>
          <p:spPr>
            <a:xfrm>
              <a:off x="4764350" y="252570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2"/>
            <p:cNvSpPr/>
            <p:nvPr/>
          </p:nvSpPr>
          <p:spPr>
            <a:xfrm>
              <a:off x="48369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2"/>
            <p:cNvSpPr/>
            <p:nvPr/>
          </p:nvSpPr>
          <p:spPr>
            <a:xfrm>
              <a:off x="4803825" y="25025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2"/>
            <p:cNvSpPr/>
            <p:nvPr/>
          </p:nvSpPr>
          <p:spPr>
            <a:xfrm>
              <a:off x="4832600" y="2490200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2"/>
            <p:cNvSpPr/>
            <p:nvPr/>
          </p:nvSpPr>
          <p:spPr>
            <a:xfrm>
              <a:off x="4842900" y="24189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2"/>
            <p:cNvSpPr/>
            <p:nvPr/>
          </p:nvSpPr>
          <p:spPr>
            <a:xfrm>
              <a:off x="4832175" y="2502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2"/>
            <p:cNvSpPr/>
            <p:nvPr/>
          </p:nvSpPr>
          <p:spPr>
            <a:xfrm>
              <a:off x="4846825" y="24902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2"/>
            <p:cNvSpPr/>
            <p:nvPr/>
          </p:nvSpPr>
          <p:spPr>
            <a:xfrm>
              <a:off x="4845475" y="2430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2"/>
            <p:cNvSpPr/>
            <p:nvPr/>
          </p:nvSpPr>
          <p:spPr>
            <a:xfrm>
              <a:off x="4839075" y="2455250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2"/>
            <p:cNvSpPr/>
            <p:nvPr/>
          </p:nvSpPr>
          <p:spPr>
            <a:xfrm>
              <a:off x="4813725" y="25366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2"/>
            <p:cNvSpPr/>
            <p:nvPr/>
          </p:nvSpPr>
          <p:spPr>
            <a:xfrm>
              <a:off x="4827025" y="2479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2"/>
            <p:cNvSpPr/>
            <p:nvPr/>
          </p:nvSpPr>
          <p:spPr>
            <a:xfrm>
              <a:off x="4808975" y="25143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2"/>
            <p:cNvSpPr/>
            <p:nvPr/>
          </p:nvSpPr>
          <p:spPr>
            <a:xfrm>
              <a:off x="4810325" y="25241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2"/>
            <p:cNvSpPr/>
            <p:nvPr/>
          </p:nvSpPr>
          <p:spPr>
            <a:xfrm>
              <a:off x="4818875" y="25021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2"/>
            <p:cNvSpPr/>
            <p:nvPr/>
          </p:nvSpPr>
          <p:spPr>
            <a:xfrm>
              <a:off x="4824025" y="2513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2"/>
            <p:cNvSpPr/>
            <p:nvPr/>
          </p:nvSpPr>
          <p:spPr>
            <a:xfrm>
              <a:off x="4971325" y="2280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2"/>
            <p:cNvSpPr/>
            <p:nvPr/>
          </p:nvSpPr>
          <p:spPr>
            <a:xfrm>
              <a:off x="4589950" y="235450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2"/>
            <p:cNvSpPr/>
            <p:nvPr/>
          </p:nvSpPr>
          <p:spPr>
            <a:xfrm>
              <a:off x="4592525" y="236477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2"/>
            <p:cNvSpPr/>
            <p:nvPr/>
          </p:nvSpPr>
          <p:spPr>
            <a:xfrm>
              <a:off x="4587800" y="23402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2"/>
            <p:cNvSpPr/>
            <p:nvPr/>
          </p:nvSpPr>
          <p:spPr>
            <a:xfrm>
              <a:off x="4577475" y="2365300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2"/>
            <p:cNvSpPr/>
            <p:nvPr/>
          </p:nvSpPr>
          <p:spPr>
            <a:xfrm>
              <a:off x="4578000" y="23526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2"/>
            <p:cNvSpPr/>
            <p:nvPr/>
          </p:nvSpPr>
          <p:spPr>
            <a:xfrm>
              <a:off x="4596875" y="232830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2"/>
            <p:cNvSpPr/>
            <p:nvPr/>
          </p:nvSpPr>
          <p:spPr>
            <a:xfrm>
              <a:off x="4582225" y="23283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2"/>
            <p:cNvSpPr/>
            <p:nvPr/>
          </p:nvSpPr>
          <p:spPr>
            <a:xfrm>
              <a:off x="4620475" y="23530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2"/>
            <p:cNvSpPr/>
            <p:nvPr/>
          </p:nvSpPr>
          <p:spPr>
            <a:xfrm>
              <a:off x="4682300" y="245785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2"/>
            <p:cNvSpPr/>
            <p:nvPr/>
          </p:nvSpPr>
          <p:spPr>
            <a:xfrm>
              <a:off x="4626025" y="231840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2"/>
            <p:cNvSpPr/>
            <p:nvPr/>
          </p:nvSpPr>
          <p:spPr>
            <a:xfrm>
              <a:off x="4600675" y="234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2"/>
            <p:cNvSpPr/>
            <p:nvPr/>
          </p:nvSpPr>
          <p:spPr>
            <a:xfrm>
              <a:off x="4625625" y="23300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2"/>
            <p:cNvSpPr/>
            <p:nvPr/>
          </p:nvSpPr>
          <p:spPr>
            <a:xfrm>
              <a:off x="4606350" y="23530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2"/>
            <p:cNvSpPr/>
            <p:nvPr/>
          </p:nvSpPr>
          <p:spPr>
            <a:xfrm>
              <a:off x="4610575" y="23300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2"/>
            <p:cNvSpPr/>
            <p:nvPr/>
          </p:nvSpPr>
          <p:spPr>
            <a:xfrm>
              <a:off x="4616150" y="23416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2"/>
            <p:cNvSpPr/>
            <p:nvPr/>
          </p:nvSpPr>
          <p:spPr>
            <a:xfrm>
              <a:off x="4619225" y="22939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2"/>
            <p:cNvSpPr/>
            <p:nvPr/>
          </p:nvSpPr>
          <p:spPr>
            <a:xfrm>
              <a:off x="4498125" y="2353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2"/>
            <p:cNvSpPr/>
            <p:nvPr/>
          </p:nvSpPr>
          <p:spPr>
            <a:xfrm>
              <a:off x="4494625" y="23425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2"/>
            <p:cNvSpPr/>
            <p:nvPr/>
          </p:nvSpPr>
          <p:spPr>
            <a:xfrm>
              <a:off x="4537175" y="2377250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2"/>
            <p:cNvSpPr/>
            <p:nvPr/>
          </p:nvSpPr>
          <p:spPr>
            <a:xfrm>
              <a:off x="4680150" y="24456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2"/>
            <p:cNvSpPr/>
            <p:nvPr/>
          </p:nvSpPr>
          <p:spPr>
            <a:xfrm>
              <a:off x="4536250" y="2329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2"/>
            <p:cNvSpPr/>
            <p:nvPr/>
          </p:nvSpPr>
          <p:spPr>
            <a:xfrm>
              <a:off x="4500700" y="236395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2"/>
            <p:cNvSpPr/>
            <p:nvPr/>
          </p:nvSpPr>
          <p:spPr>
            <a:xfrm>
              <a:off x="4676325" y="2477600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2"/>
            <p:cNvSpPr/>
            <p:nvPr/>
          </p:nvSpPr>
          <p:spPr>
            <a:xfrm>
              <a:off x="4556875" y="23425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2"/>
            <p:cNvSpPr/>
            <p:nvPr/>
          </p:nvSpPr>
          <p:spPr>
            <a:xfrm>
              <a:off x="4577475" y="2306850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2"/>
            <p:cNvSpPr/>
            <p:nvPr/>
          </p:nvSpPr>
          <p:spPr>
            <a:xfrm>
              <a:off x="4580575" y="231757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2"/>
            <p:cNvSpPr/>
            <p:nvPr/>
          </p:nvSpPr>
          <p:spPr>
            <a:xfrm>
              <a:off x="4568100" y="23760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2"/>
            <p:cNvSpPr/>
            <p:nvPr/>
          </p:nvSpPr>
          <p:spPr>
            <a:xfrm>
              <a:off x="4564200" y="23639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2"/>
            <p:cNvSpPr/>
            <p:nvPr/>
          </p:nvSpPr>
          <p:spPr>
            <a:xfrm>
              <a:off x="4585725" y="22836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2"/>
            <p:cNvSpPr/>
            <p:nvPr/>
          </p:nvSpPr>
          <p:spPr>
            <a:xfrm>
              <a:off x="4584400" y="2387150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2"/>
            <p:cNvSpPr/>
            <p:nvPr/>
          </p:nvSpPr>
          <p:spPr>
            <a:xfrm>
              <a:off x="4582650" y="23773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2"/>
            <p:cNvSpPr/>
            <p:nvPr/>
          </p:nvSpPr>
          <p:spPr>
            <a:xfrm>
              <a:off x="4873825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2"/>
            <p:cNvSpPr/>
            <p:nvPr/>
          </p:nvSpPr>
          <p:spPr>
            <a:xfrm>
              <a:off x="4874325" y="23158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2"/>
            <p:cNvSpPr/>
            <p:nvPr/>
          </p:nvSpPr>
          <p:spPr>
            <a:xfrm>
              <a:off x="4869175" y="23498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2"/>
            <p:cNvSpPr/>
            <p:nvPr/>
          </p:nvSpPr>
          <p:spPr>
            <a:xfrm>
              <a:off x="4880725" y="228107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2"/>
            <p:cNvSpPr/>
            <p:nvPr/>
          </p:nvSpPr>
          <p:spPr>
            <a:xfrm>
              <a:off x="4878975" y="229315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2"/>
            <p:cNvSpPr/>
            <p:nvPr/>
          </p:nvSpPr>
          <p:spPr>
            <a:xfrm>
              <a:off x="4884125" y="23042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2"/>
            <p:cNvSpPr/>
            <p:nvPr/>
          </p:nvSpPr>
          <p:spPr>
            <a:xfrm>
              <a:off x="4868675" y="2305100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2"/>
            <p:cNvSpPr/>
            <p:nvPr/>
          </p:nvSpPr>
          <p:spPr>
            <a:xfrm>
              <a:off x="4851975" y="2350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2"/>
            <p:cNvSpPr/>
            <p:nvPr/>
          </p:nvSpPr>
          <p:spPr>
            <a:xfrm>
              <a:off x="4888450" y="231582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2"/>
            <p:cNvSpPr/>
            <p:nvPr/>
          </p:nvSpPr>
          <p:spPr>
            <a:xfrm>
              <a:off x="4850625" y="23403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2"/>
            <p:cNvSpPr/>
            <p:nvPr/>
          </p:nvSpPr>
          <p:spPr>
            <a:xfrm>
              <a:off x="4855775" y="2302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2"/>
            <p:cNvSpPr/>
            <p:nvPr/>
          </p:nvSpPr>
          <p:spPr>
            <a:xfrm>
              <a:off x="4858350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2"/>
            <p:cNvSpPr/>
            <p:nvPr/>
          </p:nvSpPr>
          <p:spPr>
            <a:xfrm>
              <a:off x="486052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2"/>
            <p:cNvSpPr/>
            <p:nvPr/>
          </p:nvSpPr>
          <p:spPr>
            <a:xfrm>
              <a:off x="4864850" y="2291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2"/>
            <p:cNvSpPr/>
            <p:nvPr/>
          </p:nvSpPr>
          <p:spPr>
            <a:xfrm>
              <a:off x="4793950" y="23051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2"/>
            <p:cNvSpPr/>
            <p:nvPr/>
          </p:nvSpPr>
          <p:spPr>
            <a:xfrm>
              <a:off x="4778075" y="23051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2"/>
            <p:cNvSpPr/>
            <p:nvPr/>
          </p:nvSpPr>
          <p:spPr>
            <a:xfrm>
              <a:off x="4894025" y="22930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2"/>
            <p:cNvSpPr/>
            <p:nvPr/>
          </p:nvSpPr>
          <p:spPr>
            <a:xfrm>
              <a:off x="4785375" y="228202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2"/>
            <p:cNvSpPr/>
            <p:nvPr/>
          </p:nvSpPr>
          <p:spPr>
            <a:xfrm>
              <a:off x="4782800" y="2315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2"/>
            <p:cNvSpPr/>
            <p:nvPr/>
          </p:nvSpPr>
          <p:spPr>
            <a:xfrm>
              <a:off x="4659950" y="2272025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2"/>
            <p:cNvSpPr/>
            <p:nvPr/>
          </p:nvSpPr>
          <p:spPr>
            <a:xfrm>
              <a:off x="4752700" y="2271200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2"/>
            <p:cNvSpPr/>
            <p:nvPr/>
          </p:nvSpPr>
          <p:spPr>
            <a:xfrm>
              <a:off x="4690875" y="2271600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2"/>
            <p:cNvSpPr/>
            <p:nvPr/>
          </p:nvSpPr>
          <p:spPr>
            <a:xfrm>
              <a:off x="4788775" y="22931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2"/>
            <p:cNvSpPr/>
            <p:nvPr/>
          </p:nvSpPr>
          <p:spPr>
            <a:xfrm>
              <a:off x="4876475" y="226945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2"/>
            <p:cNvSpPr/>
            <p:nvPr/>
          </p:nvSpPr>
          <p:spPr>
            <a:xfrm>
              <a:off x="4815900" y="2270375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2"/>
            <p:cNvSpPr/>
            <p:nvPr/>
          </p:nvSpPr>
          <p:spPr>
            <a:xfrm>
              <a:off x="4632125" y="2283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2"/>
            <p:cNvSpPr/>
            <p:nvPr/>
          </p:nvSpPr>
          <p:spPr>
            <a:xfrm>
              <a:off x="4894425" y="2281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2"/>
            <p:cNvSpPr/>
            <p:nvPr/>
          </p:nvSpPr>
          <p:spPr>
            <a:xfrm>
              <a:off x="4802175" y="228025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2"/>
            <p:cNvSpPr/>
            <p:nvPr/>
          </p:nvSpPr>
          <p:spPr>
            <a:xfrm>
              <a:off x="4798275" y="23164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2"/>
            <p:cNvSpPr/>
            <p:nvPr/>
          </p:nvSpPr>
          <p:spPr>
            <a:xfrm>
              <a:off x="4860925" y="232787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2"/>
            <p:cNvSpPr/>
            <p:nvPr/>
          </p:nvSpPr>
          <p:spPr>
            <a:xfrm>
              <a:off x="4823200" y="24652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2"/>
            <p:cNvSpPr/>
            <p:nvPr/>
          </p:nvSpPr>
          <p:spPr>
            <a:xfrm>
              <a:off x="4823625" y="24541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2"/>
            <p:cNvSpPr/>
            <p:nvPr/>
          </p:nvSpPr>
          <p:spPr>
            <a:xfrm>
              <a:off x="4687875" y="2467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2"/>
            <p:cNvSpPr/>
            <p:nvPr/>
          </p:nvSpPr>
          <p:spPr>
            <a:xfrm>
              <a:off x="4829600" y="24317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2"/>
            <p:cNvSpPr/>
            <p:nvPr/>
          </p:nvSpPr>
          <p:spPr>
            <a:xfrm>
              <a:off x="4816300" y="2491500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2"/>
            <p:cNvSpPr/>
            <p:nvPr/>
          </p:nvSpPr>
          <p:spPr>
            <a:xfrm>
              <a:off x="4838675" y="24064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2"/>
            <p:cNvSpPr/>
            <p:nvPr/>
          </p:nvSpPr>
          <p:spPr>
            <a:xfrm>
              <a:off x="4834750" y="24438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2"/>
            <p:cNvSpPr/>
            <p:nvPr/>
          </p:nvSpPr>
          <p:spPr>
            <a:xfrm>
              <a:off x="4794450" y="25134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2"/>
            <p:cNvSpPr/>
            <p:nvPr/>
          </p:nvSpPr>
          <p:spPr>
            <a:xfrm>
              <a:off x="4789725" y="24549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2"/>
            <p:cNvSpPr/>
            <p:nvPr/>
          </p:nvSpPr>
          <p:spPr>
            <a:xfrm>
              <a:off x="4788375" y="24452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2"/>
            <p:cNvSpPr/>
            <p:nvPr/>
          </p:nvSpPr>
          <p:spPr>
            <a:xfrm>
              <a:off x="4814150" y="24773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2"/>
            <p:cNvSpPr/>
            <p:nvPr/>
          </p:nvSpPr>
          <p:spPr>
            <a:xfrm>
              <a:off x="4842900" y="2361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2"/>
            <p:cNvSpPr/>
            <p:nvPr/>
          </p:nvSpPr>
          <p:spPr>
            <a:xfrm>
              <a:off x="4808575" y="246557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2"/>
            <p:cNvSpPr/>
            <p:nvPr/>
          </p:nvSpPr>
          <p:spPr>
            <a:xfrm>
              <a:off x="4804250" y="24898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2"/>
            <p:cNvSpPr/>
            <p:nvPr/>
          </p:nvSpPr>
          <p:spPr>
            <a:xfrm>
              <a:off x="4798675" y="247867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2"/>
            <p:cNvSpPr/>
            <p:nvPr/>
          </p:nvSpPr>
          <p:spPr>
            <a:xfrm>
              <a:off x="4855375" y="2362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2"/>
            <p:cNvSpPr/>
            <p:nvPr/>
          </p:nvSpPr>
          <p:spPr>
            <a:xfrm>
              <a:off x="4870825" y="23606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2"/>
            <p:cNvSpPr/>
            <p:nvPr/>
          </p:nvSpPr>
          <p:spPr>
            <a:xfrm>
              <a:off x="4876400" y="237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2"/>
            <p:cNvSpPr/>
            <p:nvPr/>
          </p:nvSpPr>
          <p:spPr>
            <a:xfrm>
              <a:off x="4885475" y="23605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2"/>
            <p:cNvSpPr/>
            <p:nvPr/>
          </p:nvSpPr>
          <p:spPr>
            <a:xfrm>
              <a:off x="4878550" y="238672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2"/>
            <p:cNvSpPr/>
            <p:nvPr/>
          </p:nvSpPr>
          <p:spPr>
            <a:xfrm>
              <a:off x="4896600" y="2339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2"/>
            <p:cNvSpPr/>
            <p:nvPr/>
          </p:nvSpPr>
          <p:spPr>
            <a:xfrm>
              <a:off x="4891850" y="2327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2"/>
            <p:cNvSpPr/>
            <p:nvPr/>
          </p:nvSpPr>
          <p:spPr>
            <a:xfrm>
              <a:off x="4885875" y="23493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2"/>
            <p:cNvSpPr/>
            <p:nvPr/>
          </p:nvSpPr>
          <p:spPr>
            <a:xfrm>
              <a:off x="4900525" y="230167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2"/>
            <p:cNvSpPr/>
            <p:nvPr/>
          </p:nvSpPr>
          <p:spPr>
            <a:xfrm>
              <a:off x="4856700" y="24081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2"/>
            <p:cNvSpPr/>
            <p:nvPr/>
          </p:nvSpPr>
          <p:spPr>
            <a:xfrm>
              <a:off x="4852800" y="23962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2"/>
            <p:cNvSpPr/>
            <p:nvPr/>
          </p:nvSpPr>
          <p:spPr>
            <a:xfrm>
              <a:off x="4847225" y="238672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2"/>
            <p:cNvSpPr/>
            <p:nvPr/>
          </p:nvSpPr>
          <p:spPr>
            <a:xfrm>
              <a:off x="486567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2"/>
            <p:cNvSpPr/>
            <p:nvPr/>
          </p:nvSpPr>
          <p:spPr>
            <a:xfrm>
              <a:off x="4783225" y="2479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2"/>
            <p:cNvSpPr/>
            <p:nvPr/>
          </p:nvSpPr>
          <p:spPr>
            <a:xfrm>
              <a:off x="4845075" y="23746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2"/>
            <p:cNvSpPr/>
            <p:nvPr/>
          </p:nvSpPr>
          <p:spPr>
            <a:xfrm>
              <a:off x="4818875" y="244385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2"/>
            <p:cNvSpPr/>
            <p:nvPr/>
          </p:nvSpPr>
          <p:spPr>
            <a:xfrm>
              <a:off x="4724375" y="24902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2"/>
            <p:cNvSpPr/>
            <p:nvPr/>
          </p:nvSpPr>
          <p:spPr>
            <a:xfrm>
              <a:off x="4720975" y="24795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2"/>
            <p:cNvSpPr/>
            <p:nvPr/>
          </p:nvSpPr>
          <p:spPr>
            <a:xfrm>
              <a:off x="4716225" y="246815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2"/>
            <p:cNvSpPr/>
            <p:nvPr/>
          </p:nvSpPr>
          <p:spPr>
            <a:xfrm>
              <a:off x="4713650" y="245775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2"/>
            <p:cNvSpPr/>
            <p:nvPr/>
          </p:nvSpPr>
          <p:spPr>
            <a:xfrm>
              <a:off x="4733850" y="24335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2"/>
            <p:cNvSpPr/>
            <p:nvPr/>
          </p:nvSpPr>
          <p:spPr>
            <a:xfrm>
              <a:off x="4781050" y="24662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2"/>
            <p:cNvSpPr/>
            <p:nvPr/>
          </p:nvSpPr>
          <p:spPr>
            <a:xfrm>
              <a:off x="4729100" y="2468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2"/>
            <p:cNvSpPr/>
            <p:nvPr/>
          </p:nvSpPr>
          <p:spPr>
            <a:xfrm>
              <a:off x="4711075" y="24434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2"/>
            <p:cNvSpPr/>
            <p:nvPr/>
          </p:nvSpPr>
          <p:spPr>
            <a:xfrm>
              <a:off x="4736425" y="24793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2"/>
            <p:cNvSpPr/>
            <p:nvPr/>
          </p:nvSpPr>
          <p:spPr>
            <a:xfrm>
              <a:off x="4693450" y="249132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2"/>
            <p:cNvSpPr/>
            <p:nvPr/>
          </p:nvSpPr>
          <p:spPr>
            <a:xfrm>
              <a:off x="4691375" y="24795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2"/>
            <p:cNvSpPr/>
            <p:nvPr/>
          </p:nvSpPr>
          <p:spPr>
            <a:xfrm>
              <a:off x="4695600" y="2444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2"/>
            <p:cNvSpPr/>
            <p:nvPr/>
          </p:nvSpPr>
          <p:spPr>
            <a:xfrm>
              <a:off x="4701175" y="24558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2"/>
            <p:cNvSpPr/>
            <p:nvPr/>
          </p:nvSpPr>
          <p:spPr>
            <a:xfrm>
              <a:off x="4705500" y="24317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2"/>
            <p:cNvSpPr/>
            <p:nvPr/>
          </p:nvSpPr>
          <p:spPr>
            <a:xfrm>
              <a:off x="4729525" y="24563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2"/>
            <p:cNvSpPr/>
            <p:nvPr/>
          </p:nvSpPr>
          <p:spPr>
            <a:xfrm>
              <a:off x="4764775" y="24223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2"/>
            <p:cNvSpPr/>
            <p:nvPr/>
          </p:nvSpPr>
          <p:spPr>
            <a:xfrm>
              <a:off x="4769500" y="25026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2"/>
            <p:cNvSpPr/>
            <p:nvPr/>
          </p:nvSpPr>
          <p:spPr>
            <a:xfrm>
              <a:off x="4763025" y="246662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2"/>
            <p:cNvSpPr/>
            <p:nvPr/>
          </p:nvSpPr>
          <p:spPr>
            <a:xfrm>
              <a:off x="4760025" y="2454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2"/>
            <p:cNvSpPr/>
            <p:nvPr/>
          </p:nvSpPr>
          <p:spPr>
            <a:xfrm>
              <a:off x="4769925" y="24910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2"/>
            <p:cNvSpPr/>
            <p:nvPr/>
          </p:nvSpPr>
          <p:spPr>
            <a:xfrm>
              <a:off x="4775900" y="2455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2"/>
            <p:cNvSpPr/>
            <p:nvPr/>
          </p:nvSpPr>
          <p:spPr>
            <a:xfrm>
              <a:off x="4770325" y="24765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2"/>
            <p:cNvSpPr/>
            <p:nvPr/>
          </p:nvSpPr>
          <p:spPr>
            <a:xfrm>
              <a:off x="4750125" y="24072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2"/>
            <p:cNvSpPr/>
            <p:nvPr/>
          </p:nvSpPr>
          <p:spPr>
            <a:xfrm>
              <a:off x="4749300" y="242147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2"/>
            <p:cNvSpPr/>
            <p:nvPr/>
          </p:nvSpPr>
          <p:spPr>
            <a:xfrm>
              <a:off x="4748900" y="243337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2"/>
            <p:cNvSpPr/>
            <p:nvPr/>
          </p:nvSpPr>
          <p:spPr>
            <a:xfrm>
              <a:off x="4743750" y="245630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2"/>
            <p:cNvSpPr/>
            <p:nvPr/>
          </p:nvSpPr>
          <p:spPr>
            <a:xfrm>
              <a:off x="4741175" y="248980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2"/>
            <p:cNvSpPr/>
            <p:nvPr/>
          </p:nvSpPr>
          <p:spPr>
            <a:xfrm>
              <a:off x="4755275" y="2386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2"/>
            <p:cNvSpPr/>
            <p:nvPr/>
          </p:nvSpPr>
          <p:spPr>
            <a:xfrm>
              <a:off x="4755800" y="244210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3" name="Google Shape;9263;p22"/>
          <p:cNvSpPr/>
          <p:nvPr/>
        </p:nvSpPr>
        <p:spPr>
          <a:xfrm>
            <a:off x="0" y="4059800"/>
            <a:ext cx="9326881" cy="1886655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s 5">
  <p:cSld name="CUSTOM_2_1">
    <p:spTree>
      <p:nvGrpSpPr>
        <p:cNvPr id="1" name="Shape 9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5" name="Google Shape;9265;p23"/>
          <p:cNvSpPr txBox="1">
            <a:spLocks noGrp="1"/>
          </p:cNvSpPr>
          <p:nvPr>
            <p:ph type="subTitle" idx="1"/>
          </p:nvPr>
        </p:nvSpPr>
        <p:spPr>
          <a:xfrm>
            <a:off x="121500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66" name="Google Shape;9266;p23"/>
          <p:cNvSpPr txBox="1">
            <a:spLocks noGrp="1"/>
          </p:cNvSpPr>
          <p:nvPr>
            <p:ph type="subTitle" idx="2"/>
          </p:nvPr>
        </p:nvSpPr>
        <p:spPr>
          <a:xfrm>
            <a:off x="121290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67" name="Google Shape;926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68" name="Google Shape;9268;p23"/>
          <p:cNvSpPr txBox="1">
            <a:spLocks noGrp="1"/>
          </p:cNvSpPr>
          <p:nvPr>
            <p:ph type="subTitle" idx="3"/>
          </p:nvPr>
        </p:nvSpPr>
        <p:spPr>
          <a:xfrm>
            <a:off x="361035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69" name="Google Shape;9269;p23"/>
          <p:cNvSpPr txBox="1">
            <a:spLocks noGrp="1"/>
          </p:cNvSpPr>
          <p:nvPr>
            <p:ph type="subTitle" idx="4"/>
          </p:nvPr>
        </p:nvSpPr>
        <p:spPr>
          <a:xfrm>
            <a:off x="360825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270" name="Google Shape;9270;p23"/>
          <p:cNvSpPr txBox="1">
            <a:spLocks noGrp="1"/>
          </p:cNvSpPr>
          <p:nvPr>
            <p:ph type="subTitle" idx="5"/>
          </p:nvPr>
        </p:nvSpPr>
        <p:spPr>
          <a:xfrm>
            <a:off x="600570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71" name="Google Shape;9271;p23"/>
          <p:cNvSpPr txBox="1">
            <a:spLocks noGrp="1"/>
          </p:cNvSpPr>
          <p:nvPr>
            <p:ph type="subTitle" idx="6"/>
          </p:nvPr>
        </p:nvSpPr>
        <p:spPr>
          <a:xfrm>
            <a:off x="600360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72" name="Google Shape;9272;p23"/>
          <p:cNvSpPr/>
          <p:nvPr/>
        </p:nvSpPr>
        <p:spPr>
          <a:xfrm flipH="1">
            <a:off x="8010525" y="1"/>
            <a:ext cx="1133478" cy="1020782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3" name="Google Shape;9273;p23"/>
          <p:cNvSpPr/>
          <p:nvPr/>
        </p:nvSpPr>
        <p:spPr>
          <a:xfrm rot="10800000" flipH="1">
            <a:off x="-22875" y="4122726"/>
            <a:ext cx="1133478" cy="1020782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11">
    <p:spTree>
      <p:nvGrpSpPr>
        <p:cNvPr id="1" name="Shape 1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9" name="Google Shape;11149;p30"/>
          <p:cNvSpPr/>
          <p:nvPr/>
        </p:nvSpPr>
        <p:spPr>
          <a:xfrm rot="-4794708">
            <a:off x="-1140118" y="-753604"/>
            <a:ext cx="2435405" cy="213971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0" name="Google Shape;11150;p30"/>
          <p:cNvSpPr/>
          <p:nvPr/>
        </p:nvSpPr>
        <p:spPr>
          <a:xfrm flipH="1">
            <a:off x="605625" y="457480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1" name="Google Shape;11151;p30"/>
          <p:cNvSpPr/>
          <p:nvPr/>
        </p:nvSpPr>
        <p:spPr>
          <a:xfrm flipH="1">
            <a:off x="8423319" y="4113501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2" name="Google Shape;11152;p30"/>
          <p:cNvSpPr txBox="1">
            <a:spLocks noGrp="1"/>
          </p:cNvSpPr>
          <p:nvPr>
            <p:ph type="subTitle" idx="1"/>
          </p:nvPr>
        </p:nvSpPr>
        <p:spPr>
          <a:xfrm>
            <a:off x="949267" y="170251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53" name="Google Shape;11153;p30"/>
          <p:cNvSpPr txBox="1">
            <a:spLocks noGrp="1"/>
          </p:cNvSpPr>
          <p:nvPr>
            <p:ph type="subTitle" idx="2"/>
          </p:nvPr>
        </p:nvSpPr>
        <p:spPr>
          <a:xfrm>
            <a:off x="889587" y="198042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54" name="Google Shape;11154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55" name="Google Shape;11155;p30"/>
          <p:cNvSpPr txBox="1">
            <a:spLocks noGrp="1"/>
          </p:cNvSpPr>
          <p:nvPr>
            <p:ph type="subTitle" idx="3"/>
          </p:nvPr>
        </p:nvSpPr>
        <p:spPr>
          <a:xfrm>
            <a:off x="949267" y="323836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1156" name="Google Shape;11156;p30"/>
          <p:cNvSpPr txBox="1">
            <a:spLocks noGrp="1"/>
          </p:cNvSpPr>
          <p:nvPr>
            <p:ph type="subTitle" idx="4"/>
          </p:nvPr>
        </p:nvSpPr>
        <p:spPr>
          <a:xfrm>
            <a:off x="889587" y="351627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157" name="Google Shape;11157;p30"/>
          <p:cNvSpPr txBox="1">
            <a:spLocks noGrp="1"/>
          </p:cNvSpPr>
          <p:nvPr>
            <p:ph type="subTitle" idx="5"/>
          </p:nvPr>
        </p:nvSpPr>
        <p:spPr>
          <a:xfrm>
            <a:off x="3629092" y="170251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1158" name="Google Shape;11158;p30"/>
          <p:cNvSpPr txBox="1">
            <a:spLocks noGrp="1"/>
          </p:cNvSpPr>
          <p:nvPr>
            <p:ph type="subTitle" idx="6"/>
          </p:nvPr>
        </p:nvSpPr>
        <p:spPr>
          <a:xfrm>
            <a:off x="3569413" y="198042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59" name="Google Shape;11159;p30"/>
          <p:cNvSpPr txBox="1">
            <a:spLocks noGrp="1"/>
          </p:cNvSpPr>
          <p:nvPr>
            <p:ph type="subTitle" idx="7"/>
          </p:nvPr>
        </p:nvSpPr>
        <p:spPr>
          <a:xfrm>
            <a:off x="3629092" y="323836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60" name="Google Shape;11160;p30"/>
          <p:cNvSpPr txBox="1">
            <a:spLocks noGrp="1"/>
          </p:cNvSpPr>
          <p:nvPr>
            <p:ph type="subTitle" idx="8"/>
          </p:nvPr>
        </p:nvSpPr>
        <p:spPr>
          <a:xfrm>
            <a:off x="3569413" y="351627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61" name="Google Shape;11161;p30"/>
          <p:cNvSpPr txBox="1">
            <a:spLocks noGrp="1"/>
          </p:cNvSpPr>
          <p:nvPr>
            <p:ph type="subTitle" idx="9"/>
          </p:nvPr>
        </p:nvSpPr>
        <p:spPr>
          <a:xfrm>
            <a:off x="6308917" y="170251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62" name="Google Shape;11162;p30"/>
          <p:cNvSpPr txBox="1">
            <a:spLocks noGrp="1"/>
          </p:cNvSpPr>
          <p:nvPr>
            <p:ph type="subTitle" idx="13"/>
          </p:nvPr>
        </p:nvSpPr>
        <p:spPr>
          <a:xfrm>
            <a:off x="6249264" y="198042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63" name="Google Shape;11163;p30"/>
          <p:cNvSpPr txBox="1">
            <a:spLocks noGrp="1"/>
          </p:cNvSpPr>
          <p:nvPr>
            <p:ph type="subTitle" idx="14"/>
          </p:nvPr>
        </p:nvSpPr>
        <p:spPr>
          <a:xfrm>
            <a:off x="6308917" y="323836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1164" name="Google Shape;11164;p30"/>
          <p:cNvSpPr txBox="1">
            <a:spLocks noGrp="1"/>
          </p:cNvSpPr>
          <p:nvPr>
            <p:ph type="subTitle" idx="15"/>
          </p:nvPr>
        </p:nvSpPr>
        <p:spPr>
          <a:xfrm>
            <a:off x="6249264" y="351627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11165" name="Google Shape;11165;p30"/>
          <p:cNvGrpSpPr/>
          <p:nvPr/>
        </p:nvGrpSpPr>
        <p:grpSpPr>
          <a:xfrm rot="10800000" flipH="1">
            <a:off x="8423321" y="-546494"/>
            <a:ext cx="1685528" cy="1419220"/>
            <a:chOff x="3986575" y="2932600"/>
            <a:chExt cx="399850" cy="336675"/>
          </a:xfrm>
        </p:grpSpPr>
        <p:sp>
          <p:nvSpPr>
            <p:cNvPr id="11166" name="Google Shape;11166;p30"/>
            <p:cNvSpPr/>
            <p:nvPr/>
          </p:nvSpPr>
          <p:spPr>
            <a:xfrm>
              <a:off x="4179425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7" name="Google Shape;11167;p30"/>
            <p:cNvSpPr/>
            <p:nvPr/>
          </p:nvSpPr>
          <p:spPr>
            <a:xfrm>
              <a:off x="4172525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8" name="Google Shape;11168;p30"/>
            <p:cNvSpPr/>
            <p:nvPr/>
          </p:nvSpPr>
          <p:spPr>
            <a:xfrm>
              <a:off x="4176025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9" name="Google Shape;11169;p30"/>
            <p:cNvSpPr/>
            <p:nvPr/>
          </p:nvSpPr>
          <p:spPr>
            <a:xfrm>
              <a:off x="4181175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0" name="Google Shape;11170;p30"/>
            <p:cNvSpPr/>
            <p:nvPr/>
          </p:nvSpPr>
          <p:spPr>
            <a:xfrm>
              <a:off x="4169125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1" name="Google Shape;11171;p30"/>
            <p:cNvSpPr/>
            <p:nvPr/>
          </p:nvSpPr>
          <p:spPr>
            <a:xfrm>
              <a:off x="4166950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2" name="Google Shape;11172;p30"/>
            <p:cNvSpPr/>
            <p:nvPr/>
          </p:nvSpPr>
          <p:spPr>
            <a:xfrm>
              <a:off x="4162625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3" name="Google Shape;11173;p30"/>
            <p:cNvSpPr/>
            <p:nvPr/>
          </p:nvSpPr>
          <p:spPr>
            <a:xfrm>
              <a:off x="4194475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4" name="Google Shape;11174;p30"/>
            <p:cNvSpPr/>
            <p:nvPr/>
          </p:nvSpPr>
          <p:spPr>
            <a:xfrm>
              <a:off x="4169125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5" name="Google Shape;11175;p30"/>
            <p:cNvSpPr/>
            <p:nvPr/>
          </p:nvSpPr>
          <p:spPr>
            <a:xfrm>
              <a:off x="4157475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6" name="Google Shape;11176;p30"/>
            <p:cNvSpPr/>
            <p:nvPr/>
          </p:nvSpPr>
          <p:spPr>
            <a:xfrm>
              <a:off x="4196125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7" name="Google Shape;11177;p30"/>
            <p:cNvSpPr/>
            <p:nvPr/>
          </p:nvSpPr>
          <p:spPr>
            <a:xfrm>
              <a:off x="4187150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8" name="Google Shape;11178;p30"/>
            <p:cNvSpPr/>
            <p:nvPr/>
          </p:nvSpPr>
          <p:spPr>
            <a:xfrm>
              <a:off x="4183225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9" name="Google Shape;11179;p30"/>
            <p:cNvSpPr/>
            <p:nvPr/>
          </p:nvSpPr>
          <p:spPr>
            <a:xfrm>
              <a:off x="4189725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0" name="Google Shape;11180;p30"/>
            <p:cNvSpPr/>
            <p:nvPr/>
          </p:nvSpPr>
          <p:spPr>
            <a:xfrm>
              <a:off x="4184575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1" name="Google Shape;11181;p30"/>
            <p:cNvSpPr/>
            <p:nvPr/>
          </p:nvSpPr>
          <p:spPr>
            <a:xfrm>
              <a:off x="4196125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2" name="Google Shape;11182;p30"/>
            <p:cNvSpPr/>
            <p:nvPr/>
          </p:nvSpPr>
          <p:spPr>
            <a:xfrm>
              <a:off x="4194050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3" name="Google Shape;11183;p30"/>
            <p:cNvSpPr/>
            <p:nvPr/>
          </p:nvSpPr>
          <p:spPr>
            <a:xfrm>
              <a:off x="4126125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4" name="Google Shape;11184;p30"/>
            <p:cNvSpPr/>
            <p:nvPr/>
          </p:nvSpPr>
          <p:spPr>
            <a:xfrm>
              <a:off x="4133450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5" name="Google Shape;11185;p30"/>
            <p:cNvSpPr/>
            <p:nvPr/>
          </p:nvSpPr>
          <p:spPr>
            <a:xfrm>
              <a:off x="4118400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6" name="Google Shape;11186;p30"/>
            <p:cNvSpPr/>
            <p:nvPr/>
          </p:nvSpPr>
          <p:spPr>
            <a:xfrm>
              <a:off x="4122325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7" name="Google Shape;11187;p30"/>
            <p:cNvSpPr/>
            <p:nvPr/>
          </p:nvSpPr>
          <p:spPr>
            <a:xfrm>
              <a:off x="4123550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8" name="Google Shape;11188;p30"/>
            <p:cNvSpPr/>
            <p:nvPr/>
          </p:nvSpPr>
          <p:spPr>
            <a:xfrm>
              <a:off x="4128300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9" name="Google Shape;11189;p30"/>
            <p:cNvSpPr/>
            <p:nvPr/>
          </p:nvSpPr>
          <p:spPr>
            <a:xfrm>
              <a:off x="4132625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0" name="Google Shape;11190;p30"/>
            <p:cNvSpPr/>
            <p:nvPr/>
          </p:nvSpPr>
          <p:spPr>
            <a:xfrm>
              <a:off x="4114600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1" name="Google Shape;11191;p30"/>
            <p:cNvSpPr/>
            <p:nvPr/>
          </p:nvSpPr>
          <p:spPr>
            <a:xfrm>
              <a:off x="4104700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2" name="Google Shape;11192;p30"/>
            <p:cNvSpPr/>
            <p:nvPr/>
          </p:nvSpPr>
          <p:spPr>
            <a:xfrm>
              <a:off x="4111075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3" name="Google Shape;11193;p30"/>
            <p:cNvSpPr/>
            <p:nvPr/>
          </p:nvSpPr>
          <p:spPr>
            <a:xfrm>
              <a:off x="4156225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4" name="Google Shape;11194;p30"/>
            <p:cNvSpPr/>
            <p:nvPr/>
          </p:nvSpPr>
          <p:spPr>
            <a:xfrm>
              <a:off x="4146750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5" name="Google Shape;11195;p30"/>
            <p:cNvSpPr/>
            <p:nvPr/>
          </p:nvSpPr>
          <p:spPr>
            <a:xfrm>
              <a:off x="4150675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6" name="Google Shape;11196;p30"/>
            <p:cNvSpPr/>
            <p:nvPr/>
          </p:nvSpPr>
          <p:spPr>
            <a:xfrm>
              <a:off x="4148900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7" name="Google Shape;11197;p30"/>
            <p:cNvSpPr/>
            <p:nvPr/>
          </p:nvSpPr>
          <p:spPr>
            <a:xfrm>
              <a:off x="4155400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8" name="Google Shape;11198;p30"/>
            <p:cNvSpPr/>
            <p:nvPr/>
          </p:nvSpPr>
          <p:spPr>
            <a:xfrm>
              <a:off x="4143750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9" name="Google Shape;11199;p30"/>
            <p:cNvSpPr/>
            <p:nvPr/>
          </p:nvSpPr>
          <p:spPr>
            <a:xfrm>
              <a:off x="4138600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0" name="Google Shape;11200;p30"/>
            <p:cNvSpPr/>
            <p:nvPr/>
          </p:nvSpPr>
          <p:spPr>
            <a:xfrm>
              <a:off x="4142925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1" name="Google Shape;11201;p30"/>
            <p:cNvSpPr/>
            <p:nvPr/>
          </p:nvSpPr>
          <p:spPr>
            <a:xfrm>
              <a:off x="4136025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2" name="Google Shape;11202;p30"/>
            <p:cNvSpPr/>
            <p:nvPr/>
          </p:nvSpPr>
          <p:spPr>
            <a:xfrm>
              <a:off x="4176425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3" name="Google Shape;11203;p30"/>
            <p:cNvSpPr/>
            <p:nvPr/>
          </p:nvSpPr>
          <p:spPr>
            <a:xfrm>
              <a:off x="4140775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4" name="Google Shape;11204;p30"/>
            <p:cNvSpPr/>
            <p:nvPr/>
          </p:nvSpPr>
          <p:spPr>
            <a:xfrm>
              <a:off x="4145100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5" name="Google Shape;11205;p30"/>
            <p:cNvSpPr/>
            <p:nvPr/>
          </p:nvSpPr>
          <p:spPr>
            <a:xfrm>
              <a:off x="4141175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6" name="Google Shape;11206;p30"/>
            <p:cNvSpPr/>
            <p:nvPr/>
          </p:nvSpPr>
          <p:spPr>
            <a:xfrm>
              <a:off x="4189325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7" name="Google Shape;11207;p30"/>
            <p:cNvSpPr/>
            <p:nvPr/>
          </p:nvSpPr>
          <p:spPr>
            <a:xfrm>
              <a:off x="4149325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8" name="Google Shape;11208;p30"/>
            <p:cNvSpPr/>
            <p:nvPr/>
          </p:nvSpPr>
          <p:spPr>
            <a:xfrm>
              <a:off x="4151500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9" name="Google Shape;11209;p30"/>
            <p:cNvSpPr/>
            <p:nvPr/>
          </p:nvSpPr>
          <p:spPr>
            <a:xfrm>
              <a:off x="4148500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0" name="Google Shape;11210;p30"/>
            <p:cNvSpPr/>
            <p:nvPr/>
          </p:nvSpPr>
          <p:spPr>
            <a:xfrm>
              <a:off x="4154075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1" name="Google Shape;11211;p30"/>
            <p:cNvSpPr/>
            <p:nvPr/>
          </p:nvSpPr>
          <p:spPr>
            <a:xfrm>
              <a:off x="4150250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2" name="Google Shape;11212;p30"/>
            <p:cNvSpPr/>
            <p:nvPr/>
          </p:nvSpPr>
          <p:spPr>
            <a:xfrm>
              <a:off x="4130050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3" name="Google Shape;11213;p30"/>
            <p:cNvSpPr/>
            <p:nvPr/>
          </p:nvSpPr>
          <p:spPr>
            <a:xfrm>
              <a:off x="4155400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4" name="Google Shape;11214;p30"/>
            <p:cNvSpPr/>
            <p:nvPr/>
          </p:nvSpPr>
          <p:spPr>
            <a:xfrm>
              <a:off x="4138200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5" name="Google Shape;11215;p30"/>
            <p:cNvSpPr/>
            <p:nvPr/>
          </p:nvSpPr>
          <p:spPr>
            <a:xfrm>
              <a:off x="4131700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6" name="Google Shape;11216;p30"/>
            <p:cNvSpPr/>
            <p:nvPr/>
          </p:nvSpPr>
          <p:spPr>
            <a:xfrm>
              <a:off x="4127875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7" name="Google Shape;11217;p30"/>
            <p:cNvSpPr/>
            <p:nvPr/>
          </p:nvSpPr>
          <p:spPr>
            <a:xfrm>
              <a:off x="4136025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8" name="Google Shape;11218;p30"/>
            <p:cNvSpPr/>
            <p:nvPr/>
          </p:nvSpPr>
          <p:spPr>
            <a:xfrm>
              <a:off x="4136025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9" name="Google Shape;11219;p30"/>
            <p:cNvSpPr/>
            <p:nvPr/>
          </p:nvSpPr>
          <p:spPr>
            <a:xfrm>
              <a:off x="4137775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0" name="Google Shape;11220;p30"/>
            <p:cNvSpPr/>
            <p:nvPr/>
          </p:nvSpPr>
          <p:spPr>
            <a:xfrm>
              <a:off x="4135625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1" name="Google Shape;11221;p30"/>
            <p:cNvSpPr/>
            <p:nvPr/>
          </p:nvSpPr>
          <p:spPr>
            <a:xfrm>
              <a:off x="4149725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2" name="Google Shape;11222;p30"/>
            <p:cNvSpPr/>
            <p:nvPr/>
          </p:nvSpPr>
          <p:spPr>
            <a:xfrm>
              <a:off x="4182000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3" name="Google Shape;11223;p30"/>
            <p:cNvSpPr/>
            <p:nvPr/>
          </p:nvSpPr>
          <p:spPr>
            <a:xfrm>
              <a:off x="4176425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4" name="Google Shape;11224;p30"/>
            <p:cNvSpPr/>
            <p:nvPr/>
          </p:nvSpPr>
          <p:spPr>
            <a:xfrm>
              <a:off x="4177250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5" name="Google Shape;11225;p30"/>
            <p:cNvSpPr/>
            <p:nvPr/>
          </p:nvSpPr>
          <p:spPr>
            <a:xfrm>
              <a:off x="4103350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6" name="Google Shape;11226;p30"/>
            <p:cNvSpPr/>
            <p:nvPr/>
          </p:nvSpPr>
          <p:spPr>
            <a:xfrm>
              <a:off x="4173450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7" name="Google Shape;11227;p30"/>
            <p:cNvSpPr/>
            <p:nvPr/>
          </p:nvSpPr>
          <p:spPr>
            <a:xfrm>
              <a:off x="4183225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8" name="Google Shape;11228;p30"/>
            <p:cNvSpPr/>
            <p:nvPr/>
          </p:nvSpPr>
          <p:spPr>
            <a:xfrm>
              <a:off x="4193550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9" name="Google Shape;11229;p30"/>
            <p:cNvSpPr/>
            <p:nvPr/>
          </p:nvSpPr>
          <p:spPr>
            <a:xfrm>
              <a:off x="4189325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0" name="Google Shape;11230;p30"/>
            <p:cNvSpPr/>
            <p:nvPr/>
          </p:nvSpPr>
          <p:spPr>
            <a:xfrm>
              <a:off x="4191475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1" name="Google Shape;11231;p30"/>
            <p:cNvSpPr/>
            <p:nvPr/>
          </p:nvSpPr>
          <p:spPr>
            <a:xfrm>
              <a:off x="4160550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2" name="Google Shape;11232;p30"/>
            <p:cNvSpPr/>
            <p:nvPr/>
          </p:nvSpPr>
          <p:spPr>
            <a:xfrm>
              <a:off x="4162625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3" name="Google Shape;11233;p30"/>
            <p:cNvSpPr/>
            <p:nvPr/>
          </p:nvSpPr>
          <p:spPr>
            <a:xfrm>
              <a:off x="4162625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4" name="Google Shape;11234;p30"/>
            <p:cNvSpPr/>
            <p:nvPr/>
          </p:nvSpPr>
          <p:spPr>
            <a:xfrm>
              <a:off x="4162625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5" name="Google Shape;11235;p30"/>
            <p:cNvSpPr/>
            <p:nvPr/>
          </p:nvSpPr>
          <p:spPr>
            <a:xfrm>
              <a:off x="4159225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6" name="Google Shape;11236;p30"/>
            <p:cNvSpPr/>
            <p:nvPr/>
          </p:nvSpPr>
          <p:spPr>
            <a:xfrm>
              <a:off x="4165700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7" name="Google Shape;11237;p30"/>
            <p:cNvSpPr/>
            <p:nvPr/>
          </p:nvSpPr>
          <p:spPr>
            <a:xfrm>
              <a:off x="4169950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8" name="Google Shape;11238;p30"/>
            <p:cNvSpPr/>
            <p:nvPr/>
          </p:nvSpPr>
          <p:spPr>
            <a:xfrm>
              <a:off x="4164775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9" name="Google Shape;11239;p30"/>
            <p:cNvSpPr/>
            <p:nvPr/>
          </p:nvSpPr>
          <p:spPr>
            <a:xfrm>
              <a:off x="4170350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0" name="Google Shape;11240;p30"/>
            <p:cNvSpPr/>
            <p:nvPr/>
          </p:nvSpPr>
          <p:spPr>
            <a:xfrm>
              <a:off x="4184975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1" name="Google Shape;11241;p30"/>
            <p:cNvSpPr/>
            <p:nvPr/>
          </p:nvSpPr>
          <p:spPr>
            <a:xfrm>
              <a:off x="4086650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2" name="Google Shape;11242;p30"/>
            <p:cNvSpPr/>
            <p:nvPr/>
          </p:nvSpPr>
          <p:spPr>
            <a:xfrm>
              <a:off x="4082325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3" name="Google Shape;11243;p30"/>
            <p:cNvSpPr/>
            <p:nvPr/>
          </p:nvSpPr>
          <p:spPr>
            <a:xfrm>
              <a:off x="4082750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4" name="Google Shape;11244;p30"/>
            <p:cNvSpPr/>
            <p:nvPr/>
          </p:nvSpPr>
          <p:spPr>
            <a:xfrm>
              <a:off x="4088825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5" name="Google Shape;11245;p30"/>
            <p:cNvSpPr/>
            <p:nvPr/>
          </p:nvSpPr>
          <p:spPr>
            <a:xfrm>
              <a:off x="4086650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6" name="Google Shape;11246;p30"/>
            <p:cNvSpPr/>
            <p:nvPr/>
          </p:nvSpPr>
          <p:spPr>
            <a:xfrm>
              <a:off x="4077175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7" name="Google Shape;11247;p30"/>
            <p:cNvSpPr/>
            <p:nvPr/>
          </p:nvSpPr>
          <p:spPr>
            <a:xfrm>
              <a:off x="4082325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8" name="Google Shape;11248;p30"/>
            <p:cNvSpPr/>
            <p:nvPr/>
          </p:nvSpPr>
          <p:spPr>
            <a:xfrm>
              <a:off x="4084500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9" name="Google Shape;11249;p30"/>
            <p:cNvSpPr/>
            <p:nvPr/>
          </p:nvSpPr>
          <p:spPr>
            <a:xfrm>
              <a:off x="4074175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0" name="Google Shape;11250;p30"/>
            <p:cNvSpPr/>
            <p:nvPr/>
          </p:nvSpPr>
          <p:spPr>
            <a:xfrm>
              <a:off x="4080150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1" name="Google Shape;11251;p30"/>
            <p:cNvSpPr/>
            <p:nvPr/>
          </p:nvSpPr>
          <p:spPr>
            <a:xfrm>
              <a:off x="4069450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2" name="Google Shape;11252;p30"/>
            <p:cNvSpPr/>
            <p:nvPr/>
          </p:nvSpPr>
          <p:spPr>
            <a:xfrm>
              <a:off x="4069025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3" name="Google Shape;11253;p30"/>
            <p:cNvSpPr/>
            <p:nvPr/>
          </p:nvSpPr>
          <p:spPr>
            <a:xfrm>
              <a:off x="4069850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4" name="Google Shape;11254;p30"/>
            <p:cNvSpPr/>
            <p:nvPr/>
          </p:nvSpPr>
          <p:spPr>
            <a:xfrm>
              <a:off x="4070375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5" name="Google Shape;11255;p30"/>
            <p:cNvSpPr/>
            <p:nvPr/>
          </p:nvSpPr>
          <p:spPr>
            <a:xfrm>
              <a:off x="4073775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6" name="Google Shape;11256;p30"/>
            <p:cNvSpPr/>
            <p:nvPr/>
          </p:nvSpPr>
          <p:spPr>
            <a:xfrm>
              <a:off x="4075525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7" name="Google Shape;11257;p30"/>
            <p:cNvSpPr/>
            <p:nvPr/>
          </p:nvSpPr>
          <p:spPr>
            <a:xfrm>
              <a:off x="4079325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8" name="Google Shape;11258;p30"/>
            <p:cNvSpPr/>
            <p:nvPr/>
          </p:nvSpPr>
          <p:spPr>
            <a:xfrm>
              <a:off x="4071600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9" name="Google Shape;11259;p30"/>
            <p:cNvSpPr/>
            <p:nvPr/>
          </p:nvSpPr>
          <p:spPr>
            <a:xfrm>
              <a:off x="4052325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0" name="Google Shape;11260;p30"/>
            <p:cNvSpPr/>
            <p:nvPr/>
          </p:nvSpPr>
          <p:spPr>
            <a:xfrm>
              <a:off x="4038100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1" name="Google Shape;11261;p30"/>
            <p:cNvSpPr/>
            <p:nvPr/>
          </p:nvSpPr>
          <p:spPr>
            <a:xfrm>
              <a:off x="4030800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2" name="Google Shape;11262;p30"/>
            <p:cNvSpPr/>
            <p:nvPr/>
          </p:nvSpPr>
          <p:spPr>
            <a:xfrm>
              <a:off x="4034300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3" name="Google Shape;11263;p30"/>
            <p:cNvSpPr/>
            <p:nvPr/>
          </p:nvSpPr>
          <p:spPr>
            <a:xfrm>
              <a:off x="4042425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4" name="Google Shape;11264;p30"/>
            <p:cNvSpPr/>
            <p:nvPr/>
          </p:nvSpPr>
          <p:spPr>
            <a:xfrm>
              <a:off x="4031725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5" name="Google Shape;11265;p30"/>
            <p:cNvSpPr/>
            <p:nvPr/>
          </p:nvSpPr>
          <p:spPr>
            <a:xfrm>
              <a:off x="4101300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6" name="Google Shape;11266;p30"/>
            <p:cNvSpPr/>
            <p:nvPr/>
          </p:nvSpPr>
          <p:spPr>
            <a:xfrm>
              <a:off x="4024800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7" name="Google Shape;11267;p30"/>
            <p:cNvSpPr/>
            <p:nvPr/>
          </p:nvSpPr>
          <p:spPr>
            <a:xfrm>
              <a:off x="4028625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8" name="Google Shape;11268;p30"/>
            <p:cNvSpPr/>
            <p:nvPr/>
          </p:nvSpPr>
          <p:spPr>
            <a:xfrm>
              <a:off x="4028625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9" name="Google Shape;11269;p30"/>
            <p:cNvSpPr/>
            <p:nvPr/>
          </p:nvSpPr>
          <p:spPr>
            <a:xfrm>
              <a:off x="4066450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0" name="Google Shape;11270;p30"/>
            <p:cNvSpPr/>
            <p:nvPr/>
          </p:nvSpPr>
          <p:spPr>
            <a:xfrm>
              <a:off x="4048425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1" name="Google Shape;11271;p30"/>
            <p:cNvSpPr/>
            <p:nvPr/>
          </p:nvSpPr>
          <p:spPr>
            <a:xfrm>
              <a:off x="4072425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2" name="Google Shape;11272;p30"/>
            <p:cNvSpPr/>
            <p:nvPr/>
          </p:nvSpPr>
          <p:spPr>
            <a:xfrm>
              <a:off x="4062125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3" name="Google Shape;11273;p30"/>
            <p:cNvSpPr/>
            <p:nvPr/>
          </p:nvSpPr>
          <p:spPr>
            <a:xfrm>
              <a:off x="4069025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4" name="Google Shape;11274;p30"/>
            <p:cNvSpPr/>
            <p:nvPr/>
          </p:nvSpPr>
          <p:spPr>
            <a:xfrm>
              <a:off x="4060050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5" name="Google Shape;11275;p30"/>
            <p:cNvSpPr/>
            <p:nvPr/>
          </p:nvSpPr>
          <p:spPr>
            <a:xfrm>
              <a:off x="4075925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6" name="Google Shape;11276;p30"/>
            <p:cNvSpPr/>
            <p:nvPr/>
          </p:nvSpPr>
          <p:spPr>
            <a:xfrm>
              <a:off x="4053150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7" name="Google Shape;11277;p30"/>
            <p:cNvSpPr/>
            <p:nvPr/>
          </p:nvSpPr>
          <p:spPr>
            <a:xfrm>
              <a:off x="4055725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8" name="Google Shape;11278;p30"/>
            <p:cNvSpPr/>
            <p:nvPr/>
          </p:nvSpPr>
          <p:spPr>
            <a:xfrm>
              <a:off x="4043675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9" name="Google Shape;11279;p30"/>
            <p:cNvSpPr/>
            <p:nvPr/>
          </p:nvSpPr>
          <p:spPr>
            <a:xfrm>
              <a:off x="4029150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0" name="Google Shape;11280;p30"/>
            <p:cNvSpPr/>
            <p:nvPr/>
          </p:nvSpPr>
          <p:spPr>
            <a:xfrm>
              <a:off x="4031200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1" name="Google Shape;11281;p30"/>
            <p:cNvSpPr/>
            <p:nvPr/>
          </p:nvSpPr>
          <p:spPr>
            <a:xfrm>
              <a:off x="4035950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2" name="Google Shape;11282;p30"/>
            <p:cNvSpPr/>
            <p:nvPr/>
          </p:nvSpPr>
          <p:spPr>
            <a:xfrm>
              <a:off x="4029150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3" name="Google Shape;11283;p30"/>
            <p:cNvSpPr/>
            <p:nvPr/>
          </p:nvSpPr>
          <p:spPr>
            <a:xfrm>
              <a:off x="4033375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4" name="Google Shape;11284;p30"/>
            <p:cNvSpPr/>
            <p:nvPr/>
          </p:nvSpPr>
          <p:spPr>
            <a:xfrm>
              <a:off x="4043250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5" name="Google Shape;11285;p30"/>
            <p:cNvSpPr/>
            <p:nvPr/>
          </p:nvSpPr>
          <p:spPr>
            <a:xfrm>
              <a:off x="4041500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6" name="Google Shape;11286;p30"/>
            <p:cNvSpPr/>
            <p:nvPr/>
          </p:nvSpPr>
          <p:spPr>
            <a:xfrm>
              <a:off x="4039450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7" name="Google Shape;11287;p30"/>
            <p:cNvSpPr/>
            <p:nvPr/>
          </p:nvSpPr>
          <p:spPr>
            <a:xfrm>
              <a:off x="4035950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8" name="Google Shape;11288;p30"/>
            <p:cNvSpPr/>
            <p:nvPr/>
          </p:nvSpPr>
          <p:spPr>
            <a:xfrm>
              <a:off x="4089225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9" name="Google Shape;11289;p30"/>
            <p:cNvSpPr/>
            <p:nvPr/>
          </p:nvSpPr>
          <p:spPr>
            <a:xfrm>
              <a:off x="4096150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0" name="Google Shape;11290;p30"/>
            <p:cNvSpPr/>
            <p:nvPr/>
          </p:nvSpPr>
          <p:spPr>
            <a:xfrm>
              <a:off x="4094800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1" name="Google Shape;11291;p30"/>
            <p:cNvSpPr/>
            <p:nvPr/>
          </p:nvSpPr>
          <p:spPr>
            <a:xfrm>
              <a:off x="4097775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2" name="Google Shape;11292;p30"/>
            <p:cNvSpPr/>
            <p:nvPr/>
          </p:nvSpPr>
          <p:spPr>
            <a:xfrm>
              <a:off x="4075000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3" name="Google Shape;11293;p30"/>
            <p:cNvSpPr/>
            <p:nvPr/>
          </p:nvSpPr>
          <p:spPr>
            <a:xfrm>
              <a:off x="4092625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4" name="Google Shape;11294;p30"/>
            <p:cNvSpPr/>
            <p:nvPr/>
          </p:nvSpPr>
          <p:spPr>
            <a:xfrm>
              <a:off x="4015750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5" name="Google Shape;11295;p30"/>
            <p:cNvSpPr/>
            <p:nvPr/>
          </p:nvSpPr>
          <p:spPr>
            <a:xfrm>
              <a:off x="4019250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6" name="Google Shape;11296;p30"/>
            <p:cNvSpPr/>
            <p:nvPr/>
          </p:nvSpPr>
          <p:spPr>
            <a:xfrm>
              <a:off x="4046675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7" name="Google Shape;11297;p30"/>
            <p:cNvSpPr/>
            <p:nvPr/>
          </p:nvSpPr>
          <p:spPr>
            <a:xfrm>
              <a:off x="4024400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8" name="Google Shape;11298;p30"/>
            <p:cNvSpPr/>
            <p:nvPr/>
          </p:nvSpPr>
          <p:spPr>
            <a:xfrm>
              <a:off x="4055325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9" name="Google Shape;11299;p30"/>
            <p:cNvSpPr/>
            <p:nvPr/>
          </p:nvSpPr>
          <p:spPr>
            <a:xfrm>
              <a:off x="4056150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0" name="Google Shape;11300;p30"/>
            <p:cNvSpPr/>
            <p:nvPr/>
          </p:nvSpPr>
          <p:spPr>
            <a:xfrm>
              <a:off x="4055725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1" name="Google Shape;11301;p30"/>
            <p:cNvSpPr/>
            <p:nvPr/>
          </p:nvSpPr>
          <p:spPr>
            <a:xfrm>
              <a:off x="4057900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2" name="Google Shape;11302;p30"/>
            <p:cNvSpPr/>
            <p:nvPr/>
          </p:nvSpPr>
          <p:spPr>
            <a:xfrm>
              <a:off x="4058300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3" name="Google Shape;11303;p30"/>
            <p:cNvSpPr/>
            <p:nvPr/>
          </p:nvSpPr>
          <p:spPr>
            <a:xfrm>
              <a:off x="4065225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4" name="Google Shape;11304;p30"/>
            <p:cNvSpPr/>
            <p:nvPr/>
          </p:nvSpPr>
          <p:spPr>
            <a:xfrm>
              <a:off x="4048425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5" name="Google Shape;11305;p30"/>
            <p:cNvSpPr/>
            <p:nvPr/>
          </p:nvSpPr>
          <p:spPr>
            <a:xfrm>
              <a:off x="4061300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6" name="Google Shape;11306;p30"/>
            <p:cNvSpPr/>
            <p:nvPr/>
          </p:nvSpPr>
          <p:spPr>
            <a:xfrm>
              <a:off x="4060475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7" name="Google Shape;11307;p30"/>
            <p:cNvSpPr/>
            <p:nvPr/>
          </p:nvSpPr>
          <p:spPr>
            <a:xfrm>
              <a:off x="4048000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8" name="Google Shape;11308;p30"/>
            <p:cNvSpPr/>
            <p:nvPr/>
          </p:nvSpPr>
          <p:spPr>
            <a:xfrm>
              <a:off x="4042850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9" name="Google Shape;11309;p30"/>
            <p:cNvSpPr/>
            <p:nvPr/>
          </p:nvSpPr>
          <p:spPr>
            <a:xfrm>
              <a:off x="4044600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0" name="Google Shape;11310;p30"/>
            <p:cNvSpPr/>
            <p:nvPr/>
          </p:nvSpPr>
          <p:spPr>
            <a:xfrm>
              <a:off x="4058725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1" name="Google Shape;11311;p30"/>
            <p:cNvSpPr/>
            <p:nvPr/>
          </p:nvSpPr>
          <p:spPr>
            <a:xfrm>
              <a:off x="4050175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2" name="Google Shape;11312;p30"/>
            <p:cNvSpPr/>
            <p:nvPr/>
          </p:nvSpPr>
          <p:spPr>
            <a:xfrm>
              <a:off x="4063475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3" name="Google Shape;11313;p30"/>
            <p:cNvSpPr/>
            <p:nvPr/>
          </p:nvSpPr>
          <p:spPr>
            <a:xfrm>
              <a:off x="4051400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4" name="Google Shape;11314;p30"/>
            <p:cNvSpPr/>
            <p:nvPr/>
          </p:nvSpPr>
          <p:spPr>
            <a:xfrm>
              <a:off x="4062650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5" name="Google Shape;11315;p30"/>
            <p:cNvSpPr/>
            <p:nvPr/>
          </p:nvSpPr>
          <p:spPr>
            <a:xfrm>
              <a:off x="4352075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6" name="Google Shape;11316;p30"/>
            <p:cNvSpPr/>
            <p:nvPr/>
          </p:nvSpPr>
          <p:spPr>
            <a:xfrm>
              <a:off x="4231775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7" name="Google Shape;11317;p30"/>
            <p:cNvSpPr/>
            <p:nvPr/>
          </p:nvSpPr>
          <p:spPr>
            <a:xfrm>
              <a:off x="4243025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8" name="Google Shape;11318;p30"/>
            <p:cNvSpPr/>
            <p:nvPr/>
          </p:nvSpPr>
          <p:spPr>
            <a:xfrm>
              <a:off x="4235700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9" name="Google Shape;11319;p30"/>
            <p:cNvSpPr/>
            <p:nvPr/>
          </p:nvSpPr>
          <p:spPr>
            <a:xfrm>
              <a:off x="4240450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0" name="Google Shape;11320;p30"/>
            <p:cNvSpPr/>
            <p:nvPr/>
          </p:nvSpPr>
          <p:spPr>
            <a:xfrm>
              <a:off x="4239500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1" name="Google Shape;11321;p30"/>
            <p:cNvSpPr/>
            <p:nvPr/>
          </p:nvSpPr>
          <p:spPr>
            <a:xfrm>
              <a:off x="4229200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2" name="Google Shape;11322;p30"/>
            <p:cNvSpPr/>
            <p:nvPr/>
          </p:nvSpPr>
          <p:spPr>
            <a:xfrm>
              <a:off x="4230550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3" name="Google Shape;11323;p30"/>
            <p:cNvSpPr/>
            <p:nvPr/>
          </p:nvSpPr>
          <p:spPr>
            <a:xfrm>
              <a:off x="4229625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4" name="Google Shape;11324;p30"/>
            <p:cNvSpPr/>
            <p:nvPr/>
          </p:nvSpPr>
          <p:spPr>
            <a:xfrm>
              <a:off x="4270025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5" name="Google Shape;11325;p30"/>
            <p:cNvSpPr/>
            <p:nvPr/>
          </p:nvSpPr>
          <p:spPr>
            <a:xfrm>
              <a:off x="4244675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6" name="Google Shape;11326;p30"/>
            <p:cNvSpPr/>
            <p:nvPr/>
          </p:nvSpPr>
          <p:spPr>
            <a:xfrm>
              <a:off x="4276000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7" name="Google Shape;11327;p30"/>
            <p:cNvSpPr/>
            <p:nvPr/>
          </p:nvSpPr>
          <p:spPr>
            <a:xfrm>
              <a:off x="4264450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8" name="Google Shape;11328;p30"/>
            <p:cNvSpPr/>
            <p:nvPr/>
          </p:nvSpPr>
          <p:spPr>
            <a:xfrm>
              <a:off x="4273950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9" name="Google Shape;11329;p30"/>
            <p:cNvSpPr/>
            <p:nvPr/>
          </p:nvSpPr>
          <p:spPr>
            <a:xfrm>
              <a:off x="4253725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0" name="Google Shape;11330;p30"/>
            <p:cNvSpPr/>
            <p:nvPr/>
          </p:nvSpPr>
          <p:spPr>
            <a:xfrm>
              <a:off x="4225400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1" name="Google Shape;11331;p30"/>
            <p:cNvSpPr/>
            <p:nvPr/>
          </p:nvSpPr>
          <p:spPr>
            <a:xfrm>
              <a:off x="4245600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2" name="Google Shape;11332;p30"/>
            <p:cNvSpPr/>
            <p:nvPr/>
          </p:nvSpPr>
          <p:spPr>
            <a:xfrm>
              <a:off x="4250750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3" name="Google Shape;11333;p30"/>
            <p:cNvSpPr/>
            <p:nvPr/>
          </p:nvSpPr>
          <p:spPr>
            <a:xfrm>
              <a:off x="4249825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4" name="Google Shape;11334;p30"/>
            <p:cNvSpPr/>
            <p:nvPr/>
          </p:nvSpPr>
          <p:spPr>
            <a:xfrm>
              <a:off x="4233950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5" name="Google Shape;11335;p30"/>
            <p:cNvSpPr/>
            <p:nvPr/>
          </p:nvSpPr>
          <p:spPr>
            <a:xfrm>
              <a:off x="4226625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6" name="Google Shape;11336;p30"/>
            <p:cNvSpPr/>
            <p:nvPr/>
          </p:nvSpPr>
          <p:spPr>
            <a:xfrm>
              <a:off x="4228800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7" name="Google Shape;11337;p30"/>
            <p:cNvSpPr/>
            <p:nvPr/>
          </p:nvSpPr>
          <p:spPr>
            <a:xfrm>
              <a:off x="4230125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8" name="Google Shape;11338;p30"/>
            <p:cNvSpPr/>
            <p:nvPr/>
          </p:nvSpPr>
          <p:spPr>
            <a:xfrm>
              <a:off x="4223225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9" name="Google Shape;11339;p30"/>
            <p:cNvSpPr/>
            <p:nvPr/>
          </p:nvSpPr>
          <p:spPr>
            <a:xfrm>
              <a:off x="4237350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0" name="Google Shape;11340;p30"/>
            <p:cNvSpPr/>
            <p:nvPr/>
          </p:nvSpPr>
          <p:spPr>
            <a:xfrm>
              <a:off x="4243025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1" name="Google Shape;11341;p30"/>
            <p:cNvSpPr/>
            <p:nvPr/>
          </p:nvSpPr>
          <p:spPr>
            <a:xfrm>
              <a:off x="4238675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2" name="Google Shape;11342;p30"/>
            <p:cNvSpPr/>
            <p:nvPr/>
          </p:nvSpPr>
          <p:spPr>
            <a:xfrm>
              <a:off x="4235275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3" name="Google Shape;11343;p30"/>
            <p:cNvSpPr/>
            <p:nvPr/>
          </p:nvSpPr>
          <p:spPr>
            <a:xfrm>
              <a:off x="4222825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4" name="Google Shape;11344;p30"/>
            <p:cNvSpPr/>
            <p:nvPr/>
          </p:nvSpPr>
          <p:spPr>
            <a:xfrm>
              <a:off x="4216325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5" name="Google Shape;11345;p30"/>
            <p:cNvSpPr/>
            <p:nvPr/>
          </p:nvSpPr>
          <p:spPr>
            <a:xfrm>
              <a:off x="4218075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6" name="Google Shape;11346;p30"/>
            <p:cNvSpPr/>
            <p:nvPr/>
          </p:nvSpPr>
          <p:spPr>
            <a:xfrm>
              <a:off x="4215900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7" name="Google Shape;11347;p30"/>
            <p:cNvSpPr/>
            <p:nvPr/>
          </p:nvSpPr>
          <p:spPr>
            <a:xfrm>
              <a:off x="4218900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8" name="Google Shape;11348;p30"/>
            <p:cNvSpPr/>
            <p:nvPr/>
          </p:nvSpPr>
          <p:spPr>
            <a:xfrm>
              <a:off x="4220650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9" name="Google Shape;11349;p30"/>
            <p:cNvSpPr/>
            <p:nvPr/>
          </p:nvSpPr>
          <p:spPr>
            <a:xfrm>
              <a:off x="4221475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0" name="Google Shape;11350;p30"/>
            <p:cNvSpPr/>
            <p:nvPr/>
          </p:nvSpPr>
          <p:spPr>
            <a:xfrm>
              <a:off x="4215500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1" name="Google Shape;11351;p30"/>
            <p:cNvSpPr/>
            <p:nvPr/>
          </p:nvSpPr>
          <p:spPr>
            <a:xfrm>
              <a:off x="4216325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2" name="Google Shape;11352;p30"/>
            <p:cNvSpPr/>
            <p:nvPr/>
          </p:nvSpPr>
          <p:spPr>
            <a:xfrm>
              <a:off x="4218475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3" name="Google Shape;11353;p30"/>
            <p:cNvSpPr/>
            <p:nvPr/>
          </p:nvSpPr>
          <p:spPr>
            <a:xfrm>
              <a:off x="4296625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4" name="Google Shape;11354;p30"/>
            <p:cNvSpPr/>
            <p:nvPr/>
          </p:nvSpPr>
          <p:spPr>
            <a:xfrm>
              <a:off x="4363200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5" name="Google Shape;11355;p30"/>
            <p:cNvSpPr/>
            <p:nvPr/>
          </p:nvSpPr>
          <p:spPr>
            <a:xfrm>
              <a:off x="4383400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6" name="Google Shape;11356;p30"/>
            <p:cNvSpPr/>
            <p:nvPr/>
          </p:nvSpPr>
          <p:spPr>
            <a:xfrm>
              <a:off x="4122725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7" name="Google Shape;11357;p30"/>
            <p:cNvSpPr/>
            <p:nvPr/>
          </p:nvSpPr>
          <p:spPr>
            <a:xfrm>
              <a:off x="4383000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8" name="Google Shape;11358;p30"/>
            <p:cNvSpPr/>
            <p:nvPr/>
          </p:nvSpPr>
          <p:spPr>
            <a:xfrm>
              <a:off x="4369275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9" name="Google Shape;11359;p30"/>
            <p:cNvSpPr/>
            <p:nvPr/>
          </p:nvSpPr>
          <p:spPr>
            <a:xfrm>
              <a:off x="4376500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0" name="Google Shape;11360;p30"/>
            <p:cNvSpPr/>
            <p:nvPr/>
          </p:nvSpPr>
          <p:spPr>
            <a:xfrm>
              <a:off x="4376500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1" name="Google Shape;11361;p30"/>
            <p:cNvSpPr/>
            <p:nvPr/>
          </p:nvSpPr>
          <p:spPr>
            <a:xfrm>
              <a:off x="4370100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2" name="Google Shape;11362;p30"/>
            <p:cNvSpPr/>
            <p:nvPr/>
          </p:nvSpPr>
          <p:spPr>
            <a:xfrm>
              <a:off x="4371350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3" name="Google Shape;11363;p30"/>
            <p:cNvSpPr/>
            <p:nvPr/>
          </p:nvSpPr>
          <p:spPr>
            <a:xfrm>
              <a:off x="4227550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4" name="Google Shape;11364;p30"/>
            <p:cNvSpPr/>
            <p:nvPr/>
          </p:nvSpPr>
          <p:spPr>
            <a:xfrm>
              <a:off x="4385975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5" name="Google Shape;11365;p30"/>
            <p:cNvSpPr/>
            <p:nvPr/>
          </p:nvSpPr>
          <p:spPr>
            <a:xfrm>
              <a:off x="4115000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6" name="Google Shape;11366;p30"/>
            <p:cNvSpPr/>
            <p:nvPr/>
          </p:nvSpPr>
          <p:spPr>
            <a:xfrm>
              <a:off x="4174675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7" name="Google Shape;11367;p30"/>
            <p:cNvSpPr/>
            <p:nvPr/>
          </p:nvSpPr>
          <p:spPr>
            <a:xfrm>
              <a:off x="4006350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8" name="Google Shape;11368;p30"/>
            <p:cNvSpPr/>
            <p:nvPr/>
          </p:nvSpPr>
          <p:spPr>
            <a:xfrm>
              <a:off x="4361550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9" name="Google Shape;11369;p30"/>
            <p:cNvSpPr/>
            <p:nvPr/>
          </p:nvSpPr>
          <p:spPr>
            <a:xfrm>
              <a:off x="4230125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0" name="Google Shape;11370;p30"/>
            <p:cNvSpPr/>
            <p:nvPr/>
          </p:nvSpPr>
          <p:spPr>
            <a:xfrm>
              <a:off x="4021825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1" name="Google Shape;11371;p30"/>
            <p:cNvSpPr/>
            <p:nvPr/>
          </p:nvSpPr>
          <p:spPr>
            <a:xfrm>
              <a:off x="4383000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2" name="Google Shape;11372;p30"/>
            <p:cNvSpPr/>
            <p:nvPr/>
          </p:nvSpPr>
          <p:spPr>
            <a:xfrm>
              <a:off x="4308675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3" name="Google Shape;11373;p30"/>
            <p:cNvSpPr/>
            <p:nvPr/>
          </p:nvSpPr>
          <p:spPr>
            <a:xfrm>
              <a:off x="4296200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4" name="Google Shape;11374;p30"/>
            <p:cNvSpPr/>
            <p:nvPr/>
          </p:nvSpPr>
          <p:spPr>
            <a:xfrm>
              <a:off x="4257550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5" name="Google Shape;11375;p30"/>
            <p:cNvSpPr/>
            <p:nvPr/>
          </p:nvSpPr>
          <p:spPr>
            <a:xfrm>
              <a:off x="4242500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6" name="Google Shape;11376;p30"/>
            <p:cNvSpPr/>
            <p:nvPr/>
          </p:nvSpPr>
          <p:spPr>
            <a:xfrm>
              <a:off x="4282900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7" name="Google Shape;11377;p30"/>
            <p:cNvSpPr/>
            <p:nvPr/>
          </p:nvSpPr>
          <p:spPr>
            <a:xfrm>
              <a:off x="4291450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8" name="Google Shape;11378;p30"/>
            <p:cNvSpPr/>
            <p:nvPr/>
          </p:nvSpPr>
          <p:spPr>
            <a:xfrm>
              <a:off x="4256300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9" name="Google Shape;11379;p30"/>
            <p:cNvSpPr/>
            <p:nvPr/>
          </p:nvSpPr>
          <p:spPr>
            <a:xfrm>
              <a:off x="4263125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0" name="Google Shape;11380;p30"/>
            <p:cNvSpPr/>
            <p:nvPr/>
          </p:nvSpPr>
          <p:spPr>
            <a:xfrm>
              <a:off x="4262300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1" name="Google Shape;11381;p30"/>
            <p:cNvSpPr/>
            <p:nvPr/>
          </p:nvSpPr>
          <p:spPr>
            <a:xfrm>
              <a:off x="4208175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2" name="Google Shape;11382;p30"/>
            <p:cNvSpPr/>
            <p:nvPr/>
          </p:nvSpPr>
          <p:spPr>
            <a:xfrm>
              <a:off x="4210350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3" name="Google Shape;11383;p30"/>
            <p:cNvSpPr/>
            <p:nvPr/>
          </p:nvSpPr>
          <p:spPr>
            <a:xfrm>
              <a:off x="4206425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4" name="Google Shape;11384;p30"/>
            <p:cNvSpPr/>
            <p:nvPr/>
          </p:nvSpPr>
          <p:spPr>
            <a:xfrm>
              <a:off x="4202600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5" name="Google Shape;11385;p30"/>
            <p:cNvSpPr/>
            <p:nvPr/>
          </p:nvSpPr>
          <p:spPr>
            <a:xfrm>
              <a:off x="4209000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6" name="Google Shape;11386;p30"/>
            <p:cNvSpPr/>
            <p:nvPr/>
          </p:nvSpPr>
          <p:spPr>
            <a:xfrm>
              <a:off x="4267450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7" name="Google Shape;11387;p30"/>
            <p:cNvSpPr/>
            <p:nvPr/>
          </p:nvSpPr>
          <p:spPr>
            <a:xfrm>
              <a:off x="4286300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8" name="Google Shape;11388;p30"/>
            <p:cNvSpPr/>
            <p:nvPr/>
          </p:nvSpPr>
          <p:spPr>
            <a:xfrm>
              <a:off x="4211175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9" name="Google Shape;11389;p30"/>
            <p:cNvSpPr/>
            <p:nvPr/>
          </p:nvSpPr>
          <p:spPr>
            <a:xfrm>
              <a:off x="4209925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0" name="Google Shape;11390;p30"/>
            <p:cNvSpPr/>
            <p:nvPr/>
          </p:nvSpPr>
          <p:spPr>
            <a:xfrm>
              <a:off x="4364550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1" name="Google Shape;11391;p30"/>
            <p:cNvSpPr/>
            <p:nvPr/>
          </p:nvSpPr>
          <p:spPr>
            <a:xfrm>
              <a:off x="4204775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2" name="Google Shape;11392;p30"/>
            <p:cNvSpPr/>
            <p:nvPr/>
          </p:nvSpPr>
          <p:spPr>
            <a:xfrm>
              <a:off x="4203425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3" name="Google Shape;11393;p30"/>
            <p:cNvSpPr/>
            <p:nvPr/>
          </p:nvSpPr>
          <p:spPr>
            <a:xfrm>
              <a:off x="4206950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4" name="Google Shape;11394;p30"/>
            <p:cNvSpPr/>
            <p:nvPr/>
          </p:nvSpPr>
          <p:spPr>
            <a:xfrm>
              <a:off x="4211575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5" name="Google Shape;11395;p30"/>
            <p:cNvSpPr/>
            <p:nvPr/>
          </p:nvSpPr>
          <p:spPr>
            <a:xfrm>
              <a:off x="4243025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6" name="Google Shape;11396;p30"/>
            <p:cNvSpPr/>
            <p:nvPr/>
          </p:nvSpPr>
          <p:spPr>
            <a:xfrm>
              <a:off x="4099125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7" name="Google Shape;11397;p30"/>
            <p:cNvSpPr/>
            <p:nvPr/>
          </p:nvSpPr>
          <p:spPr>
            <a:xfrm>
              <a:off x="4201775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8" name="Google Shape;11398;p30"/>
            <p:cNvSpPr/>
            <p:nvPr/>
          </p:nvSpPr>
          <p:spPr>
            <a:xfrm>
              <a:off x="4102125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9" name="Google Shape;11399;p30"/>
            <p:cNvSpPr/>
            <p:nvPr/>
          </p:nvSpPr>
          <p:spPr>
            <a:xfrm>
              <a:off x="4199625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0" name="Google Shape;11400;p30"/>
            <p:cNvSpPr/>
            <p:nvPr/>
          </p:nvSpPr>
          <p:spPr>
            <a:xfrm>
              <a:off x="4095625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1" name="Google Shape;11401;p30"/>
            <p:cNvSpPr/>
            <p:nvPr/>
          </p:nvSpPr>
          <p:spPr>
            <a:xfrm>
              <a:off x="4346500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2" name="Google Shape;11402;p30"/>
            <p:cNvSpPr/>
            <p:nvPr/>
          </p:nvSpPr>
          <p:spPr>
            <a:xfrm>
              <a:off x="4349900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3" name="Google Shape;11403;p30"/>
            <p:cNvSpPr/>
            <p:nvPr/>
          </p:nvSpPr>
          <p:spPr>
            <a:xfrm>
              <a:off x="4349500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4" name="Google Shape;11404;p30"/>
            <p:cNvSpPr/>
            <p:nvPr/>
          </p:nvSpPr>
          <p:spPr>
            <a:xfrm>
              <a:off x="4342575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5" name="Google Shape;11405;p30"/>
            <p:cNvSpPr/>
            <p:nvPr/>
          </p:nvSpPr>
          <p:spPr>
            <a:xfrm>
              <a:off x="4356800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6" name="Google Shape;11406;p30"/>
            <p:cNvSpPr/>
            <p:nvPr/>
          </p:nvSpPr>
          <p:spPr>
            <a:xfrm>
              <a:off x="4357625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7" name="Google Shape;11407;p30"/>
            <p:cNvSpPr/>
            <p:nvPr/>
          </p:nvSpPr>
          <p:spPr>
            <a:xfrm>
              <a:off x="4352475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8" name="Google Shape;11408;p30"/>
            <p:cNvSpPr/>
            <p:nvPr/>
          </p:nvSpPr>
          <p:spPr>
            <a:xfrm>
              <a:off x="4023050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9" name="Google Shape;11409;p30"/>
            <p:cNvSpPr/>
            <p:nvPr/>
          </p:nvSpPr>
          <p:spPr>
            <a:xfrm>
              <a:off x="4124475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0" name="Google Shape;11410;p30"/>
            <p:cNvSpPr/>
            <p:nvPr/>
          </p:nvSpPr>
          <p:spPr>
            <a:xfrm>
              <a:off x="4119325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1" name="Google Shape;11411;p30"/>
            <p:cNvSpPr/>
            <p:nvPr/>
          </p:nvSpPr>
          <p:spPr>
            <a:xfrm>
              <a:off x="4127050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2" name="Google Shape;11412;p30"/>
            <p:cNvSpPr/>
            <p:nvPr/>
          </p:nvSpPr>
          <p:spPr>
            <a:xfrm>
              <a:off x="4340925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3" name="Google Shape;11413;p30"/>
            <p:cNvSpPr/>
            <p:nvPr/>
          </p:nvSpPr>
          <p:spPr>
            <a:xfrm>
              <a:off x="4102950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4" name="Google Shape;11414;p30"/>
            <p:cNvSpPr/>
            <p:nvPr/>
          </p:nvSpPr>
          <p:spPr>
            <a:xfrm>
              <a:off x="4123150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5" name="Google Shape;11415;p30"/>
            <p:cNvSpPr/>
            <p:nvPr/>
          </p:nvSpPr>
          <p:spPr>
            <a:xfrm>
              <a:off x="4121900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6" name="Google Shape;11416;p30"/>
            <p:cNvSpPr/>
            <p:nvPr/>
          </p:nvSpPr>
          <p:spPr>
            <a:xfrm>
              <a:off x="4115825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7" name="Google Shape;11417;p30"/>
            <p:cNvSpPr/>
            <p:nvPr/>
          </p:nvSpPr>
          <p:spPr>
            <a:xfrm>
              <a:off x="4122725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8" name="Google Shape;11418;p30"/>
            <p:cNvSpPr/>
            <p:nvPr/>
          </p:nvSpPr>
          <p:spPr>
            <a:xfrm>
              <a:off x="4116225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9" name="Google Shape;11419;p30"/>
            <p:cNvSpPr/>
            <p:nvPr/>
          </p:nvSpPr>
          <p:spPr>
            <a:xfrm>
              <a:off x="4108500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0" name="Google Shape;11420;p30"/>
            <p:cNvSpPr/>
            <p:nvPr/>
          </p:nvSpPr>
          <p:spPr>
            <a:xfrm>
              <a:off x="4111600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1" name="Google Shape;11421;p30"/>
            <p:cNvSpPr/>
            <p:nvPr/>
          </p:nvSpPr>
          <p:spPr>
            <a:xfrm>
              <a:off x="4113650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2" name="Google Shape;11422;p30"/>
            <p:cNvSpPr/>
            <p:nvPr/>
          </p:nvSpPr>
          <p:spPr>
            <a:xfrm>
              <a:off x="4104275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3" name="Google Shape;11423;p30"/>
            <p:cNvSpPr/>
            <p:nvPr/>
          </p:nvSpPr>
          <p:spPr>
            <a:xfrm>
              <a:off x="4113650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4" name="Google Shape;11424;p30"/>
            <p:cNvSpPr/>
            <p:nvPr/>
          </p:nvSpPr>
          <p:spPr>
            <a:xfrm>
              <a:off x="4109425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5" name="Google Shape;11425;p30"/>
            <p:cNvSpPr/>
            <p:nvPr/>
          </p:nvSpPr>
          <p:spPr>
            <a:xfrm>
              <a:off x="4109025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6" name="Google Shape;11426;p30"/>
            <p:cNvSpPr/>
            <p:nvPr/>
          </p:nvSpPr>
          <p:spPr>
            <a:xfrm>
              <a:off x="4109425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7" name="Google Shape;11427;p30"/>
            <p:cNvSpPr/>
            <p:nvPr/>
          </p:nvSpPr>
          <p:spPr>
            <a:xfrm>
              <a:off x="4317225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8" name="Google Shape;11428;p30"/>
            <p:cNvSpPr/>
            <p:nvPr/>
          </p:nvSpPr>
          <p:spPr>
            <a:xfrm>
              <a:off x="4277350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9" name="Google Shape;11429;p30"/>
            <p:cNvSpPr/>
            <p:nvPr/>
          </p:nvSpPr>
          <p:spPr>
            <a:xfrm>
              <a:off x="4276925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0" name="Google Shape;11430;p30"/>
            <p:cNvSpPr/>
            <p:nvPr/>
          </p:nvSpPr>
          <p:spPr>
            <a:xfrm>
              <a:off x="4272600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1" name="Google Shape;11431;p30"/>
            <p:cNvSpPr/>
            <p:nvPr/>
          </p:nvSpPr>
          <p:spPr>
            <a:xfrm>
              <a:off x="4280325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2" name="Google Shape;11432;p30"/>
            <p:cNvSpPr/>
            <p:nvPr/>
          </p:nvSpPr>
          <p:spPr>
            <a:xfrm>
              <a:off x="4288875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3" name="Google Shape;11433;p30"/>
            <p:cNvSpPr/>
            <p:nvPr/>
          </p:nvSpPr>
          <p:spPr>
            <a:xfrm>
              <a:off x="4290225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4" name="Google Shape;11434;p30"/>
            <p:cNvSpPr/>
            <p:nvPr/>
          </p:nvSpPr>
          <p:spPr>
            <a:xfrm>
              <a:off x="4271775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5" name="Google Shape;11435;p30"/>
            <p:cNvSpPr/>
            <p:nvPr/>
          </p:nvSpPr>
          <p:spPr>
            <a:xfrm>
              <a:off x="4284650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6" name="Google Shape;11436;p30"/>
            <p:cNvSpPr/>
            <p:nvPr/>
          </p:nvSpPr>
          <p:spPr>
            <a:xfrm>
              <a:off x="4283325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7" name="Google Shape;11437;p30"/>
            <p:cNvSpPr/>
            <p:nvPr/>
          </p:nvSpPr>
          <p:spPr>
            <a:xfrm>
              <a:off x="4338775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8" name="Google Shape;11438;p30"/>
            <p:cNvSpPr/>
            <p:nvPr/>
          </p:nvSpPr>
          <p:spPr>
            <a:xfrm>
              <a:off x="4252400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9" name="Google Shape;11439;p30"/>
            <p:cNvSpPr/>
            <p:nvPr/>
          </p:nvSpPr>
          <p:spPr>
            <a:xfrm>
              <a:off x="4258475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0" name="Google Shape;11440;p30"/>
            <p:cNvSpPr/>
            <p:nvPr/>
          </p:nvSpPr>
          <p:spPr>
            <a:xfrm>
              <a:off x="4294025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1" name="Google Shape;11441;p30"/>
            <p:cNvSpPr/>
            <p:nvPr/>
          </p:nvSpPr>
          <p:spPr>
            <a:xfrm>
              <a:off x="4248575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2" name="Google Shape;11442;p30"/>
            <p:cNvSpPr/>
            <p:nvPr/>
          </p:nvSpPr>
          <p:spPr>
            <a:xfrm>
              <a:off x="4269600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3" name="Google Shape;11443;p30"/>
            <p:cNvSpPr/>
            <p:nvPr/>
          </p:nvSpPr>
          <p:spPr>
            <a:xfrm>
              <a:off x="4266625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4" name="Google Shape;11444;p30"/>
            <p:cNvSpPr/>
            <p:nvPr/>
          </p:nvSpPr>
          <p:spPr>
            <a:xfrm>
              <a:off x="4262300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5" name="Google Shape;11445;p30"/>
            <p:cNvSpPr/>
            <p:nvPr/>
          </p:nvSpPr>
          <p:spPr>
            <a:xfrm>
              <a:off x="4261050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6" name="Google Shape;11446;p30"/>
            <p:cNvSpPr/>
            <p:nvPr/>
          </p:nvSpPr>
          <p:spPr>
            <a:xfrm>
              <a:off x="4256725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7" name="Google Shape;11447;p30"/>
            <p:cNvSpPr/>
            <p:nvPr/>
          </p:nvSpPr>
          <p:spPr>
            <a:xfrm>
              <a:off x="4328475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8" name="Google Shape;11448;p30"/>
            <p:cNvSpPr/>
            <p:nvPr/>
          </p:nvSpPr>
          <p:spPr>
            <a:xfrm>
              <a:off x="4325475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9" name="Google Shape;11449;p30"/>
            <p:cNvSpPr/>
            <p:nvPr/>
          </p:nvSpPr>
          <p:spPr>
            <a:xfrm>
              <a:off x="4327525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0" name="Google Shape;11450;p30"/>
            <p:cNvSpPr/>
            <p:nvPr/>
          </p:nvSpPr>
          <p:spPr>
            <a:xfrm>
              <a:off x="4323300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1" name="Google Shape;11451;p30"/>
            <p:cNvSpPr/>
            <p:nvPr/>
          </p:nvSpPr>
          <p:spPr>
            <a:xfrm>
              <a:off x="4335775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2" name="Google Shape;11452;p30"/>
            <p:cNvSpPr/>
            <p:nvPr/>
          </p:nvSpPr>
          <p:spPr>
            <a:xfrm>
              <a:off x="4296625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3" name="Google Shape;11453;p30"/>
            <p:cNvSpPr/>
            <p:nvPr/>
          </p:nvSpPr>
          <p:spPr>
            <a:xfrm>
              <a:off x="4337025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4" name="Google Shape;11454;p30"/>
            <p:cNvSpPr/>
            <p:nvPr/>
          </p:nvSpPr>
          <p:spPr>
            <a:xfrm>
              <a:off x="4318575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5" name="Google Shape;11455;p30"/>
            <p:cNvSpPr/>
            <p:nvPr/>
          </p:nvSpPr>
          <p:spPr>
            <a:xfrm>
              <a:off x="4332275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6" name="Google Shape;11456;p30"/>
            <p:cNvSpPr/>
            <p:nvPr/>
          </p:nvSpPr>
          <p:spPr>
            <a:xfrm>
              <a:off x="4303100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7" name="Google Shape;11457;p30"/>
            <p:cNvSpPr/>
            <p:nvPr/>
          </p:nvSpPr>
          <p:spPr>
            <a:xfrm>
              <a:off x="4303100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8" name="Google Shape;11458;p30"/>
            <p:cNvSpPr/>
            <p:nvPr/>
          </p:nvSpPr>
          <p:spPr>
            <a:xfrm>
              <a:off x="4306500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9" name="Google Shape;11459;p30"/>
            <p:cNvSpPr/>
            <p:nvPr/>
          </p:nvSpPr>
          <p:spPr>
            <a:xfrm>
              <a:off x="4247650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0" name="Google Shape;11460;p30"/>
            <p:cNvSpPr/>
            <p:nvPr/>
          </p:nvSpPr>
          <p:spPr>
            <a:xfrm>
              <a:off x="4300950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1" name="Google Shape;11461;p30"/>
            <p:cNvSpPr/>
            <p:nvPr/>
          </p:nvSpPr>
          <p:spPr>
            <a:xfrm>
              <a:off x="4310025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2" name="Google Shape;11462;p30"/>
            <p:cNvSpPr/>
            <p:nvPr/>
          </p:nvSpPr>
          <p:spPr>
            <a:xfrm>
              <a:off x="4315175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3" name="Google Shape;11463;p30"/>
            <p:cNvSpPr/>
            <p:nvPr/>
          </p:nvSpPr>
          <p:spPr>
            <a:xfrm>
              <a:off x="4313425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4" name="Google Shape;11464;p30"/>
            <p:cNvSpPr/>
            <p:nvPr/>
          </p:nvSpPr>
          <p:spPr>
            <a:xfrm>
              <a:off x="4291050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5" name="Google Shape;11465;p30"/>
            <p:cNvSpPr/>
            <p:nvPr/>
          </p:nvSpPr>
          <p:spPr>
            <a:xfrm>
              <a:off x="4144175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6" name="Google Shape;11466;p30"/>
            <p:cNvSpPr/>
            <p:nvPr/>
          </p:nvSpPr>
          <p:spPr>
            <a:xfrm>
              <a:off x="4133850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7" name="Google Shape;11467;p30"/>
            <p:cNvSpPr/>
            <p:nvPr/>
          </p:nvSpPr>
          <p:spPr>
            <a:xfrm>
              <a:off x="4157975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8" name="Google Shape;11468;p30"/>
            <p:cNvSpPr/>
            <p:nvPr/>
          </p:nvSpPr>
          <p:spPr>
            <a:xfrm>
              <a:off x="4105100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9" name="Google Shape;11469;p30"/>
            <p:cNvSpPr/>
            <p:nvPr/>
          </p:nvSpPr>
          <p:spPr>
            <a:xfrm>
              <a:off x="4139425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0" name="Google Shape;11470;p30"/>
            <p:cNvSpPr/>
            <p:nvPr/>
          </p:nvSpPr>
          <p:spPr>
            <a:xfrm>
              <a:off x="4156650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1" name="Google Shape;11471;p30"/>
            <p:cNvSpPr/>
            <p:nvPr/>
          </p:nvSpPr>
          <p:spPr>
            <a:xfrm>
              <a:off x="4155825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2" name="Google Shape;11472;p30"/>
            <p:cNvSpPr/>
            <p:nvPr/>
          </p:nvSpPr>
          <p:spPr>
            <a:xfrm>
              <a:off x="4020900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3" name="Google Shape;11473;p30"/>
            <p:cNvSpPr/>
            <p:nvPr/>
          </p:nvSpPr>
          <p:spPr>
            <a:xfrm>
              <a:off x="4147150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4" name="Google Shape;11474;p30"/>
            <p:cNvSpPr/>
            <p:nvPr/>
          </p:nvSpPr>
          <p:spPr>
            <a:xfrm>
              <a:off x="4143350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5" name="Google Shape;11475;p30"/>
            <p:cNvSpPr/>
            <p:nvPr/>
          </p:nvSpPr>
          <p:spPr>
            <a:xfrm>
              <a:off x="4111600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6" name="Google Shape;11476;p30"/>
            <p:cNvSpPr/>
            <p:nvPr/>
          </p:nvSpPr>
          <p:spPr>
            <a:xfrm>
              <a:off x="4109425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7" name="Google Shape;11477;p30"/>
            <p:cNvSpPr/>
            <p:nvPr/>
          </p:nvSpPr>
          <p:spPr>
            <a:xfrm>
              <a:off x="4109425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8" name="Google Shape;11478;p30"/>
            <p:cNvSpPr/>
            <p:nvPr/>
          </p:nvSpPr>
          <p:spPr>
            <a:xfrm>
              <a:off x="4118825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9" name="Google Shape;11479;p30"/>
            <p:cNvSpPr/>
            <p:nvPr/>
          </p:nvSpPr>
          <p:spPr>
            <a:xfrm>
              <a:off x="4129125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0" name="Google Shape;11480;p30"/>
            <p:cNvSpPr/>
            <p:nvPr/>
          </p:nvSpPr>
          <p:spPr>
            <a:xfrm>
              <a:off x="4133050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1" name="Google Shape;11481;p30"/>
            <p:cNvSpPr/>
            <p:nvPr/>
          </p:nvSpPr>
          <p:spPr>
            <a:xfrm>
              <a:off x="4127475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2" name="Google Shape;11482;p30"/>
            <p:cNvSpPr/>
            <p:nvPr/>
          </p:nvSpPr>
          <p:spPr>
            <a:xfrm>
              <a:off x="4123550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3" name="Google Shape;11483;p30"/>
            <p:cNvSpPr/>
            <p:nvPr/>
          </p:nvSpPr>
          <p:spPr>
            <a:xfrm>
              <a:off x="4136450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4" name="Google Shape;11484;p30"/>
            <p:cNvSpPr/>
            <p:nvPr/>
          </p:nvSpPr>
          <p:spPr>
            <a:xfrm>
              <a:off x="4190150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5" name="Google Shape;11485;p30"/>
            <p:cNvSpPr/>
            <p:nvPr/>
          </p:nvSpPr>
          <p:spPr>
            <a:xfrm>
              <a:off x="4192300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6" name="Google Shape;11486;p30"/>
            <p:cNvSpPr/>
            <p:nvPr/>
          </p:nvSpPr>
          <p:spPr>
            <a:xfrm>
              <a:off x="4184150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7" name="Google Shape;11487;p30"/>
            <p:cNvSpPr/>
            <p:nvPr/>
          </p:nvSpPr>
          <p:spPr>
            <a:xfrm>
              <a:off x="4185400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8" name="Google Shape;11488;p30"/>
            <p:cNvSpPr/>
            <p:nvPr/>
          </p:nvSpPr>
          <p:spPr>
            <a:xfrm>
              <a:off x="4190150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9" name="Google Shape;11489;p30"/>
            <p:cNvSpPr/>
            <p:nvPr/>
          </p:nvSpPr>
          <p:spPr>
            <a:xfrm>
              <a:off x="4163125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0" name="Google Shape;11490;p30"/>
            <p:cNvSpPr/>
            <p:nvPr/>
          </p:nvSpPr>
          <p:spPr>
            <a:xfrm>
              <a:off x="4202200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1" name="Google Shape;11491;p30"/>
            <p:cNvSpPr/>
            <p:nvPr/>
          </p:nvSpPr>
          <p:spPr>
            <a:xfrm>
              <a:off x="4195300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2" name="Google Shape;11492;p30"/>
            <p:cNvSpPr/>
            <p:nvPr/>
          </p:nvSpPr>
          <p:spPr>
            <a:xfrm>
              <a:off x="4194475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3" name="Google Shape;11493;p30"/>
            <p:cNvSpPr/>
            <p:nvPr/>
          </p:nvSpPr>
          <p:spPr>
            <a:xfrm>
              <a:off x="4199200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4" name="Google Shape;11494;p30"/>
            <p:cNvSpPr/>
            <p:nvPr/>
          </p:nvSpPr>
          <p:spPr>
            <a:xfrm>
              <a:off x="4169525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5" name="Google Shape;11495;p30"/>
            <p:cNvSpPr/>
            <p:nvPr/>
          </p:nvSpPr>
          <p:spPr>
            <a:xfrm>
              <a:off x="4169950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6" name="Google Shape;11496;p30"/>
            <p:cNvSpPr/>
            <p:nvPr/>
          </p:nvSpPr>
          <p:spPr>
            <a:xfrm>
              <a:off x="4167350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7" name="Google Shape;11497;p30"/>
            <p:cNvSpPr/>
            <p:nvPr/>
          </p:nvSpPr>
          <p:spPr>
            <a:xfrm>
              <a:off x="4163550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8" name="Google Shape;11498;p30"/>
            <p:cNvSpPr/>
            <p:nvPr/>
          </p:nvSpPr>
          <p:spPr>
            <a:xfrm>
              <a:off x="4176425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9" name="Google Shape;11499;p30"/>
            <p:cNvSpPr/>
            <p:nvPr/>
          </p:nvSpPr>
          <p:spPr>
            <a:xfrm>
              <a:off x="4179825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0" name="Google Shape;11500;p30"/>
            <p:cNvSpPr/>
            <p:nvPr/>
          </p:nvSpPr>
          <p:spPr>
            <a:xfrm>
              <a:off x="4182000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1" name="Google Shape;11501;p30"/>
            <p:cNvSpPr/>
            <p:nvPr/>
          </p:nvSpPr>
          <p:spPr>
            <a:xfrm>
              <a:off x="4173450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2" name="Google Shape;11502;p30"/>
            <p:cNvSpPr/>
            <p:nvPr/>
          </p:nvSpPr>
          <p:spPr>
            <a:xfrm>
              <a:off x="4087475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3" name="Google Shape;11503;p30"/>
            <p:cNvSpPr/>
            <p:nvPr/>
          </p:nvSpPr>
          <p:spPr>
            <a:xfrm>
              <a:off x="4359375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4" name="Google Shape;11504;p30"/>
            <p:cNvSpPr/>
            <p:nvPr/>
          </p:nvSpPr>
          <p:spPr>
            <a:xfrm>
              <a:off x="4365375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5" name="Google Shape;11505;p30"/>
            <p:cNvSpPr/>
            <p:nvPr/>
          </p:nvSpPr>
          <p:spPr>
            <a:xfrm>
              <a:off x="4369275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6" name="Google Shape;11506;p30"/>
            <p:cNvSpPr/>
            <p:nvPr/>
          </p:nvSpPr>
          <p:spPr>
            <a:xfrm>
              <a:off x="4363600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7" name="Google Shape;11507;p30"/>
            <p:cNvSpPr/>
            <p:nvPr/>
          </p:nvSpPr>
          <p:spPr>
            <a:xfrm>
              <a:off x="4367950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8" name="Google Shape;11508;p30"/>
            <p:cNvSpPr/>
            <p:nvPr/>
          </p:nvSpPr>
          <p:spPr>
            <a:xfrm>
              <a:off x="4380825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9" name="Google Shape;11509;p30"/>
            <p:cNvSpPr/>
            <p:nvPr/>
          </p:nvSpPr>
          <p:spPr>
            <a:xfrm>
              <a:off x="4373500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0" name="Google Shape;11510;p30"/>
            <p:cNvSpPr/>
            <p:nvPr/>
          </p:nvSpPr>
          <p:spPr>
            <a:xfrm>
              <a:off x="4377000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1" name="Google Shape;11511;p30"/>
            <p:cNvSpPr/>
            <p:nvPr/>
          </p:nvSpPr>
          <p:spPr>
            <a:xfrm>
              <a:off x="4374425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2" name="Google Shape;11512;p30"/>
            <p:cNvSpPr/>
            <p:nvPr/>
          </p:nvSpPr>
          <p:spPr>
            <a:xfrm>
              <a:off x="4352475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3" name="Google Shape;11513;p30"/>
            <p:cNvSpPr/>
            <p:nvPr/>
          </p:nvSpPr>
          <p:spPr>
            <a:xfrm>
              <a:off x="4100775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4" name="Google Shape;11514;p30"/>
            <p:cNvSpPr/>
            <p:nvPr/>
          </p:nvSpPr>
          <p:spPr>
            <a:xfrm>
              <a:off x="4355475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5" name="Google Shape;11515;p30"/>
            <p:cNvSpPr/>
            <p:nvPr/>
          </p:nvSpPr>
          <p:spPr>
            <a:xfrm>
              <a:off x="4340000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6" name="Google Shape;11516;p30"/>
            <p:cNvSpPr/>
            <p:nvPr/>
          </p:nvSpPr>
          <p:spPr>
            <a:xfrm>
              <a:off x="4345575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7" name="Google Shape;11517;p30"/>
            <p:cNvSpPr/>
            <p:nvPr/>
          </p:nvSpPr>
          <p:spPr>
            <a:xfrm>
              <a:off x="4344325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8" name="Google Shape;11518;p30"/>
            <p:cNvSpPr/>
            <p:nvPr/>
          </p:nvSpPr>
          <p:spPr>
            <a:xfrm>
              <a:off x="4350325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9" name="Google Shape;11519;p30"/>
            <p:cNvSpPr/>
            <p:nvPr/>
          </p:nvSpPr>
          <p:spPr>
            <a:xfrm>
              <a:off x="4354650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0" name="Google Shape;11520;p30"/>
            <p:cNvSpPr/>
            <p:nvPr/>
          </p:nvSpPr>
          <p:spPr>
            <a:xfrm>
              <a:off x="4384750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1" name="Google Shape;11521;p30"/>
            <p:cNvSpPr/>
            <p:nvPr/>
          </p:nvSpPr>
          <p:spPr>
            <a:xfrm>
              <a:off x="4342175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2" name="Google Shape;11522;p30"/>
            <p:cNvSpPr/>
            <p:nvPr/>
          </p:nvSpPr>
          <p:spPr>
            <a:xfrm>
              <a:off x="4091800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3" name="Google Shape;11523;p30"/>
            <p:cNvSpPr/>
            <p:nvPr/>
          </p:nvSpPr>
          <p:spPr>
            <a:xfrm>
              <a:off x="4082750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4" name="Google Shape;11524;p30"/>
            <p:cNvSpPr/>
            <p:nvPr/>
          </p:nvSpPr>
          <p:spPr>
            <a:xfrm>
              <a:off x="4088400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5" name="Google Shape;11525;p30"/>
            <p:cNvSpPr/>
            <p:nvPr/>
          </p:nvSpPr>
          <p:spPr>
            <a:xfrm>
              <a:off x="4085325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6" name="Google Shape;11526;p30"/>
            <p:cNvSpPr/>
            <p:nvPr/>
          </p:nvSpPr>
          <p:spPr>
            <a:xfrm>
              <a:off x="4203850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7" name="Google Shape;11527;p30"/>
            <p:cNvSpPr/>
            <p:nvPr/>
          </p:nvSpPr>
          <p:spPr>
            <a:xfrm>
              <a:off x="4098200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8" name="Google Shape;11528;p30"/>
            <p:cNvSpPr/>
            <p:nvPr/>
          </p:nvSpPr>
          <p:spPr>
            <a:xfrm>
              <a:off x="4096950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9" name="Google Shape;11529;p30"/>
            <p:cNvSpPr/>
            <p:nvPr/>
          </p:nvSpPr>
          <p:spPr>
            <a:xfrm>
              <a:off x="4095200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0" name="Google Shape;11530;p30"/>
            <p:cNvSpPr/>
            <p:nvPr/>
          </p:nvSpPr>
          <p:spPr>
            <a:xfrm>
              <a:off x="3986575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1" name="Google Shape;11531;p30"/>
            <p:cNvSpPr/>
            <p:nvPr/>
          </p:nvSpPr>
          <p:spPr>
            <a:xfrm>
              <a:off x="4174675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2" name="Google Shape;11532;p30"/>
            <p:cNvSpPr/>
            <p:nvPr/>
          </p:nvSpPr>
          <p:spPr>
            <a:xfrm>
              <a:off x="4162625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3" name="Google Shape;11533;p30"/>
            <p:cNvSpPr/>
            <p:nvPr/>
          </p:nvSpPr>
          <p:spPr>
            <a:xfrm>
              <a:off x="4198275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4" name="Google Shape;11534;p30"/>
            <p:cNvSpPr/>
            <p:nvPr/>
          </p:nvSpPr>
          <p:spPr>
            <a:xfrm>
              <a:off x="4099950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5" name="Google Shape;11535;p30"/>
            <p:cNvSpPr/>
            <p:nvPr/>
          </p:nvSpPr>
          <p:spPr>
            <a:xfrm>
              <a:off x="4049750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6" name="Google Shape;11536;p30"/>
            <p:cNvSpPr/>
            <p:nvPr/>
          </p:nvSpPr>
          <p:spPr>
            <a:xfrm>
              <a:off x="4071600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7" name="Google Shape;11537;p30"/>
            <p:cNvSpPr/>
            <p:nvPr/>
          </p:nvSpPr>
          <p:spPr>
            <a:xfrm>
              <a:off x="4007175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8" name="Google Shape;11538;p30"/>
            <p:cNvSpPr/>
            <p:nvPr/>
          </p:nvSpPr>
          <p:spPr>
            <a:xfrm>
              <a:off x="4208600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9" name="Google Shape;11539;p30"/>
            <p:cNvSpPr/>
            <p:nvPr/>
          </p:nvSpPr>
          <p:spPr>
            <a:xfrm>
              <a:off x="4356800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0" name="Google Shape;11540;p30"/>
            <p:cNvSpPr/>
            <p:nvPr/>
          </p:nvSpPr>
          <p:spPr>
            <a:xfrm>
              <a:off x="4343000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1" name="Google Shape;11541;p30"/>
            <p:cNvSpPr/>
            <p:nvPr/>
          </p:nvSpPr>
          <p:spPr>
            <a:xfrm>
              <a:off x="4343925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2" name="Google Shape;11542;p30"/>
            <p:cNvSpPr/>
            <p:nvPr/>
          </p:nvSpPr>
          <p:spPr>
            <a:xfrm>
              <a:off x="4360200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3" name="Google Shape;11543;p30"/>
            <p:cNvSpPr/>
            <p:nvPr/>
          </p:nvSpPr>
          <p:spPr>
            <a:xfrm>
              <a:off x="4338350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4" name="Google Shape;11544;p30"/>
            <p:cNvSpPr/>
            <p:nvPr/>
          </p:nvSpPr>
          <p:spPr>
            <a:xfrm>
              <a:off x="4334450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5" name="Google Shape;11545;p30"/>
            <p:cNvSpPr/>
            <p:nvPr/>
          </p:nvSpPr>
          <p:spPr>
            <a:xfrm>
              <a:off x="4312600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6" name="Google Shape;11546;p30"/>
            <p:cNvSpPr/>
            <p:nvPr/>
          </p:nvSpPr>
          <p:spPr>
            <a:xfrm>
              <a:off x="4350325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7" name="Google Shape;11547;p30"/>
            <p:cNvSpPr/>
            <p:nvPr/>
          </p:nvSpPr>
          <p:spPr>
            <a:xfrm>
              <a:off x="4336600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8" name="Google Shape;11548;p30"/>
            <p:cNvSpPr/>
            <p:nvPr/>
          </p:nvSpPr>
          <p:spPr>
            <a:xfrm>
              <a:off x="4354650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9" name="Google Shape;11549;p30"/>
            <p:cNvSpPr/>
            <p:nvPr/>
          </p:nvSpPr>
          <p:spPr>
            <a:xfrm>
              <a:off x="4345150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0" name="Google Shape;11550;p30"/>
            <p:cNvSpPr/>
            <p:nvPr/>
          </p:nvSpPr>
          <p:spPr>
            <a:xfrm>
              <a:off x="4321150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1" name="Google Shape;11551;p30"/>
            <p:cNvSpPr/>
            <p:nvPr/>
          </p:nvSpPr>
          <p:spPr>
            <a:xfrm>
              <a:off x="4316400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2" name="Google Shape;11552;p30"/>
            <p:cNvSpPr/>
            <p:nvPr/>
          </p:nvSpPr>
          <p:spPr>
            <a:xfrm>
              <a:off x="4320325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3" name="Google Shape;11553;p30"/>
            <p:cNvSpPr/>
            <p:nvPr/>
          </p:nvSpPr>
          <p:spPr>
            <a:xfrm>
              <a:off x="4314650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4" name="Google Shape;11554;p30"/>
            <p:cNvSpPr/>
            <p:nvPr/>
          </p:nvSpPr>
          <p:spPr>
            <a:xfrm>
              <a:off x="4325475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5" name="Google Shape;11555;p30"/>
            <p:cNvSpPr/>
            <p:nvPr/>
          </p:nvSpPr>
          <p:spPr>
            <a:xfrm>
              <a:off x="4330625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6" name="Google Shape;11556;p30"/>
            <p:cNvSpPr/>
            <p:nvPr/>
          </p:nvSpPr>
          <p:spPr>
            <a:xfrm>
              <a:off x="4326300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7" name="Google Shape;11557;p30"/>
            <p:cNvSpPr/>
            <p:nvPr/>
          </p:nvSpPr>
          <p:spPr>
            <a:xfrm>
              <a:off x="4331450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8" name="Google Shape;11558;p30"/>
            <p:cNvSpPr/>
            <p:nvPr/>
          </p:nvSpPr>
          <p:spPr>
            <a:xfrm>
              <a:off x="4357225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9" name="Google Shape;11559;p30"/>
            <p:cNvSpPr/>
            <p:nvPr/>
          </p:nvSpPr>
          <p:spPr>
            <a:xfrm>
              <a:off x="4383825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0" name="Google Shape;11560;p30"/>
            <p:cNvSpPr/>
            <p:nvPr/>
          </p:nvSpPr>
          <p:spPr>
            <a:xfrm>
              <a:off x="4200450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1" name="Google Shape;11561;p30"/>
            <p:cNvSpPr/>
            <p:nvPr/>
          </p:nvSpPr>
          <p:spPr>
            <a:xfrm>
              <a:off x="4086250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2" name="Google Shape;11562;p30"/>
            <p:cNvSpPr/>
            <p:nvPr/>
          </p:nvSpPr>
          <p:spPr>
            <a:xfrm>
              <a:off x="4222400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3" name="Google Shape;11563;p30"/>
            <p:cNvSpPr/>
            <p:nvPr/>
          </p:nvSpPr>
          <p:spPr>
            <a:xfrm>
              <a:off x="4139950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4" name="Google Shape;11564;p30"/>
            <p:cNvSpPr/>
            <p:nvPr/>
          </p:nvSpPr>
          <p:spPr>
            <a:xfrm>
              <a:off x="4299200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5" name="Google Shape;11565;p30"/>
            <p:cNvSpPr/>
            <p:nvPr/>
          </p:nvSpPr>
          <p:spPr>
            <a:xfrm>
              <a:off x="4247250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6" name="Google Shape;11566;p30"/>
            <p:cNvSpPr/>
            <p:nvPr/>
          </p:nvSpPr>
          <p:spPr>
            <a:xfrm>
              <a:off x="4382175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7" name="Google Shape;11567;p30"/>
            <p:cNvSpPr/>
            <p:nvPr/>
          </p:nvSpPr>
          <p:spPr>
            <a:xfrm>
              <a:off x="4276925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8" name="Google Shape;11568;p30"/>
            <p:cNvSpPr/>
            <p:nvPr/>
          </p:nvSpPr>
          <p:spPr>
            <a:xfrm>
              <a:off x="4376500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9" name="Google Shape;11569;p30"/>
            <p:cNvSpPr/>
            <p:nvPr/>
          </p:nvSpPr>
          <p:spPr>
            <a:xfrm>
              <a:off x="4372675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0" name="Google Shape;11570;p30"/>
            <p:cNvSpPr/>
            <p:nvPr/>
          </p:nvSpPr>
          <p:spPr>
            <a:xfrm>
              <a:off x="4205200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1" name="Google Shape;11571;p30"/>
            <p:cNvSpPr/>
            <p:nvPr/>
          </p:nvSpPr>
          <p:spPr>
            <a:xfrm>
              <a:off x="4368775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2" name="Google Shape;11572;p30"/>
            <p:cNvSpPr/>
            <p:nvPr/>
          </p:nvSpPr>
          <p:spPr>
            <a:xfrm>
              <a:off x="4364125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3" name="Google Shape;11573;p30"/>
            <p:cNvSpPr/>
            <p:nvPr/>
          </p:nvSpPr>
          <p:spPr>
            <a:xfrm>
              <a:off x="4378650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4" name="Google Shape;11574;p30"/>
            <p:cNvSpPr/>
            <p:nvPr/>
          </p:nvSpPr>
          <p:spPr>
            <a:xfrm>
              <a:off x="4379575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5" name="Google Shape;11575;p30"/>
            <p:cNvSpPr/>
            <p:nvPr/>
          </p:nvSpPr>
          <p:spPr>
            <a:xfrm>
              <a:off x="4377000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6" name="Google Shape;11576;p30"/>
            <p:cNvSpPr/>
            <p:nvPr/>
          </p:nvSpPr>
          <p:spPr>
            <a:xfrm>
              <a:off x="4362375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7" name="Google Shape;11577;p30"/>
            <p:cNvSpPr/>
            <p:nvPr/>
          </p:nvSpPr>
          <p:spPr>
            <a:xfrm>
              <a:off x="4370925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8" name="Google Shape;11578;p30"/>
            <p:cNvSpPr/>
            <p:nvPr/>
          </p:nvSpPr>
          <p:spPr>
            <a:xfrm>
              <a:off x="4236100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9" name="Google Shape;11579;p30"/>
            <p:cNvSpPr/>
            <p:nvPr/>
          </p:nvSpPr>
          <p:spPr>
            <a:xfrm>
              <a:off x="4240850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0" name="Google Shape;11580;p30"/>
            <p:cNvSpPr/>
            <p:nvPr/>
          </p:nvSpPr>
          <p:spPr>
            <a:xfrm>
              <a:off x="4239925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1" name="Google Shape;11581;p30"/>
            <p:cNvSpPr/>
            <p:nvPr/>
          </p:nvSpPr>
          <p:spPr>
            <a:xfrm>
              <a:off x="4231375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2" name="Google Shape;11582;p30"/>
            <p:cNvSpPr/>
            <p:nvPr/>
          </p:nvSpPr>
          <p:spPr>
            <a:xfrm>
              <a:off x="4250225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3" name="Google Shape;11583;p30"/>
            <p:cNvSpPr/>
            <p:nvPr/>
          </p:nvSpPr>
          <p:spPr>
            <a:xfrm>
              <a:off x="4230550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4" name="Google Shape;11584;p30"/>
            <p:cNvSpPr/>
            <p:nvPr/>
          </p:nvSpPr>
          <p:spPr>
            <a:xfrm>
              <a:off x="4251150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5" name="Google Shape;11585;p30"/>
            <p:cNvSpPr/>
            <p:nvPr/>
          </p:nvSpPr>
          <p:spPr>
            <a:xfrm>
              <a:off x="4243425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6" name="Google Shape;11586;p30"/>
            <p:cNvSpPr/>
            <p:nvPr/>
          </p:nvSpPr>
          <p:spPr>
            <a:xfrm>
              <a:off x="4247650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7" name="Google Shape;11587;p30"/>
            <p:cNvSpPr/>
            <p:nvPr/>
          </p:nvSpPr>
          <p:spPr>
            <a:xfrm>
              <a:off x="4216325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8" name="Google Shape;11588;p30"/>
            <p:cNvSpPr/>
            <p:nvPr/>
          </p:nvSpPr>
          <p:spPr>
            <a:xfrm>
              <a:off x="4216725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9" name="Google Shape;11589;p30"/>
            <p:cNvSpPr/>
            <p:nvPr/>
          </p:nvSpPr>
          <p:spPr>
            <a:xfrm>
              <a:off x="4310425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0" name="Google Shape;11590;p30"/>
            <p:cNvSpPr/>
            <p:nvPr/>
          </p:nvSpPr>
          <p:spPr>
            <a:xfrm>
              <a:off x="4212500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1" name="Google Shape;11591;p30"/>
            <p:cNvSpPr/>
            <p:nvPr/>
          </p:nvSpPr>
          <p:spPr>
            <a:xfrm>
              <a:off x="4207775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2" name="Google Shape;11592;p30"/>
            <p:cNvSpPr/>
            <p:nvPr/>
          </p:nvSpPr>
          <p:spPr>
            <a:xfrm>
              <a:off x="4254150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3" name="Google Shape;11593;p30"/>
            <p:cNvSpPr/>
            <p:nvPr/>
          </p:nvSpPr>
          <p:spPr>
            <a:xfrm>
              <a:off x="4223650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4" name="Google Shape;11594;p30"/>
            <p:cNvSpPr/>
            <p:nvPr/>
          </p:nvSpPr>
          <p:spPr>
            <a:xfrm>
              <a:off x="4218475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5" name="Google Shape;11595;p30"/>
            <p:cNvSpPr/>
            <p:nvPr/>
          </p:nvSpPr>
          <p:spPr>
            <a:xfrm>
              <a:off x="4219300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6" name="Google Shape;11596;p30"/>
            <p:cNvSpPr/>
            <p:nvPr/>
          </p:nvSpPr>
          <p:spPr>
            <a:xfrm>
              <a:off x="4225800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7" name="Google Shape;11597;p30"/>
            <p:cNvSpPr/>
            <p:nvPr/>
          </p:nvSpPr>
          <p:spPr>
            <a:xfrm>
              <a:off x="4288875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8" name="Google Shape;11598;p30"/>
            <p:cNvSpPr/>
            <p:nvPr/>
          </p:nvSpPr>
          <p:spPr>
            <a:xfrm>
              <a:off x="4292400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9" name="Google Shape;11599;p30"/>
            <p:cNvSpPr/>
            <p:nvPr/>
          </p:nvSpPr>
          <p:spPr>
            <a:xfrm>
              <a:off x="4284250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0" name="Google Shape;11600;p30"/>
            <p:cNvSpPr/>
            <p:nvPr/>
          </p:nvSpPr>
          <p:spPr>
            <a:xfrm>
              <a:off x="4296200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1" name="Google Shape;11601;p30"/>
            <p:cNvSpPr/>
            <p:nvPr/>
          </p:nvSpPr>
          <p:spPr>
            <a:xfrm>
              <a:off x="4301350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2" name="Google Shape;11602;p30"/>
            <p:cNvSpPr/>
            <p:nvPr/>
          </p:nvSpPr>
          <p:spPr>
            <a:xfrm>
              <a:off x="4306100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3" name="Google Shape;11603;p30"/>
            <p:cNvSpPr/>
            <p:nvPr/>
          </p:nvSpPr>
          <p:spPr>
            <a:xfrm>
              <a:off x="4302275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4" name="Google Shape;11604;p30"/>
            <p:cNvSpPr/>
            <p:nvPr/>
          </p:nvSpPr>
          <p:spPr>
            <a:xfrm>
              <a:off x="4282500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5" name="Google Shape;11605;p30"/>
            <p:cNvSpPr/>
            <p:nvPr/>
          </p:nvSpPr>
          <p:spPr>
            <a:xfrm>
              <a:off x="4270025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6" name="Google Shape;11606;p30"/>
            <p:cNvSpPr/>
            <p:nvPr/>
          </p:nvSpPr>
          <p:spPr>
            <a:xfrm>
              <a:off x="4263625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7" name="Google Shape;11607;p30"/>
            <p:cNvSpPr/>
            <p:nvPr/>
          </p:nvSpPr>
          <p:spPr>
            <a:xfrm>
              <a:off x="4262700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8" name="Google Shape;11608;p30"/>
            <p:cNvSpPr/>
            <p:nvPr/>
          </p:nvSpPr>
          <p:spPr>
            <a:xfrm>
              <a:off x="4260125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9" name="Google Shape;11609;p30"/>
            <p:cNvSpPr/>
            <p:nvPr/>
          </p:nvSpPr>
          <p:spPr>
            <a:xfrm>
              <a:off x="4280325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0" name="Google Shape;11610;p30"/>
            <p:cNvSpPr/>
            <p:nvPr/>
          </p:nvSpPr>
          <p:spPr>
            <a:xfrm>
              <a:off x="4265275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1" name="Google Shape;11611;p30"/>
            <p:cNvSpPr/>
            <p:nvPr/>
          </p:nvSpPr>
          <p:spPr>
            <a:xfrm>
              <a:off x="4256725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2" name="Google Shape;11612;p30"/>
            <p:cNvSpPr/>
            <p:nvPr/>
          </p:nvSpPr>
          <p:spPr>
            <a:xfrm>
              <a:off x="4276925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3" name="Google Shape;11613;p30"/>
            <p:cNvSpPr/>
            <p:nvPr/>
          </p:nvSpPr>
          <p:spPr>
            <a:xfrm>
              <a:off x="4272175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4" name="Google Shape;11614;p30"/>
            <p:cNvSpPr/>
            <p:nvPr/>
          </p:nvSpPr>
          <p:spPr>
            <a:xfrm>
              <a:off x="4151075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5" name="Google Shape;11615;p30"/>
            <p:cNvSpPr/>
            <p:nvPr/>
          </p:nvSpPr>
          <p:spPr>
            <a:xfrm>
              <a:off x="4082750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6" name="Google Shape;11616;p30"/>
            <p:cNvSpPr/>
            <p:nvPr/>
          </p:nvSpPr>
          <p:spPr>
            <a:xfrm>
              <a:off x="4078500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7" name="Google Shape;11617;p30"/>
            <p:cNvSpPr/>
            <p:nvPr/>
          </p:nvSpPr>
          <p:spPr>
            <a:xfrm>
              <a:off x="4085325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8" name="Google Shape;11618;p30"/>
            <p:cNvSpPr/>
            <p:nvPr/>
          </p:nvSpPr>
          <p:spPr>
            <a:xfrm>
              <a:off x="4082325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9" name="Google Shape;11619;p30"/>
            <p:cNvSpPr/>
            <p:nvPr/>
          </p:nvSpPr>
          <p:spPr>
            <a:xfrm>
              <a:off x="4084500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0" name="Google Shape;11620;p30"/>
            <p:cNvSpPr/>
            <p:nvPr/>
          </p:nvSpPr>
          <p:spPr>
            <a:xfrm>
              <a:off x="4093550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1" name="Google Shape;11621;p30"/>
            <p:cNvSpPr/>
            <p:nvPr/>
          </p:nvSpPr>
          <p:spPr>
            <a:xfrm>
              <a:off x="4096150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2" name="Google Shape;11622;p30"/>
            <p:cNvSpPr/>
            <p:nvPr/>
          </p:nvSpPr>
          <p:spPr>
            <a:xfrm>
              <a:off x="4090475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3" name="Google Shape;11623;p30"/>
            <p:cNvSpPr/>
            <p:nvPr/>
          </p:nvSpPr>
          <p:spPr>
            <a:xfrm>
              <a:off x="4089650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4" name="Google Shape;11624;p30"/>
            <p:cNvSpPr/>
            <p:nvPr/>
          </p:nvSpPr>
          <p:spPr>
            <a:xfrm>
              <a:off x="4066450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5" name="Google Shape;11625;p30"/>
            <p:cNvSpPr/>
            <p:nvPr/>
          </p:nvSpPr>
          <p:spPr>
            <a:xfrm>
              <a:off x="4077175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6" name="Google Shape;11626;p30"/>
            <p:cNvSpPr/>
            <p:nvPr/>
          </p:nvSpPr>
          <p:spPr>
            <a:xfrm>
              <a:off x="4062650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7" name="Google Shape;11627;p30"/>
            <p:cNvSpPr/>
            <p:nvPr/>
          </p:nvSpPr>
          <p:spPr>
            <a:xfrm>
              <a:off x="4060475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8" name="Google Shape;11628;p30"/>
            <p:cNvSpPr/>
            <p:nvPr/>
          </p:nvSpPr>
          <p:spPr>
            <a:xfrm>
              <a:off x="4096550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9" name="Google Shape;11629;p30"/>
            <p:cNvSpPr/>
            <p:nvPr/>
          </p:nvSpPr>
          <p:spPr>
            <a:xfrm>
              <a:off x="4063050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0" name="Google Shape;11630;p30"/>
            <p:cNvSpPr/>
            <p:nvPr/>
          </p:nvSpPr>
          <p:spPr>
            <a:xfrm>
              <a:off x="4075000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1" name="Google Shape;11631;p30"/>
            <p:cNvSpPr/>
            <p:nvPr/>
          </p:nvSpPr>
          <p:spPr>
            <a:xfrm>
              <a:off x="4068625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2" name="Google Shape;11632;p30"/>
            <p:cNvSpPr/>
            <p:nvPr/>
          </p:nvSpPr>
          <p:spPr>
            <a:xfrm>
              <a:off x="4072950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3" name="Google Shape;11633;p30"/>
            <p:cNvSpPr/>
            <p:nvPr/>
          </p:nvSpPr>
          <p:spPr>
            <a:xfrm>
              <a:off x="4056150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4" name="Google Shape;11634;p30"/>
            <p:cNvSpPr/>
            <p:nvPr/>
          </p:nvSpPr>
          <p:spPr>
            <a:xfrm>
              <a:off x="4128700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5" name="Google Shape;11635;p30"/>
            <p:cNvSpPr/>
            <p:nvPr/>
          </p:nvSpPr>
          <p:spPr>
            <a:xfrm>
              <a:off x="4131275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6" name="Google Shape;11636;p30"/>
            <p:cNvSpPr/>
            <p:nvPr/>
          </p:nvSpPr>
          <p:spPr>
            <a:xfrm>
              <a:off x="4130050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7" name="Google Shape;11637;p30"/>
            <p:cNvSpPr/>
            <p:nvPr/>
          </p:nvSpPr>
          <p:spPr>
            <a:xfrm>
              <a:off x="4124475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8" name="Google Shape;11638;p30"/>
            <p:cNvSpPr/>
            <p:nvPr/>
          </p:nvSpPr>
          <p:spPr>
            <a:xfrm>
              <a:off x="4146325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9" name="Google Shape;11639;p30"/>
            <p:cNvSpPr/>
            <p:nvPr/>
          </p:nvSpPr>
          <p:spPr>
            <a:xfrm>
              <a:off x="4142925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0" name="Google Shape;11640;p30"/>
            <p:cNvSpPr/>
            <p:nvPr/>
          </p:nvSpPr>
          <p:spPr>
            <a:xfrm>
              <a:off x="4142925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1" name="Google Shape;11641;p30"/>
            <p:cNvSpPr/>
            <p:nvPr/>
          </p:nvSpPr>
          <p:spPr>
            <a:xfrm>
              <a:off x="4136450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2" name="Google Shape;11642;p30"/>
            <p:cNvSpPr/>
            <p:nvPr/>
          </p:nvSpPr>
          <p:spPr>
            <a:xfrm>
              <a:off x="4123150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3" name="Google Shape;11643;p30"/>
            <p:cNvSpPr/>
            <p:nvPr/>
          </p:nvSpPr>
          <p:spPr>
            <a:xfrm>
              <a:off x="4120150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4" name="Google Shape;11644;p30"/>
            <p:cNvSpPr/>
            <p:nvPr/>
          </p:nvSpPr>
          <p:spPr>
            <a:xfrm>
              <a:off x="4109850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5" name="Google Shape;11645;p30"/>
            <p:cNvSpPr/>
            <p:nvPr/>
          </p:nvSpPr>
          <p:spPr>
            <a:xfrm>
              <a:off x="4106450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6" name="Google Shape;11646;p30"/>
            <p:cNvSpPr/>
            <p:nvPr/>
          </p:nvSpPr>
          <p:spPr>
            <a:xfrm>
              <a:off x="4107275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7" name="Google Shape;11647;p30"/>
            <p:cNvSpPr/>
            <p:nvPr/>
          </p:nvSpPr>
          <p:spPr>
            <a:xfrm>
              <a:off x="4102125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8" name="Google Shape;11648;p30"/>
            <p:cNvSpPr/>
            <p:nvPr/>
          </p:nvSpPr>
          <p:spPr>
            <a:xfrm>
              <a:off x="4117175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9" name="Google Shape;11649;p30"/>
            <p:cNvSpPr/>
            <p:nvPr/>
          </p:nvSpPr>
          <p:spPr>
            <a:xfrm>
              <a:off x="4097375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0" name="Google Shape;11650;p30"/>
            <p:cNvSpPr/>
            <p:nvPr/>
          </p:nvSpPr>
          <p:spPr>
            <a:xfrm>
              <a:off x="4116750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1" name="Google Shape;11651;p30"/>
            <p:cNvSpPr/>
            <p:nvPr/>
          </p:nvSpPr>
          <p:spPr>
            <a:xfrm>
              <a:off x="4112425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2" name="Google Shape;11652;p30"/>
            <p:cNvSpPr/>
            <p:nvPr/>
          </p:nvSpPr>
          <p:spPr>
            <a:xfrm>
              <a:off x="4140775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3" name="Google Shape;11653;p30"/>
            <p:cNvSpPr/>
            <p:nvPr/>
          </p:nvSpPr>
          <p:spPr>
            <a:xfrm>
              <a:off x="4002450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4" name="Google Shape;11654;p30"/>
            <p:cNvSpPr/>
            <p:nvPr/>
          </p:nvSpPr>
          <p:spPr>
            <a:xfrm>
              <a:off x="4002025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5" name="Google Shape;11655;p30"/>
            <p:cNvSpPr/>
            <p:nvPr/>
          </p:nvSpPr>
          <p:spPr>
            <a:xfrm>
              <a:off x="3999050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6" name="Google Shape;11656;p30"/>
            <p:cNvSpPr/>
            <p:nvPr/>
          </p:nvSpPr>
          <p:spPr>
            <a:xfrm>
              <a:off x="4002450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7" name="Google Shape;11657;p30"/>
            <p:cNvSpPr/>
            <p:nvPr/>
          </p:nvSpPr>
          <p:spPr>
            <a:xfrm>
              <a:off x="3997300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8" name="Google Shape;11658;p30"/>
            <p:cNvSpPr/>
            <p:nvPr/>
          </p:nvSpPr>
          <p:spPr>
            <a:xfrm>
              <a:off x="3989550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9" name="Google Shape;11659;p30"/>
            <p:cNvSpPr/>
            <p:nvPr/>
          </p:nvSpPr>
          <p:spPr>
            <a:xfrm>
              <a:off x="3990500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0" name="Google Shape;11660;p30"/>
            <p:cNvSpPr/>
            <p:nvPr/>
          </p:nvSpPr>
          <p:spPr>
            <a:xfrm>
              <a:off x="3995125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1" name="Google Shape;11661;p30"/>
            <p:cNvSpPr/>
            <p:nvPr/>
          </p:nvSpPr>
          <p:spPr>
            <a:xfrm>
              <a:off x="3989150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2" name="Google Shape;11662;p30"/>
            <p:cNvSpPr/>
            <p:nvPr/>
          </p:nvSpPr>
          <p:spPr>
            <a:xfrm>
              <a:off x="3996050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3" name="Google Shape;11663;p30"/>
            <p:cNvSpPr/>
            <p:nvPr/>
          </p:nvSpPr>
          <p:spPr>
            <a:xfrm>
              <a:off x="4014500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4" name="Google Shape;11664;p30"/>
            <p:cNvSpPr/>
            <p:nvPr/>
          </p:nvSpPr>
          <p:spPr>
            <a:xfrm>
              <a:off x="4016250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5" name="Google Shape;11665;p30"/>
            <p:cNvSpPr/>
            <p:nvPr/>
          </p:nvSpPr>
          <p:spPr>
            <a:xfrm>
              <a:off x="4017500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6" name="Google Shape;11666;p30"/>
            <p:cNvSpPr/>
            <p:nvPr/>
          </p:nvSpPr>
          <p:spPr>
            <a:xfrm>
              <a:off x="4012350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7" name="Google Shape;11667;p30"/>
            <p:cNvSpPr/>
            <p:nvPr/>
          </p:nvSpPr>
          <p:spPr>
            <a:xfrm>
              <a:off x="4006775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8" name="Google Shape;11668;p30"/>
            <p:cNvSpPr/>
            <p:nvPr/>
          </p:nvSpPr>
          <p:spPr>
            <a:xfrm>
              <a:off x="4008950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9" name="Google Shape;11669;p30"/>
            <p:cNvSpPr/>
            <p:nvPr/>
          </p:nvSpPr>
          <p:spPr>
            <a:xfrm>
              <a:off x="3999875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0" name="Google Shape;11670;p30"/>
            <p:cNvSpPr/>
            <p:nvPr/>
          </p:nvSpPr>
          <p:spPr>
            <a:xfrm>
              <a:off x="4008950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1" name="Google Shape;11671;p30"/>
            <p:cNvSpPr/>
            <p:nvPr/>
          </p:nvSpPr>
          <p:spPr>
            <a:xfrm>
              <a:off x="4046250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2" name="Google Shape;11672;p30"/>
            <p:cNvSpPr/>
            <p:nvPr/>
          </p:nvSpPr>
          <p:spPr>
            <a:xfrm>
              <a:off x="4040275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3" name="Google Shape;11673;p30"/>
            <p:cNvSpPr/>
            <p:nvPr/>
          </p:nvSpPr>
          <p:spPr>
            <a:xfrm>
              <a:off x="4037275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4" name="Google Shape;11674;p30"/>
            <p:cNvSpPr/>
            <p:nvPr/>
          </p:nvSpPr>
          <p:spPr>
            <a:xfrm>
              <a:off x="4033775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5" name="Google Shape;11675;p30"/>
            <p:cNvSpPr/>
            <p:nvPr/>
          </p:nvSpPr>
          <p:spPr>
            <a:xfrm>
              <a:off x="4029550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6" name="Google Shape;11676;p30"/>
            <p:cNvSpPr/>
            <p:nvPr/>
          </p:nvSpPr>
          <p:spPr>
            <a:xfrm>
              <a:off x="3996050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7" name="Google Shape;11677;p30"/>
            <p:cNvSpPr/>
            <p:nvPr/>
          </p:nvSpPr>
          <p:spPr>
            <a:xfrm>
              <a:off x="4042425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8" name="Google Shape;11678;p30"/>
            <p:cNvSpPr/>
            <p:nvPr/>
          </p:nvSpPr>
          <p:spPr>
            <a:xfrm>
              <a:off x="4049750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9" name="Google Shape;11679;p30"/>
            <p:cNvSpPr/>
            <p:nvPr/>
          </p:nvSpPr>
          <p:spPr>
            <a:xfrm>
              <a:off x="4026975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0" name="Google Shape;11680;p30"/>
            <p:cNvSpPr/>
            <p:nvPr/>
          </p:nvSpPr>
          <p:spPr>
            <a:xfrm>
              <a:off x="4051000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1" name="Google Shape;11681;p30"/>
            <p:cNvSpPr/>
            <p:nvPr/>
          </p:nvSpPr>
          <p:spPr>
            <a:xfrm>
              <a:off x="4013175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2" name="Google Shape;11682;p30"/>
            <p:cNvSpPr/>
            <p:nvPr/>
          </p:nvSpPr>
          <p:spPr>
            <a:xfrm>
              <a:off x="4009775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3" name="Google Shape;11683;p30"/>
            <p:cNvSpPr/>
            <p:nvPr/>
          </p:nvSpPr>
          <p:spPr>
            <a:xfrm>
              <a:off x="4010175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4" name="Google Shape;11684;p30"/>
            <p:cNvSpPr/>
            <p:nvPr/>
          </p:nvSpPr>
          <p:spPr>
            <a:xfrm>
              <a:off x="4023050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5" name="Google Shape;11685;p30"/>
            <p:cNvSpPr/>
            <p:nvPr/>
          </p:nvSpPr>
          <p:spPr>
            <a:xfrm>
              <a:off x="4005425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6" name="Google Shape;11686;p30"/>
            <p:cNvSpPr/>
            <p:nvPr/>
          </p:nvSpPr>
          <p:spPr>
            <a:xfrm>
              <a:off x="4021825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7" name="Google Shape;11687;p30"/>
            <p:cNvSpPr/>
            <p:nvPr/>
          </p:nvSpPr>
          <p:spPr>
            <a:xfrm>
              <a:off x="4016250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8" name="Google Shape;11688;p30"/>
            <p:cNvSpPr/>
            <p:nvPr/>
          </p:nvSpPr>
          <p:spPr>
            <a:xfrm>
              <a:off x="4017075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9" name="Google Shape;11689;p30"/>
            <p:cNvSpPr/>
            <p:nvPr/>
          </p:nvSpPr>
          <p:spPr>
            <a:xfrm>
              <a:off x="4178600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0" name="Google Shape;11690;p30"/>
            <p:cNvSpPr/>
            <p:nvPr/>
          </p:nvSpPr>
          <p:spPr>
            <a:xfrm>
              <a:off x="4275175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1" name="Google Shape;11691;p30"/>
            <p:cNvSpPr/>
            <p:nvPr/>
          </p:nvSpPr>
          <p:spPr>
            <a:xfrm>
              <a:off x="4274350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2" name="Google Shape;11692;p30"/>
            <p:cNvSpPr/>
            <p:nvPr/>
          </p:nvSpPr>
          <p:spPr>
            <a:xfrm>
              <a:off x="4269600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3" name="Google Shape;11693;p30"/>
            <p:cNvSpPr/>
            <p:nvPr/>
          </p:nvSpPr>
          <p:spPr>
            <a:xfrm>
              <a:off x="4270025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4" name="Google Shape;11694;p30"/>
            <p:cNvSpPr/>
            <p:nvPr/>
          </p:nvSpPr>
          <p:spPr>
            <a:xfrm>
              <a:off x="4287650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5" name="Google Shape;11695;p30"/>
            <p:cNvSpPr/>
            <p:nvPr/>
          </p:nvSpPr>
          <p:spPr>
            <a:xfrm>
              <a:off x="4285475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6" name="Google Shape;11696;p30"/>
            <p:cNvSpPr/>
            <p:nvPr/>
          </p:nvSpPr>
          <p:spPr>
            <a:xfrm>
              <a:off x="4265275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7" name="Google Shape;11697;p30"/>
            <p:cNvSpPr/>
            <p:nvPr/>
          </p:nvSpPr>
          <p:spPr>
            <a:xfrm>
              <a:off x="4279100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8" name="Google Shape;11698;p30"/>
            <p:cNvSpPr/>
            <p:nvPr/>
          </p:nvSpPr>
          <p:spPr>
            <a:xfrm>
              <a:off x="4283725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9" name="Google Shape;11699;p30"/>
            <p:cNvSpPr/>
            <p:nvPr/>
          </p:nvSpPr>
          <p:spPr>
            <a:xfrm>
              <a:off x="4255375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0" name="Google Shape;11700;p30"/>
            <p:cNvSpPr/>
            <p:nvPr/>
          </p:nvSpPr>
          <p:spPr>
            <a:xfrm>
              <a:off x="4249825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1" name="Google Shape;11701;p30"/>
            <p:cNvSpPr/>
            <p:nvPr/>
          </p:nvSpPr>
          <p:spPr>
            <a:xfrm>
              <a:off x="4249825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2" name="Google Shape;11702;p30"/>
            <p:cNvSpPr/>
            <p:nvPr/>
          </p:nvSpPr>
          <p:spPr>
            <a:xfrm>
              <a:off x="4245600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3" name="Google Shape;11703;p30"/>
            <p:cNvSpPr/>
            <p:nvPr/>
          </p:nvSpPr>
          <p:spPr>
            <a:xfrm>
              <a:off x="4253325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4" name="Google Shape;11704;p30"/>
            <p:cNvSpPr/>
            <p:nvPr/>
          </p:nvSpPr>
          <p:spPr>
            <a:xfrm>
              <a:off x="4264050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5" name="Google Shape;11705;p30"/>
            <p:cNvSpPr/>
            <p:nvPr/>
          </p:nvSpPr>
          <p:spPr>
            <a:xfrm>
              <a:off x="4261875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6" name="Google Shape;11706;p30"/>
            <p:cNvSpPr/>
            <p:nvPr/>
          </p:nvSpPr>
          <p:spPr>
            <a:xfrm>
              <a:off x="4289400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7" name="Google Shape;11707;p30"/>
            <p:cNvSpPr/>
            <p:nvPr/>
          </p:nvSpPr>
          <p:spPr>
            <a:xfrm>
              <a:off x="4257125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8" name="Google Shape;11708;p30"/>
            <p:cNvSpPr/>
            <p:nvPr/>
          </p:nvSpPr>
          <p:spPr>
            <a:xfrm>
              <a:off x="4243425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9" name="Google Shape;11709;p30"/>
            <p:cNvSpPr/>
            <p:nvPr/>
          </p:nvSpPr>
          <p:spPr>
            <a:xfrm>
              <a:off x="4316000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0" name="Google Shape;11710;p30"/>
            <p:cNvSpPr/>
            <p:nvPr/>
          </p:nvSpPr>
          <p:spPr>
            <a:xfrm>
              <a:off x="4323725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1" name="Google Shape;11711;p30"/>
            <p:cNvSpPr/>
            <p:nvPr/>
          </p:nvSpPr>
          <p:spPr>
            <a:xfrm>
              <a:off x="4323300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2" name="Google Shape;11712;p30"/>
            <p:cNvSpPr/>
            <p:nvPr/>
          </p:nvSpPr>
          <p:spPr>
            <a:xfrm>
              <a:off x="4316825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3" name="Google Shape;11713;p30"/>
            <p:cNvSpPr/>
            <p:nvPr/>
          </p:nvSpPr>
          <p:spPr>
            <a:xfrm>
              <a:off x="4318150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4" name="Google Shape;11714;p30"/>
            <p:cNvSpPr/>
            <p:nvPr/>
          </p:nvSpPr>
          <p:spPr>
            <a:xfrm>
              <a:off x="4330100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5" name="Google Shape;11715;p30"/>
            <p:cNvSpPr/>
            <p:nvPr/>
          </p:nvSpPr>
          <p:spPr>
            <a:xfrm>
              <a:off x="4329700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6" name="Google Shape;11716;p30"/>
            <p:cNvSpPr/>
            <p:nvPr/>
          </p:nvSpPr>
          <p:spPr>
            <a:xfrm>
              <a:off x="4327525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7" name="Google Shape;11717;p30"/>
            <p:cNvSpPr/>
            <p:nvPr/>
          </p:nvSpPr>
          <p:spPr>
            <a:xfrm>
              <a:off x="4296625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8" name="Google Shape;11718;p30"/>
            <p:cNvSpPr/>
            <p:nvPr/>
          </p:nvSpPr>
          <p:spPr>
            <a:xfrm>
              <a:off x="4303525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9" name="Google Shape;11719;p30"/>
            <p:cNvSpPr/>
            <p:nvPr/>
          </p:nvSpPr>
          <p:spPr>
            <a:xfrm>
              <a:off x="4298775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0" name="Google Shape;11720;p30"/>
            <p:cNvSpPr/>
            <p:nvPr/>
          </p:nvSpPr>
          <p:spPr>
            <a:xfrm>
              <a:off x="4299700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1" name="Google Shape;11721;p30"/>
            <p:cNvSpPr/>
            <p:nvPr/>
          </p:nvSpPr>
          <p:spPr>
            <a:xfrm>
              <a:off x="4293200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2" name="Google Shape;11722;p30"/>
            <p:cNvSpPr/>
            <p:nvPr/>
          </p:nvSpPr>
          <p:spPr>
            <a:xfrm>
              <a:off x="4311250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3" name="Google Shape;11723;p30"/>
            <p:cNvSpPr/>
            <p:nvPr/>
          </p:nvSpPr>
          <p:spPr>
            <a:xfrm>
              <a:off x="4304350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4" name="Google Shape;11724;p30"/>
            <p:cNvSpPr/>
            <p:nvPr/>
          </p:nvSpPr>
          <p:spPr>
            <a:xfrm>
              <a:off x="4310025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5" name="Google Shape;11725;p30"/>
            <p:cNvSpPr/>
            <p:nvPr/>
          </p:nvSpPr>
          <p:spPr>
            <a:xfrm>
              <a:off x="4307425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6" name="Google Shape;11726;p30"/>
            <p:cNvSpPr/>
            <p:nvPr/>
          </p:nvSpPr>
          <p:spPr>
            <a:xfrm>
              <a:off x="4163125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7" name="Google Shape;11727;p30"/>
            <p:cNvSpPr/>
            <p:nvPr/>
          </p:nvSpPr>
          <p:spPr>
            <a:xfrm>
              <a:off x="4176850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8" name="Google Shape;11728;p30"/>
            <p:cNvSpPr/>
            <p:nvPr/>
          </p:nvSpPr>
          <p:spPr>
            <a:xfrm>
              <a:off x="4180650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9" name="Google Shape;11729;p30"/>
            <p:cNvSpPr/>
            <p:nvPr/>
          </p:nvSpPr>
          <p:spPr>
            <a:xfrm>
              <a:off x="4333625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0" name="Google Shape;11730;p30"/>
            <p:cNvSpPr/>
            <p:nvPr/>
          </p:nvSpPr>
          <p:spPr>
            <a:xfrm>
              <a:off x="4175500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1" name="Google Shape;11731;p30"/>
            <p:cNvSpPr/>
            <p:nvPr/>
          </p:nvSpPr>
          <p:spPr>
            <a:xfrm>
              <a:off x="4191900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2" name="Google Shape;11732;p30"/>
            <p:cNvSpPr/>
            <p:nvPr/>
          </p:nvSpPr>
          <p:spPr>
            <a:xfrm>
              <a:off x="4182400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3" name="Google Shape;11733;p30"/>
            <p:cNvSpPr/>
            <p:nvPr/>
          </p:nvSpPr>
          <p:spPr>
            <a:xfrm>
              <a:off x="4189325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4" name="Google Shape;11734;p30"/>
            <p:cNvSpPr/>
            <p:nvPr/>
          </p:nvSpPr>
          <p:spPr>
            <a:xfrm>
              <a:off x="4189725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5" name="Google Shape;11735;p30"/>
            <p:cNvSpPr/>
            <p:nvPr/>
          </p:nvSpPr>
          <p:spPr>
            <a:xfrm>
              <a:off x="4186325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6" name="Google Shape;11736;p30"/>
            <p:cNvSpPr/>
            <p:nvPr/>
          </p:nvSpPr>
          <p:spPr>
            <a:xfrm>
              <a:off x="4172100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7" name="Google Shape;11737;p30"/>
            <p:cNvSpPr/>
            <p:nvPr/>
          </p:nvSpPr>
          <p:spPr>
            <a:xfrm>
              <a:off x="4154900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8" name="Google Shape;11738;p30"/>
            <p:cNvSpPr/>
            <p:nvPr/>
          </p:nvSpPr>
          <p:spPr>
            <a:xfrm>
              <a:off x="4157050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9" name="Google Shape;11739;p30"/>
            <p:cNvSpPr/>
            <p:nvPr/>
          </p:nvSpPr>
          <p:spPr>
            <a:xfrm>
              <a:off x="4158400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0" name="Google Shape;11740;p30"/>
            <p:cNvSpPr/>
            <p:nvPr/>
          </p:nvSpPr>
          <p:spPr>
            <a:xfrm>
              <a:off x="4153250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1" name="Google Shape;11741;p30"/>
            <p:cNvSpPr/>
            <p:nvPr/>
          </p:nvSpPr>
          <p:spPr>
            <a:xfrm>
              <a:off x="4165200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2" name="Google Shape;11742;p30"/>
            <p:cNvSpPr/>
            <p:nvPr/>
          </p:nvSpPr>
          <p:spPr>
            <a:xfrm>
              <a:off x="4149725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3" name="Google Shape;11743;p30"/>
            <p:cNvSpPr/>
            <p:nvPr/>
          </p:nvSpPr>
          <p:spPr>
            <a:xfrm>
              <a:off x="4167350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4" name="Google Shape;11744;p30"/>
            <p:cNvSpPr/>
            <p:nvPr/>
          </p:nvSpPr>
          <p:spPr>
            <a:xfrm>
              <a:off x="4168300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5" name="Google Shape;11745;p30"/>
            <p:cNvSpPr/>
            <p:nvPr/>
          </p:nvSpPr>
          <p:spPr>
            <a:xfrm>
              <a:off x="4196625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6" name="Google Shape;11746;p30"/>
            <p:cNvSpPr/>
            <p:nvPr/>
          </p:nvSpPr>
          <p:spPr>
            <a:xfrm>
              <a:off x="4220650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7" name="Google Shape;11747;p30"/>
            <p:cNvSpPr/>
            <p:nvPr/>
          </p:nvSpPr>
          <p:spPr>
            <a:xfrm>
              <a:off x="4229625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8" name="Google Shape;11748;p30"/>
            <p:cNvSpPr/>
            <p:nvPr/>
          </p:nvSpPr>
          <p:spPr>
            <a:xfrm>
              <a:off x="4224475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9" name="Google Shape;11749;p30"/>
            <p:cNvSpPr/>
            <p:nvPr/>
          </p:nvSpPr>
          <p:spPr>
            <a:xfrm>
              <a:off x="4192300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0" name="Google Shape;11750;p30"/>
            <p:cNvSpPr/>
            <p:nvPr/>
          </p:nvSpPr>
          <p:spPr>
            <a:xfrm>
              <a:off x="4216725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1" name="Google Shape;11751;p30"/>
            <p:cNvSpPr/>
            <p:nvPr/>
          </p:nvSpPr>
          <p:spPr>
            <a:xfrm>
              <a:off x="4236925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2" name="Google Shape;11752;p30"/>
            <p:cNvSpPr/>
            <p:nvPr/>
          </p:nvSpPr>
          <p:spPr>
            <a:xfrm>
              <a:off x="4233125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3" name="Google Shape;11753;p30"/>
            <p:cNvSpPr/>
            <p:nvPr/>
          </p:nvSpPr>
          <p:spPr>
            <a:xfrm>
              <a:off x="4236100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4" name="Google Shape;11754;p30"/>
            <p:cNvSpPr/>
            <p:nvPr/>
          </p:nvSpPr>
          <p:spPr>
            <a:xfrm>
              <a:off x="4214150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5" name="Google Shape;11755;p30"/>
            <p:cNvSpPr/>
            <p:nvPr/>
          </p:nvSpPr>
          <p:spPr>
            <a:xfrm>
              <a:off x="4203025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6" name="Google Shape;11756;p30"/>
            <p:cNvSpPr/>
            <p:nvPr/>
          </p:nvSpPr>
          <p:spPr>
            <a:xfrm>
              <a:off x="4197450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7" name="Google Shape;11757;p30"/>
            <p:cNvSpPr/>
            <p:nvPr/>
          </p:nvSpPr>
          <p:spPr>
            <a:xfrm>
              <a:off x="4200450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8" name="Google Shape;11758;p30"/>
            <p:cNvSpPr/>
            <p:nvPr/>
          </p:nvSpPr>
          <p:spPr>
            <a:xfrm>
              <a:off x="4238275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9" name="Google Shape;11759;p30"/>
            <p:cNvSpPr/>
            <p:nvPr/>
          </p:nvSpPr>
          <p:spPr>
            <a:xfrm>
              <a:off x="4204375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0" name="Google Shape;11760;p30"/>
            <p:cNvSpPr/>
            <p:nvPr/>
          </p:nvSpPr>
          <p:spPr>
            <a:xfrm>
              <a:off x="4209000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1" name="Google Shape;11761;p30"/>
            <p:cNvSpPr/>
            <p:nvPr/>
          </p:nvSpPr>
          <p:spPr>
            <a:xfrm>
              <a:off x="4213325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2" name="Google Shape;11762;p30"/>
            <p:cNvSpPr/>
            <p:nvPr/>
          </p:nvSpPr>
          <p:spPr>
            <a:xfrm>
              <a:off x="4203425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3" name="Google Shape;11763;p30"/>
          <p:cNvGrpSpPr/>
          <p:nvPr/>
        </p:nvGrpSpPr>
        <p:grpSpPr>
          <a:xfrm>
            <a:off x="11" y="4045998"/>
            <a:ext cx="1777950" cy="1118873"/>
            <a:chOff x="4560800" y="2780575"/>
            <a:chExt cx="421775" cy="265425"/>
          </a:xfrm>
        </p:grpSpPr>
        <p:sp>
          <p:nvSpPr>
            <p:cNvPr id="11764" name="Google Shape;11764;p30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5" name="Google Shape;11765;p30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6" name="Google Shape;11766;p30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7" name="Google Shape;11767;p30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8" name="Google Shape;11768;p30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9" name="Google Shape;11769;p30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0" name="Google Shape;11770;p30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1" name="Google Shape;11771;p30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2" name="Google Shape;11772;p30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3" name="Google Shape;11773;p30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4" name="Google Shape;11774;p30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5" name="Google Shape;11775;p30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6" name="Google Shape;11776;p30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7" name="Google Shape;11777;p30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8" name="Google Shape;11778;p30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9" name="Google Shape;11779;p30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0" name="Google Shape;11780;p30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1" name="Google Shape;11781;p30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2" name="Google Shape;11782;p30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3" name="Google Shape;11783;p30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4" name="Google Shape;11784;p30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5" name="Google Shape;11785;p30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6" name="Google Shape;11786;p30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7" name="Google Shape;11787;p30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8" name="Google Shape;11788;p30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9" name="Google Shape;11789;p30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0" name="Google Shape;11790;p30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1" name="Google Shape;11791;p30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2" name="Google Shape;11792;p30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3" name="Google Shape;11793;p30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4" name="Google Shape;11794;p30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5" name="Google Shape;11795;p30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6" name="Google Shape;11796;p30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7" name="Google Shape;11797;p30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8" name="Google Shape;11798;p30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9" name="Google Shape;11799;p30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0" name="Google Shape;11800;p30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1" name="Google Shape;11801;p30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2" name="Google Shape;11802;p30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3" name="Google Shape;11803;p30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4" name="Google Shape;11804;p30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5" name="Google Shape;11805;p30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6" name="Google Shape;11806;p30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7" name="Google Shape;11807;p30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8" name="Google Shape;11808;p30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9" name="Google Shape;11809;p30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0" name="Google Shape;11810;p30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1" name="Google Shape;11811;p30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2" name="Google Shape;11812;p30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3" name="Google Shape;11813;p30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4" name="Google Shape;11814;p30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5" name="Google Shape;11815;p30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6" name="Google Shape;11816;p30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7" name="Google Shape;11817;p30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8" name="Google Shape;11818;p30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9" name="Google Shape;11819;p30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0" name="Google Shape;11820;p30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1" name="Google Shape;11821;p30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2" name="Google Shape;11822;p30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3" name="Google Shape;11823;p30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4" name="Google Shape;11824;p30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5" name="Google Shape;11825;p30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6" name="Google Shape;11826;p30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7" name="Google Shape;11827;p30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8" name="Google Shape;11828;p30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9" name="Google Shape;11829;p30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0" name="Google Shape;11830;p30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1" name="Google Shape;11831;p30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2" name="Google Shape;11832;p30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3" name="Google Shape;11833;p30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4" name="Google Shape;11834;p30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5" name="Google Shape;11835;p30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6" name="Google Shape;11836;p30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7" name="Google Shape;11837;p30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8" name="Google Shape;11838;p30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9" name="Google Shape;11839;p30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0" name="Google Shape;11840;p30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1" name="Google Shape;11841;p30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2" name="Google Shape;11842;p30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3" name="Google Shape;11843;p30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4" name="Google Shape;11844;p30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5" name="Google Shape;11845;p30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6" name="Google Shape;11846;p30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7" name="Google Shape;11847;p30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8" name="Google Shape;11848;p30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9" name="Google Shape;11849;p30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0" name="Google Shape;11850;p30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1" name="Google Shape;11851;p30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2" name="Google Shape;11852;p30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3" name="Google Shape;11853;p30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4" name="Google Shape;11854;p30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5" name="Google Shape;11855;p30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6" name="Google Shape;11856;p30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7" name="Google Shape;11857;p30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8" name="Google Shape;11858;p30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9" name="Google Shape;11859;p30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0" name="Google Shape;11860;p30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1" name="Google Shape;11861;p30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2" name="Google Shape;11862;p30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3" name="Google Shape;11863;p30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4" name="Google Shape;11864;p30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5" name="Google Shape;11865;p30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6" name="Google Shape;11866;p30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7" name="Google Shape;11867;p30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8" name="Google Shape;11868;p30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9" name="Google Shape;11869;p30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0" name="Google Shape;11870;p30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1" name="Google Shape;11871;p30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2" name="Google Shape;11872;p30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3" name="Google Shape;11873;p30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4" name="Google Shape;11874;p30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5" name="Google Shape;11875;p30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6" name="Google Shape;11876;p30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7" name="Google Shape;11877;p30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8" name="Google Shape;11878;p30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9" name="Google Shape;11879;p30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0" name="Google Shape;11880;p30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1" name="Google Shape;11881;p30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2" name="Google Shape;11882;p30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3" name="Google Shape;11883;p30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4" name="Google Shape;11884;p30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5" name="Google Shape;11885;p30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6" name="Google Shape;11886;p30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7" name="Google Shape;11887;p30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8" name="Google Shape;11888;p30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9" name="Google Shape;11889;p30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0" name="Google Shape;11890;p30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1" name="Google Shape;11891;p30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2" name="Google Shape;11892;p30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3" name="Google Shape;11893;p30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4" name="Google Shape;11894;p30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5" name="Google Shape;11895;p30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6" name="Google Shape;11896;p30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7" name="Google Shape;11897;p30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8" name="Google Shape;11898;p30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9" name="Google Shape;11899;p30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0" name="Google Shape;11900;p30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1" name="Google Shape;11901;p30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2" name="Google Shape;11902;p30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3" name="Google Shape;11903;p30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4" name="Google Shape;11904;p30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5" name="Google Shape;11905;p30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6" name="Google Shape;11906;p30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7" name="Google Shape;11907;p30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8" name="Google Shape;11908;p30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9" name="Google Shape;11909;p30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0" name="Google Shape;11910;p30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1" name="Google Shape;11911;p30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2" name="Google Shape;11912;p30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3" name="Google Shape;11913;p30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4" name="Google Shape;11914;p30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5" name="Google Shape;11915;p30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6" name="Google Shape;11916;p30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7" name="Google Shape;11917;p30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8" name="Google Shape;11918;p30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9" name="Google Shape;11919;p30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0" name="Google Shape;11920;p30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1" name="Google Shape;11921;p30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2" name="Google Shape;11922;p30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3" name="Google Shape;11923;p30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4" name="Google Shape;11924;p30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5" name="Google Shape;11925;p30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6" name="Google Shape;11926;p30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7" name="Google Shape;11927;p30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8" name="Google Shape;11928;p30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9" name="Google Shape;11929;p30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0" name="Google Shape;11930;p30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1" name="Google Shape;11931;p30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2" name="Google Shape;11932;p30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3" name="Google Shape;11933;p30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4" name="Google Shape;11934;p30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5" name="Google Shape;11935;p30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6" name="Google Shape;11936;p30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7" name="Google Shape;11937;p30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8" name="Google Shape;11938;p30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9" name="Google Shape;11939;p30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0" name="Google Shape;11940;p30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1" name="Google Shape;11941;p30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2" name="Google Shape;11942;p30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3" name="Google Shape;11943;p30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4" name="Google Shape;11944;p30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5" name="Google Shape;11945;p30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6" name="Google Shape;11946;p30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7" name="Google Shape;11947;p30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8" name="Google Shape;11948;p30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9" name="Google Shape;11949;p30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0" name="Google Shape;11950;p30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1" name="Google Shape;11951;p30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2" name="Google Shape;11952;p30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3" name="Google Shape;11953;p30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4" name="Google Shape;11954;p30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5" name="Google Shape;11955;p30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6" name="Google Shape;11956;p30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7" name="Google Shape;11957;p30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8" name="Google Shape;11958;p30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9" name="Google Shape;11959;p30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0" name="Google Shape;11960;p30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1" name="Google Shape;11961;p30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2" name="Google Shape;11962;p30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3" name="Google Shape;11963;p30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4" name="Google Shape;11964;p30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5" name="Google Shape;11965;p30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6" name="Google Shape;11966;p30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7" name="Google Shape;11967;p30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8" name="Google Shape;11968;p30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9" name="Google Shape;11969;p30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0" name="Google Shape;11970;p30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1" name="Google Shape;11971;p30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2" name="Google Shape;11972;p30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3" name="Google Shape;11973;p30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4" name="Google Shape;11974;p30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5" name="Google Shape;11975;p30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6" name="Google Shape;11976;p30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7" name="Google Shape;11977;p30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8" name="Google Shape;11978;p30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9" name="Google Shape;11979;p30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0" name="Google Shape;11980;p30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1" name="Google Shape;11981;p30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2" name="Google Shape;11982;p30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3" name="Google Shape;11983;p30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4" name="Google Shape;11984;p30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5" name="Google Shape;11985;p30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6" name="Google Shape;11986;p30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7" name="Google Shape;11987;p30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8" name="Google Shape;11988;p30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9" name="Google Shape;11989;p30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0" name="Google Shape;11990;p30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1" name="Google Shape;11991;p30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2" name="Google Shape;11992;p30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3" name="Google Shape;11993;p30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4" name="Google Shape;11994;p30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5" name="Google Shape;11995;p30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6" name="Google Shape;11996;p30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7" name="Google Shape;11997;p30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8" name="Google Shape;11998;p30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9" name="Google Shape;11999;p30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0" name="Google Shape;12000;p30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1" name="Google Shape;12001;p30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2" name="Google Shape;12002;p30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3" name="Google Shape;12003;p30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4" name="Google Shape;12004;p30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5" name="Google Shape;12005;p30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6" name="Google Shape;12006;p30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7" name="Google Shape;12007;p30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8" name="Google Shape;12008;p30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9" name="Google Shape;12009;p30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0" name="Google Shape;12010;p30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1" name="Google Shape;12011;p30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2" name="Google Shape;12012;p30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3" name="Google Shape;12013;p30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4" name="Google Shape;12014;p30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5" name="Google Shape;12015;p30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6" name="Google Shape;12016;p30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7" name="Google Shape;12017;p30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8" name="Google Shape;12018;p30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9" name="Google Shape;12019;p30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0" name="Google Shape;12020;p30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1" name="Google Shape;12021;p30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2" name="Google Shape;12022;p30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3" name="Google Shape;12023;p30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4" name="Google Shape;12024;p30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5" name="Google Shape;12025;p30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6" name="Google Shape;12026;p30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7" name="Google Shape;12027;p30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8" name="Google Shape;12028;p30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9" name="Google Shape;12029;p30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0" name="Google Shape;12030;p30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1" name="Google Shape;12031;p30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2" name="Google Shape;12032;p30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3" name="Google Shape;12033;p30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4" name="Google Shape;12034;p30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5" name="Google Shape;12035;p30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6" name="Google Shape;12036;p30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7" name="Google Shape;12037;p30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8" name="Google Shape;12038;p30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39" name="Google Shape;12039;p30"/>
          <p:cNvSpPr/>
          <p:nvPr/>
        </p:nvSpPr>
        <p:spPr>
          <a:xfrm rot="-1516729">
            <a:off x="7694994" y="3916707"/>
            <a:ext cx="2035713" cy="1723928"/>
          </a:xfrm>
          <a:custGeom>
            <a:avLst/>
            <a:gdLst/>
            <a:ahLst/>
            <a:cxnLst/>
            <a:rect l="l" t="t" r="r" b="b"/>
            <a:pathLst>
              <a:path w="4486" h="3799" extrusionOk="0">
                <a:moveTo>
                  <a:pt x="4486" y="1"/>
                </a:moveTo>
                <a:lnTo>
                  <a:pt x="4486" y="2"/>
                </a:lnTo>
                <a:lnTo>
                  <a:pt x="4486" y="2"/>
                </a:lnTo>
                <a:cubicBezTo>
                  <a:pt x="4486" y="2"/>
                  <a:pt x="4486" y="1"/>
                  <a:pt x="4486" y="1"/>
                </a:cubicBezTo>
                <a:close/>
                <a:moveTo>
                  <a:pt x="4486" y="2"/>
                </a:moveTo>
                <a:cubicBezTo>
                  <a:pt x="4485" y="68"/>
                  <a:pt x="4415" y="191"/>
                  <a:pt x="4383" y="257"/>
                </a:cubicBezTo>
                <a:cubicBezTo>
                  <a:pt x="4127" y="826"/>
                  <a:pt x="3851" y="1753"/>
                  <a:pt x="3113" y="1873"/>
                </a:cubicBezTo>
                <a:cubicBezTo>
                  <a:pt x="3078" y="1877"/>
                  <a:pt x="3043" y="1879"/>
                  <a:pt x="3007" y="1879"/>
                </a:cubicBezTo>
                <a:cubicBezTo>
                  <a:pt x="2763" y="1879"/>
                  <a:pt x="2513" y="1783"/>
                  <a:pt x="2305" y="1650"/>
                </a:cubicBezTo>
                <a:cubicBezTo>
                  <a:pt x="1839" y="1357"/>
                  <a:pt x="1447" y="978"/>
                  <a:pt x="932" y="755"/>
                </a:cubicBezTo>
                <a:cubicBezTo>
                  <a:pt x="825" y="714"/>
                  <a:pt x="727" y="695"/>
                  <a:pt x="640" y="695"/>
                </a:cubicBezTo>
                <a:cubicBezTo>
                  <a:pt x="191" y="695"/>
                  <a:pt x="0" y="1193"/>
                  <a:pt x="86" y="1683"/>
                </a:cubicBezTo>
                <a:cubicBezTo>
                  <a:pt x="173" y="2198"/>
                  <a:pt x="449" y="2578"/>
                  <a:pt x="585" y="3056"/>
                </a:cubicBezTo>
                <a:cubicBezTo>
                  <a:pt x="655" y="3315"/>
                  <a:pt x="741" y="3795"/>
                  <a:pt x="399" y="3798"/>
                </a:cubicBezTo>
                <a:lnTo>
                  <a:pt x="399" y="3798"/>
                </a:lnTo>
                <a:lnTo>
                  <a:pt x="4469" y="3778"/>
                </a:lnTo>
                <a:lnTo>
                  <a:pt x="4486" y="2"/>
                </a:lnTo>
                <a:close/>
                <a:moveTo>
                  <a:pt x="399" y="3798"/>
                </a:moveTo>
                <a:lnTo>
                  <a:pt x="396" y="3798"/>
                </a:lnTo>
                <a:cubicBezTo>
                  <a:pt x="397" y="3798"/>
                  <a:pt x="398" y="3798"/>
                  <a:pt x="399" y="37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1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1" name="Google Shape;12041;p31"/>
          <p:cNvSpPr/>
          <p:nvPr/>
        </p:nvSpPr>
        <p:spPr>
          <a:xfrm rot="-5400000" flipH="1">
            <a:off x="-534526" y="3678799"/>
            <a:ext cx="1936872" cy="1891301"/>
          </a:xfrm>
          <a:custGeom>
            <a:avLst/>
            <a:gdLst/>
            <a:ahLst/>
            <a:cxnLst/>
            <a:rect l="l" t="t" r="r" b="b"/>
            <a:pathLst>
              <a:path w="6251" h="5584" extrusionOk="0">
                <a:moveTo>
                  <a:pt x="842" y="1"/>
                </a:moveTo>
                <a:cubicBezTo>
                  <a:pt x="549" y="1048"/>
                  <a:pt x="293" y="2099"/>
                  <a:pt x="67" y="3163"/>
                </a:cubicBezTo>
                <a:cubicBezTo>
                  <a:pt x="34" y="3316"/>
                  <a:pt x="1" y="3489"/>
                  <a:pt x="67" y="3625"/>
                </a:cubicBezTo>
                <a:cubicBezTo>
                  <a:pt x="137" y="3831"/>
                  <a:pt x="376" y="3934"/>
                  <a:pt x="603" y="3988"/>
                </a:cubicBezTo>
                <a:cubicBezTo>
                  <a:pt x="1200" y="4161"/>
                  <a:pt x="1872" y="4194"/>
                  <a:pt x="2355" y="4606"/>
                </a:cubicBezTo>
                <a:cubicBezTo>
                  <a:pt x="2627" y="4829"/>
                  <a:pt x="2833" y="5171"/>
                  <a:pt x="3159" y="5344"/>
                </a:cubicBezTo>
                <a:cubicBezTo>
                  <a:pt x="3365" y="5447"/>
                  <a:pt x="3625" y="5447"/>
                  <a:pt x="3847" y="5464"/>
                </a:cubicBezTo>
                <a:cubicBezTo>
                  <a:pt x="4655" y="5501"/>
                  <a:pt x="5447" y="5550"/>
                  <a:pt x="6251" y="5583"/>
                </a:cubicBezTo>
                <a:lnTo>
                  <a:pt x="62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2" name="Google Shape;12042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043" name="Google Shape;12043;p31"/>
          <p:cNvGrpSpPr/>
          <p:nvPr/>
        </p:nvGrpSpPr>
        <p:grpSpPr>
          <a:xfrm rot="10800000" flipH="1">
            <a:off x="8101371" y="-267169"/>
            <a:ext cx="1685528" cy="1419220"/>
            <a:chOff x="3986575" y="2932600"/>
            <a:chExt cx="399850" cy="336675"/>
          </a:xfrm>
        </p:grpSpPr>
        <p:sp>
          <p:nvSpPr>
            <p:cNvPr id="12044" name="Google Shape;12044;p31"/>
            <p:cNvSpPr/>
            <p:nvPr/>
          </p:nvSpPr>
          <p:spPr>
            <a:xfrm>
              <a:off x="4179425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5" name="Google Shape;12045;p31"/>
            <p:cNvSpPr/>
            <p:nvPr/>
          </p:nvSpPr>
          <p:spPr>
            <a:xfrm>
              <a:off x="4172525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6" name="Google Shape;12046;p31"/>
            <p:cNvSpPr/>
            <p:nvPr/>
          </p:nvSpPr>
          <p:spPr>
            <a:xfrm>
              <a:off x="4176025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7" name="Google Shape;12047;p31"/>
            <p:cNvSpPr/>
            <p:nvPr/>
          </p:nvSpPr>
          <p:spPr>
            <a:xfrm>
              <a:off x="4181175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8" name="Google Shape;12048;p31"/>
            <p:cNvSpPr/>
            <p:nvPr/>
          </p:nvSpPr>
          <p:spPr>
            <a:xfrm>
              <a:off x="4169125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9" name="Google Shape;12049;p31"/>
            <p:cNvSpPr/>
            <p:nvPr/>
          </p:nvSpPr>
          <p:spPr>
            <a:xfrm>
              <a:off x="4166950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0" name="Google Shape;12050;p31"/>
            <p:cNvSpPr/>
            <p:nvPr/>
          </p:nvSpPr>
          <p:spPr>
            <a:xfrm>
              <a:off x="4162625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1" name="Google Shape;12051;p31"/>
            <p:cNvSpPr/>
            <p:nvPr/>
          </p:nvSpPr>
          <p:spPr>
            <a:xfrm>
              <a:off x="4194475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2" name="Google Shape;12052;p31"/>
            <p:cNvSpPr/>
            <p:nvPr/>
          </p:nvSpPr>
          <p:spPr>
            <a:xfrm>
              <a:off x="4169125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3" name="Google Shape;12053;p31"/>
            <p:cNvSpPr/>
            <p:nvPr/>
          </p:nvSpPr>
          <p:spPr>
            <a:xfrm>
              <a:off x="4157475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4" name="Google Shape;12054;p31"/>
            <p:cNvSpPr/>
            <p:nvPr/>
          </p:nvSpPr>
          <p:spPr>
            <a:xfrm>
              <a:off x="4196125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5" name="Google Shape;12055;p31"/>
            <p:cNvSpPr/>
            <p:nvPr/>
          </p:nvSpPr>
          <p:spPr>
            <a:xfrm>
              <a:off x="4187150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6" name="Google Shape;12056;p31"/>
            <p:cNvSpPr/>
            <p:nvPr/>
          </p:nvSpPr>
          <p:spPr>
            <a:xfrm>
              <a:off x="4183225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7" name="Google Shape;12057;p31"/>
            <p:cNvSpPr/>
            <p:nvPr/>
          </p:nvSpPr>
          <p:spPr>
            <a:xfrm>
              <a:off x="4189725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8" name="Google Shape;12058;p31"/>
            <p:cNvSpPr/>
            <p:nvPr/>
          </p:nvSpPr>
          <p:spPr>
            <a:xfrm>
              <a:off x="4184575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9" name="Google Shape;12059;p31"/>
            <p:cNvSpPr/>
            <p:nvPr/>
          </p:nvSpPr>
          <p:spPr>
            <a:xfrm>
              <a:off x="4196125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0" name="Google Shape;12060;p31"/>
            <p:cNvSpPr/>
            <p:nvPr/>
          </p:nvSpPr>
          <p:spPr>
            <a:xfrm>
              <a:off x="4194050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1" name="Google Shape;12061;p31"/>
            <p:cNvSpPr/>
            <p:nvPr/>
          </p:nvSpPr>
          <p:spPr>
            <a:xfrm>
              <a:off x="4126125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2" name="Google Shape;12062;p31"/>
            <p:cNvSpPr/>
            <p:nvPr/>
          </p:nvSpPr>
          <p:spPr>
            <a:xfrm>
              <a:off x="4133450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3" name="Google Shape;12063;p31"/>
            <p:cNvSpPr/>
            <p:nvPr/>
          </p:nvSpPr>
          <p:spPr>
            <a:xfrm>
              <a:off x="4118400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4" name="Google Shape;12064;p31"/>
            <p:cNvSpPr/>
            <p:nvPr/>
          </p:nvSpPr>
          <p:spPr>
            <a:xfrm>
              <a:off x="4122325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5" name="Google Shape;12065;p31"/>
            <p:cNvSpPr/>
            <p:nvPr/>
          </p:nvSpPr>
          <p:spPr>
            <a:xfrm>
              <a:off x="4123550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6" name="Google Shape;12066;p31"/>
            <p:cNvSpPr/>
            <p:nvPr/>
          </p:nvSpPr>
          <p:spPr>
            <a:xfrm>
              <a:off x="4128300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7" name="Google Shape;12067;p31"/>
            <p:cNvSpPr/>
            <p:nvPr/>
          </p:nvSpPr>
          <p:spPr>
            <a:xfrm>
              <a:off x="4132625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8" name="Google Shape;12068;p31"/>
            <p:cNvSpPr/>
            <p:nvPr/>
          </p:nvSpPr>
          <p:spPr>
            <a:xfrm>
              <a:off x="4114600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9" name="Google Shape;12069;p31"/>
            <p:cNvSpPr/>
            <p:nvPr/>
          </p:nvSpPr>
          <p:spPr>
            <a:xfrm>
              <a:off x="4104700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0" name="Google Shape;12070;p31"/>
            <p:cNvSpPr/>
            <p:nvPr/>
          </p:nvSpPr>
          <p:spPr>
            <a:xfrm>
              <a:off x="4111075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1" name="Google Shape;12071;p31"/>
            <p:cNvSpPr/>
            <p:nvPr/>
          </p:nvSpPr>
          <p:spPr>
            <a:xfrm>
              <a:off x="4156225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2" name="Google Shape;12072;p31"/>
            <p:cNvSpPr/>
            <p:nvPr/>
          </p:nvSpPr>
          <p:spPr>
            <a:xfrm>
              <a:off x="4146750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3" name="Google Shape;12073;p31"/>
            <p:cNvSpPr/>
            <p:nvPr/>
          </p:nvSpPr>
          <p:spPr>
            <a:xfrm>
              <a:off x="4150675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4" name="Google Shape;12074;p31"/>
            <p:cNvSpPr/>
            <p:nvPr/>
          </p:nvSpPr>
          <p:spPr>
            <a:xfrm>
              <a:off x="4148900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5" name="Google Shape;12075;p31"/>
            <p:cNvSpPr/>
            <p:nvPr/>
          </p:nvSpPr>
          <p:spPr>
            <a:xfrm>
              <a:off x="4155400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6" name="Google Shape;12076;p31"/>
            <p:cNvSpPr/>
            <p:nvPr/>
          </p:nvSpPr>
          <p:spPr>
            <a:xfrm>
              <a:off x="4143750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7" name="Google Shape;12077;p31"/>
            <p:cNvSpPr/>
            <p:nvPr/>
          </p:nvSpPr>
          <p:spPr>
            <a:xfrm>
              <a:off x="4138600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8" name="Google Shape;12078;p31"/>
            <p:cNvSpPr/>
            <p:nvPr/>
          </p:nvSpPr>
          <p:spPr>
            <a:xfrm>
              <a:off x="4142925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9" name="Google Shape;12079;p31"/>
            <p:cNvSpPr/>
            <p:nvPr/>
          </p:nvSpPr>
          <p:spPr>
            <a:xfrm>
              <a:off x="4136025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0" name="Google Shape;12080;p31"/>
            <p:cNvSpPr/>
            <p:nvPr/>
          </p:nvSpPr>
          <p:spPr>
            <a:xfrm>
              <a:off x="4176425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1" name="Google Shape;12081;p31"/>
            <p:cNvSpPr/>
            <p:nvPr/>
          </p:nvSpPr>
          <p:spPr>
            <a:xfrm>
              <a:off x="4140775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2" name="Google Shape;12082;p31"/>
            <p:cNvSpPr/>
            <p:nvPr/>
          </p:nvSpPr>
          <p:spPr>
            <a:xfrm>
              <a:off x="4145100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3" name="Google Shape;12083;p31"/>
            <p:cNvSpPr/>
            <p:nvPr/>
          </p:nvSpPr>
          <p:spPr>
            <a:xfrm>
              <a:off x="4141175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4" name="Google Shape;12084;p31"/>
            <p:cNvSpPr/>
            <p:nvPr/>
          </p:nvSpPr>
          <p:spPr>
            <a:xfrm>
              <a:off x="4189325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5" name="Google Shape;12085;p31"/>
            <p:cNvSpPr/>
            <p:nvPr/>
          </p:nvSpPr>
          <p:spPr>
            <a:xfrm>
              <a:off x="4149325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6" name="Google Shape;12086;p31"/>
            <p:cNvSpPr/>
            <p:nvPr/>
          </p:nvSpPr>
          <p:spPr>
            <a:xfrm>
              <a:off x="4151500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7" name="Google Shape;12087;p31"/>
            <p:cNvSpPr/>
            <p:nvPr/>
          </p:nvSpPr>
          <p:spPr>
            <a:xfrm>
              <a:off x="4148500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8" name="Google Shape;12088;p31"/>
            <p:cNvSpPr/>
            <p:nvPr/>
          </p:nvSpPr>
          <p:spPr>
            <a:xfrm>
              <a:off x="4154075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9" name="Google Shape;12089;p31"/>
            <p:cNvSpPr/>
            <p:nvPr/>
          </p:nvSpPr>
          <p:spPr>
            <a:xfrm>
              <a:off x="4150250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0" name="Google Shape;12090;p31"/>
            <p:cNvSpPr/>
            <p:nvPr/>
          </p:nvSpPr>
          <p:spPr>
            <a:xfrm>
              <a:off x="4130050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1" name="Google Shape;12091;p31"/>
            <p:cNvSpPr/>
            <p:nvPr/>
          </p:nvSpPr>
          <p:spPr>
            <a:xfrm>
              <a:off x="4155400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2" name="Google Shape;12092;p31"/>
            <p:cNvSpPr/>
            <p:nvPr/>
          </p:nvSpPr>
          <p:spPr>
            <a:xfrm>
              <a:off x="4138200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3" name="Google Shape;12093;p31"/>
            <p:cNvSpPr/>
            <p:nvPr/>
          </p:nvSpPr>
          <p:spPr>
            <a:xfrm>
              <a:off x="4131700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4" name="Google Shape;12094;p31"/>
            <p:cNvSpPr/>
            <p:nvPr/>
          </p:nvSpPr>
          <p:spPr>
            <a:xfrm>
              <a:off x="4127875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5" name="Google Shape;12095;p31"/>
            <p:cNvSpPr/>
            <p:nvPr/>
          </p:nvSpPr>
          <p:spPr>
            <a:xfrm>
              <a:off x="4136025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6" name="Google Shape;12096;p31"/>
            <p:cNvSpPr/>
            <p:nvPr/>
          </p:nvSpPr>
          <p:spPr>
            <a:xfrm>
              <a:off x="4136025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7" name="Google Shape;12097;p31"/>
            <p:cNvSpPr/>
            <p:nvPr/>
          </p:nvSpPr>
          <p:spPr>
            <a:xfrm>
              <a:off x="4137775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8" name="Google Shape;12098;p31"/>
            <p:cNvSpPr/>
            <p:nvPr/>
          </p:nvSpPr>
          <p:spPr>
            <a:xfrm>
              <a:off x="4135625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9" name="Google Shape;12099;p31"/>
            <p:cNvSpPr/>
            <p:nvPr/>
          </p:nvSpPr>
          <p:spPr>
            <a:xfrm>
              <a:off x="4149725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0" name="Google Shape;12100;p31"/>
            <p:cNvSpPr/>
            <p:nvPr/>
          </p:nvSpPr>
          <p:spPr>
            <a:xfrm>
              <a:off x="4182000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1" name="Google Shape;12101;p31"/>
            <p:cNvSpPr/>
            <p:nvPr/>
          </p:nvSpPr>
          <p:spPr>
            <a:xfrm>
              <a:off x="4176425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2" name="Google Shape;12102;p31"/>
            <p:cNvSpPr/>
            <p:nvPr/>
          </p:nvSpPr>
          <p:spPr>
            <a:xfrm>
              <a:off x="4177250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3" name="Google Shape;12103;p31"/>
            <p:cNvSpPr/>
            <p:nvPr/>
          </p:nvSpPr>
          <p:spPr>
            <a:xfrm>
              <a:off x="4103350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4" name="Google Shape;12104;p31"/>
            <p:cNvSpPr/>
            <p:nvPr/>
          </p:nvSpPr>
          <p:spPr>
            <a:xfrm>
              <a:off x="4173450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5" name="Google Shape;12105;p31"/>
            <p:cNvSpPr/>
            <p:nvPr/>
          </p:nvSpPr>
          <p:spPr>
            <a:xfrm>
              <a:off x="4183225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6" name="Google Shape;12106;p31"/>
            <p:cNvSpPr/>
            <p:nvPr/>
          </p:nvSpPr>
          <p:spPr>
            <a:xfrm>
              <a:off x="4193550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7" name="Google Shape;12107;p31"/>
            <p:cNvSpPr/>
            <p:nvPr/>
          </p:nvSpPr>
          <p:spPr>
            <a:xfrm>
              <a:off x="4189325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8" name="Google Shape;12108;p31"/>
            <p:cNvSpPr/>
            <p:nvPr/>
          </p:nvSpPr>
          <p:spPr>
            <a:xfrm>
              <a:off x="4191475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9" name="Google Shape;12109;p31"/>
            <p:cNvSpPr/>
            <p:nvPr/>
          </p:nvSpPr>
          <p:spPr>
            <a:xfrm>
              <a:off x="4160550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0" name="Google Shape;12110;p31"/>
            <p:cNvSpPr/>
            <p:nvPr/>
          </p:nvSpPr>
          <p:spPr>
            <a:xfrm>
              <a:off x="4162625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1" name="Google Shape;12111;p31"/>
            <p:cNvSpPr/>
            <p:nvPr/>
          </p:nvSpPr>
          <p:spPr>
            <a:xfrm>
              <a:off x="4162625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2" name="Google Shape;12112;p31"/>
            <p:cNvSpPr/>
            <p:nvPr/>
          </p:nvSpPr>
          <p:spPr>
            <a:xfrm>
              <a:off x="4162625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3" name="Google Shape;12113;p31"/>
            <p:cNvSpPr/>
            <p:nvPr/>
          </p:nvSpPr>
          <p:spPr>
            <a:xfrm>
              <a:off x="4159225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4" name="Google Shape;12114;p31"/>
            <p:cNvSpPr/>
            <p:nvPr/>
          </p:nvSpPr>
          <p:spPr>
            <a:xfrm>
              <a:off x="4165700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5" name="Google Shape;12115;p31"/>
            <p:cNvSpPr/>
            <p:nvPr/>
          </p:nvSpPr>
          <p:spPr>
            <a:xfrm>
              <a:off x="4169950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6" name="Google Shape;12116;p31"/>
            <p:cNvSpPr/>
            <p:nvPr/>
          </p:nvSpPr>
          <p:spPr>
            <a:xfrm>
              <a:off x="4164775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7" name="Google Shape;12117;p31"/>
            <p:cNvSpPr/>
            <p:nvPr/>
          </p:nvSpPr>
          <p:spPr>
            <a:xfrm>
              <a:off x="4170350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8" name="Google Shape;12118;p31"/>
            <p:cNvSpPr/>
            <p:nvPr/>
          </p:nvSpPr>
          <p:spPr>
            <a:xfrm>
              <a:off x="4184975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9" name="Google Shape;12119;p31"/>
            <p:cNvSpPr/>
            <p:nvPr/>
          </p:nvSpPr>
          <p:spPr>
            <a:xfrm>
              <a:off x="4086650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0" name="Google Shape;12120;p31"/>
            <p:cNvSpPr/>
            <p:nvPr/>
          </p:nvSpPr>
          <p:spPr>
            <a:xfrm>
              <a:off x="4082325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1" name="Google Shape;12121;p31"/>
            <p:cNvSpPr/>
            <p:nvPr/>
          </p:nvSpPr>
          <p:spPr>
            <a:xfrm>
              <a:off x="4082750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2" name="Google Shape;12122;p31"/>
            <p:cNvSpPr/>
            <p:nvPr/>
          </p:nvSpPr>
          <p:spPr>
            <a:xfrm>
              <a:off x="4088825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3" name="Google Shape;12123;p31"/>
            <p:cNvSpPr/>
            <p:nvPr/>
          </p:nvSpPr>
          <p:spPr>
            <a:xfrm>
              <a:off x="4086650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4" name="Google Shape;12124;p31"/>
            <p:cNvSpPr/>
            <p:nvPr/>
          </p:nvSpPr>
          <p:spPr>
            <a:xfrm>
              <a:off x="4077175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5" name="Google Shape;12125;p31"/>
            <p:cNvSpPr/>
            <p:nvPr/>
          </p:nvSpPr>
          <p:spPr>
            <a:xfrm>
              <a:off x="4082325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6" name="Google Shape;12126;p31"/>
            <p:cNvSpPr/>
            <p:nvPr/>
          </p:nvSpPr>
          <p:spPr>
            <a:xfrm>
              <a:off x="4084500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7" name="Google Shape;12127;p31"/>
            <p:cNvSpPr/>
            <p:nvPr/>
          </p:nvSpPr>
          <p:spPr>
            <a:xfrm>
              <a:off x="4074175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8" name="Google Shape;12128;p31"/>
            <p:cNvSpPr/>
            <p:nvPr/>
          </p:nvSpPr>
          <p:spPr>
            <a:xfrm>
              <a:off x="4080150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9" name="Google Shape;12129;p31"/>
            <p:cNvSpPr/>
            <p:nvPr/>
          </p:nvSpPr>
          <p:spPr>
            <a:xfrm>
              <a:off x="4069450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0" name="Google Shape;12130;p31"/>
            <p:cNvSpPr/>
            <p:nvPr/>
          </p:nvSpPr>
          <p:spPr>
            <a:xfrm>
              <a:off x="4069025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1" name="Google Shape;12131;p31"/>
            <p:cNvSpPr/>
            <p:nvPr/>
          </p:nvSpPr>
          <p:spPr>
            <a:xfrm>
              <a:off x="4069850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2" name="Google Shape;12132;p31"/>
            <p:cNvSpPr/>
            <p:nvPr/>
          </p:nvSpPr>
          <p:spPr>
            <a:xfrm>
              <a:off x="4070375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3" name="Google Shape;12133;p31"/>
            <p:cNvSpPr/>
            <p:nvPr/>
          </p:nvSpPr>
          <p:spPr>
            <a:xfrm>
              <a:off x="4073775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4" name="Google Shape;12134;p31"/>
            <p:cNvSpPr/>
            <p:nvPr/>
          </p:nvSpPr>
          <p:spPr>
            <a:xfrm>
              <a:off x="4075525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5" name="Google Shape;12135;p31"/>
            <p:cNvSpPr/>
            <p:nvPr/>
          </p:nvSpPr>
          <p:spPr>
            <a:xfrm>
              <a:off x="4079325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6" name="Google Shape;12136;p31"/>
            <p:cNvSpPr/>
            <p:nvPr/>
          </p:nvSpPr>
          <p:spPr>
            <a:xfrm>
              <a:off x="4071600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7" name="Google Shape;12137;p31"/>
            <p:cNvSpPr/>
            <p:nvPr/>
          </p:nvSpPr>
          <p:spPr>
            <a:xfrm>
              <a:off x="4052325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8" name="Google Shape;12138;p31"/>
            <p:cNvSpPr/>
            <p:nvPr/>
          </p:nvSpPr>
          <p:spPr>
            <a:xfrm>
              <a:off x="4038100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9" name="Google Shape;12139;p31"/>
            <p:cNvSpPr/>
            <p:nvPr/>
          </p:nvSpPr>
          <p:spPr>
            <a:xfrm>
              <a:off x="4030800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0" name="Google Shape;12140;p31"/>
            <p:cNvSpPr/>
            <p:nvPr/>
          </p:nvSpPr>
          <p:spPr>
            <a:xfrm>
              <a:off x="4034300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1" name="Google Shape;12141;p31"/>
            <p:cNvSpPr/>
            <p:nvPr/>
          </p:nvSpPr>
          <p:spPr>
            <a:xfrm>
              <a:off x="4042425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2" name="Google Shape;12142;p31"/>
            <p:cNvSpPr/>
            <p:nvPr/>
          </p:nvSpPr>
          <p:spPr>
            <a:xfrm>
              <a:off x="4031725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3" name="Google Shape;12143;p31"/>
            <p:cNvSpPr/>
            <p:nvPr/>
          </p:nvSpPr>
          <p:spPr>
            <a:xfrm>
              <a:off x="4101300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4" name="Google Shape;12144;p31"/>
            <p:cNvSpPr/>
            <p:nvPr/>
          </p:nvSpPr>
          <p:spPr>
            <a:xfrm>
              <a:off x="4024800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5" name="Google Shape;12145;p31"/>
            <p:cNvSpPr/>
            <p:nvPr/>
          </p:nvSpPr>
          <p:spPr>
            <a:xfrm>
              <a:off x="4028625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6" name="Google Shape;12146;p31"/>
            <p:cNvSpPr/>
            <p:nvPr/>
          </p:nvSpPr>
          <p:spPr>
            <a:xfrm>
              <a:off x="4028625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7" name="Google Shape;12147;p31"/>
            <p:cNvSpPr/>
            <p:nvPr/>
          </p:nvSpPr>
          <p:spPr>
            <a:xfrm>
              <a:off x="4066450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8" name="Google Shape;12148;p31"/>
            <p:cNvSpPr/>
            <p:nvPr/>
          </p:nvSpPr>
          <p:spPr>
            <a:xfrm>
              <a:off x="4048425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9" name="Google Shape;12149;p31"/>
            <p:cNvSpPr/>
            <p:nvPr/>
          </p:nvSpPr>
          <p:spPr>
            <a:xfrm>
              <a:off x="4072425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0" name="Google Shape;12150;p31"/>
            <p:cNvSpPr/>
            <p:nvPr/>
          </p:nvSpPr>
          <p:spPr>
            <a:xfrm>
              <a:off x="4062125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1" name="Google Shape;12151;p31"/>
            <p:cNvSpPr/>
            <p:nvPr/>
          </p:nvSpPr>
          <p:spPr>
            <a:xfrm>
              <a:off x="4069025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2" name="Google Shape;12152;p31"/>
            <p:cNvSpPr/>
            <p:nvPr/>
          </p:nvSpPr>
          <p:spPr>
            <a:xfrm>
              <a:off x="4060050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3" name="Google Shape;12153;p31"/>
            <p:cNvSpPr/>
            <p:nvPr/>
          </p:nvSpPr>
          <p:spPr>
            <a:xfrm>
              <a:off x="4075925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4" name="Google Shape;12154;p31"/>
            <p:cNvSpPr/>
            <p:nvPr/>
          </p:nvSpPr>
          <p:spPr>
            <a:xfrm>
              <a:off x="4053150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5" name="Google Shape;12155;p31"/>
            <p:cNvSpPr/>
            <p:nvPr/>
          </p:nvSpPr>
          <p:spPr>
            <a:xfrm>
              <a:off x="4055725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6" name="Google Shape;12156;p31"/>
            <p:cNvSpPr/>
            <p:nvPr/>
          </p:nvSpPr>
          <p:spPr>
            <a:xfrm>
              <a:off x="4043675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7" name="Google Shape;12157;p31"/>
            <p:cNvSpPr/>
            <p:nvPr/>
          </p:nvSpPr>
          <p:spPr>
            <a:xfrm>
              <a:off x="4029150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8" name="Google Shape;12158;p31"/>
            <p:cNvSpPr/>
            <p:nvPr/>
          </p:nvSpPr>
          <p:spPr>
            <a:xfrm>
              <a:off x="4031200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9" name="Google Shape;12159;p31"/>
            <p:cNvSpPr/>
            <p:nvPr/>
          </p:nvSpPr>
          <p:spPr>
            <a:xfrm>
              <a:off x="4035950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0" name="Google Shape;12160;p31"/>
            <p:cNvSpPr/>
            <p:nvPr/>
          </p:nvSpPr>
          <p:spPr>
            <a:xfrm>
              <a:off x="4029150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1" name="Google Shape;12161;p31"/>
            <p:cNvSpPr/>
            <p:nvPr/>
          </p:nvSpPr>
          <p:spPr>
            <a:xfrm>
              <a:off x="4033375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2" name="Google Shape;12162;p31"/>
            <p:cNvSpPr/>
            <p:nvPr/>
          </p:nvSpPr>
          <p:spPr>
            <a:xfrm>
              <a:off x="4043250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3" name="Google Shape;12163;p31"/>
            <p:cNvSpPr/>
            <p:nvPr/>
          </p:nvSpPr>
          <p:spPr>
            <a:xfrm>
              <a:off x="4041500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4" name="Google Shape;12164;p31"/>
            <p:cNvSpPr/>
            <p:nvPr/>
          </p:nvSpPr>
          <p:spPr>
            <a:xfrm>
              <a:off x="4039450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5" name="Google Shape;12165;p31"/>
            <p:cNvSpPr/>
            <p:nvPr/>
          </p:nvSpPr>
          <p:spPr>
            <a:xfrm>
              <a:off x="4035950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6" name="Google Shape;12166;p31"/>
            <p:cNvSpPr/>
            <p:nvPr/>
          </p:nvSpPr>
          <p:spPr>
            <a:xfrm>
              <a:off x="4089225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7" name="Google Shape;12167;p31"/>
            <p:cNvSpPr/>
            <p:nvPr/>
          </p:nvSpPr>
          <p:spPr>
            <a:xfrm>
              <a:off x="4096150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8" name="Google Shape;12168;p31"/>
            <p:cNvSpPr/>
            <p:nvPr/>
          </p:nvSpPr>
          <p:spPr>
            <a:xfrm>
              <a:off x="4094800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9" name="Google Shape;12169;p31"/>
            <p:cNvSpPr/>
            <p:nvPr/>
          </p:nvSpPr>
          <p:spPr>
            <a:xfrm>
              <a:off x="4097775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0" name="Google Shape;12170;p31"/>
            <p:cNvSpPr/>
            <p:nvPr/>
          </p:nvSpPr>
          <p:spPr>
            <a:xfrm>
              <a:off x="4075000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1" name="Google Shape;12171;p31"/>
            <p:cNvSpPr/>
            <p:nvPr/>
          </p:nvSpPr>
          <p:spPr>
            <a:xfrm>
              <a:off x="4092625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2" name="Google Shape;12172;p31"/>
            <p:cNvSpPr/>
            <p:nvPr/>
          </p:nvSpPr>
          <p:spPr>
            <a:xfrm>
              <a:off x="4015750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3" name="Google Shape;12173;p31"/>
            <p:cNvSpPr/>
            <p:nvPr/>
          </p:nvSpPr>
          <p:spPr>
            <a:xfrm>
              <a:off x="4019250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4" name="Google Shape;12174;p31"/>
            <p:cNvSpPr/>
            <p:nvPr/>
          </p:nvSpPr>
          <p:spPr>
            <a:xfrm>
              <a:off x="4046675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5" name="Google Shape;12175;p31"/>
            <p:cNvSpPr/>
            <p:nvPr/>
          </p:nvSpPr>
          <p:spPr>
            <a:xfrm>
              <a:off x="4024400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6" name="Google Shape;12176;p31"/>
            <p:cNvSpPr/>
            <p:nvPr/>
          </p:nvSpPr>
          <p:spPr>
            <a:xfrm>
              <a:off x="4055325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7" name="Google Shape;12177;p31"/>
            <p:cNvSpPr/>
            <p:nvPr/>
          </p:nvSpPr>
          <p:spPr>
            <a:xfrm>
              <a:off x="4056150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8" name="Google Shape;12178;p31"/>
            <p:cNvSpPr/>
            <p:nvPr/>
          </p:nvSpPr>
          <p:spPr>
            <a:xfrm>
              <a:off x="4055725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9" name="Google Shape;12179;p31"/>
            <p:cNvSpPr/>
            <p:nvPr/>
          </p:nvSpPr>
          <p:spPr>
            <a:xfrm>
              <a:off x="4057900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0" name="Google Shape;12180;p31"/>
            <p:cNvSpPr/>
            <p:nvPr/>
          </p:nvSpPr>
          <p:spPr>
            <a:xfrm>
              <a:off x="4058300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1" name="Google Shape;12181;p31"/>
            <p:cNvSpPr/>
            <p:nvPr/>
          </p:nvSpPr>
          <p:spPr>
            <a:xfrm>
              <a:off x="4065225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2" name="Google Shape;12182;p31"/>
            <p:cNvSpPr/>
            <p:nvPr/>
          </p:nvSpPr>
          <p:spPr>
            <a:xfrm>
              <a:off x="4048425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3" name="Google Shape;12183;p31"/>
            <p:cNvSpPr/>
            <p:nvPr/>
          </p:nvSpPr>
          <p:spPr>
            <a:xfrm>
              <a:off x="4061300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4" name="Google Shape;12184;p31"/>
            <p:cNvSpPr/>
            <p:nvPr/>
          </p:nvSpPr>
          <p:spPr>
            <a:xfrm>
              <a:off x="4060475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5" name="Google Shape;12185;p31"/>
            <p:cNvSpPr/>
            <p:nvPr/>
          </p:nvSpPr>
          <p:spPr>
            <a:xfrm>
              <a:off x="4048000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6" name="Google Shape;12186;p31"/>
            <p:cNvSpPr/>
            <p:nvPr/>
          </p:nvSpPr>
          <p:spPr>
            <a:xfrm>
              <a:off x="4042850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7" name="Google Shape;12187;p31"/>
            <p:cNvSpPr/>
            <p:nvPr/>
          </p:nvSpPr>
          <p:spPr>
            <a:xfrm>
              <a:off x="4044600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8" name="Google Shape;12188;p31"/>
            <p:cNvSpPr/>
            <p:nvPr/>
          </p:nvSpPr>
          <p:spPr>
            <a:xfrm>
              <a:off x="4058725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9" name="Google Shape;12189;p31"/>
            <p:cNvSpPr/>
            <p:nvPr/>
          </p:nvSpPr>
          <p:spPr>
            <a:xfrm>
              <a:off x="4050175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0" name="Google Shape;12190;p31"/>
            <p:cNvSpPr/>
            <p:nvPr/>
          </p:nvSpPr>
          <p:spPr>
            <a:xfrm>
              <a:off x="4063475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1" name="Google Shape;12191;p31"/>
            <p:cNvSpPr/>
            <p:nvPr/>
          </p:nvSpPr>
          <p:spPr>
            <a:xfrm>
              <a:off x="4051400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2" name="Google Shape;12192;p31"/>
            <p:cNvSpPr/>
            <p:nvPr/>
          </p:nvSpPr>
          <p:spPr>
            <a:xfrm>
              <a:off x="4062650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3" name="Google Shape;12193;p31"/>
            <p:cNvSpPr/>
            <p:nvPr/>
          </p:nvSpPr>
          <p:spPr>
            <a:xfrm>
              <a:off x="4352075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4" name="Google Shape;12194;p31"/>
            <p:cNvSpPr/>
            <p:nvPr/>
          </p:nvSpPr>
          <p:spPr>
            <a:xfrm>
              <a:off x="4231775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5" name="Google Shape;12195;p31"/>
            <p:cNvSpPr/>
            <p:nvPr/>
          </p:nvSpPr>
          <p:spPr>
            <a:xfrm>
              <a:off x="4243025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6" name="Google Shape;12196;p31"/>
            <p:cNvSpPr/>
            <p:nvPr/>
          </p:nvSpPr>
          <p:spPr>
            <a:xfrm>
              <a:off x="4235700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7" name="Google Shape;12197;p31"/>
            <p:cNvSpPr/>
            <p:nvPr/>
          </p:nvSpPr>
          <p:spPr>
            <a:xfrm>
              <a:off x="4240450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8" name="Google Shape;12198;p31"/>
            <p:cNvSpPr/>
            <p:nvPr/>
          </p:nvSpPr>
          <p:spPr>
            <a:xfrm>
              <a:off x="4239500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9" name="Google Shape;12199;p31"/>
            <p:cNvSpPr/>
            <p:nvPr/>
          </p:nvSpPr>
          <p:spPr>
            <a:xfrm>
              <a:off x="4229200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0" name="Google Shape;12200;p31"/>
            <p:cNvSpPr/>
            <p:nvPr/>
          </p:nvSpPr>
          <p:spPr>
            <a:xfrm>
              <a:off x="4230550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1" name="Google Shape;12201;p31"/>
            <p:cNvSpPr/>
            <p:nvPr/>
          </p:nvSpPr>
          <p:spPr>
            <a:xfrm>
              <a:off x="4229625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2" name="Google Shape;12202;p31"/>
            <p:cNvSpPr/>
            <p:nvPr/>
          </p:nvSpPr>
          <p:spPr>
            <a:xfrm>
              <a:off x="4270025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3" name="Google Shape;12203;p31"/>
            <p:cNvSpPr/>
            <p:nvPr/>
          </p:nvSpPr>
          <p:spPr>
            <a:xfrm>
              <a:off x="4244675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4" name="Google Shape;12204;p31"/>
            <p:cNvSpPr/>
            <p:nvPr/>
          </p:nvSpPr>
          <p:spPr>
            <a:xfrm>
              <a:off x="4276000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5" name="Google Shape;12205;p31"/>
            <p:cNvSpPr/>
            <p:nvPr/>
          </p:nvSpPr>
          <p:spPr>
            <a:xfrm>
              <a:off x="4264450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6" name="Google Shape;12206;p31"/>
            <p:cNvSpPr/>
            <p:nvPr/>
          </p:nvSpPr>
          <p:spPr>
            <a:xfrm>
              <a:off x="4273950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7" name="Google Shape;12207;p31"/>
            <p:cNvSpPr/>
            <p:nvPr/>
          </p:nvSpPr>
          <p:spPr>
            <a:xfrm>
              <a:off x="4253725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8" name="Google Shape;12208;p31"/>
            <p:cNvSpPr/>
            <p:nvPr/>
          </p:nvSpPr>
          <p:spPr>
            <a:xfrm>
              <a:off x="4225400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9" name="Google Shape;12209;p31"/>
            <p:cNvSpPr/>
            <p:nvPr/>
          </p:nvSpPr>
          <p:spPr>
            <a:xfrm>
              <a:off x="4245600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0" name="Google Shape;12210;p31"/>
            <p:cNvSpPr/>
            <p:nvPr/>
          </p:nvSpPr>
          <p:spPr>
            <a:xfrm>
              <a:off x="4250750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1" name="Google Shape;12211;p31"/>
            <p:cNvSpPr/>
            <p:nvPr/>
          </p:nvSpPr>
          <p:spPr>
            <a:xfrm>
              <a:off x="4249825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2" name="Google Shape;12212;p31"/>
            <p:cNvSpPr/>
            <p:nvPr/>
          </p:nvSpPr>
          <p:spPr>
            <a:xfrm>
              <a:off x="4233950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3" name="Google Shape;12213;p31"/>
            <p:cNvSpPr/>
            <p:nvPr/>
          </p:nvSpPr>
          <p:spPr>
            <a:xfrm>
              <a:off x="4226625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4" name="Google Shape;12214;p31"/>
            <p:cNvSpPr/>
            <p:nvPr/>
          </p:nvSpPr>
          <p:spPr>
            <a:xfrm>
              <a:off x="4228800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5" name="Google Shape;12215;p31"/>
            <p:cNvSpPr/>
            <p:nvPr/>
          </p:nvSpPr>
          <p:spPr>
            <a:xfrm>
              <a:off x="4230125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6" name="Google Shape;12216;p31"/>
            <p:cNvSpPr/>
            <p:nvPr/>
          </p:nvSpPr>
          <p:spPr>
            <a:xfrm>
              <a:off x="4223225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7" name="Google Shape;12217;p31"/>
            <p:cNvSpPr/>
            <p:nvPr/>
          </p:nvSpPr>
          <p:spPr>
            <a:xfrm>
              <a:off x="4237350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8" name="Google Shape;12218;p31"/>
            <p:cNvSpPr/>
            <p:nvPr/>
          </p:nvSpPr>
          <p:spPr>
            <a:xfrm>
              <a:off x="4243025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9" name="Google Shape;12219;p31"/>
            <p:cNvSpPr/>
            <p:nvPr/>
          </p:nvSpPr>
          <p:spPr>
            <a:xfrm>
              <a:off x="4238675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0" name="Google Shape;12220;p31"/>
            <p:cNvSpPr/>
            <p:nvPr/>
          </p:nvSpPr>
          <p:spPr>
            <a:xfrm>
              <a:off x="4235275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1" name="Google Shape;12221;p31"/>
            <p:cNvSpPr/>
            <p:nvPr/>
          </p:nvSpPr>
          <p:spPr>
            <a:xfrm>
              <a:off x="4222825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2" name="Google Shape;12222;p31"/>
            <p:cNvSpPr/>
            <p:nvPr/>
          </p:nvSpPr>
          <p:spPr>
            <a:xfrm>
              <a:off x="4216325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3" name="Google Shape;12223;p31"/>
            <p:cNvSpPr/>
            <p:nvPr/>
          </p:nvSpPr>
          <p:spPr>
            <a:xfrm>
              <a:off x="4218075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4" name="Google Shape;12224;p31"/>
            <p:cNvSpPr/>
            <p:nvPr/>
          </p:nvSpPr>
          <p:spPr>
            <a:xfrm>
              <a:off x="4215900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5" name="Google Shape;12225;p31"/>
            <p:cNvSpPr/>
            <p:nvPr/>
          </p:nvSpPr>
          <p:spPr>
            <a:xfrm>
              <a:off x="4218900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6" name="Google Shape;12226;p31"/>
            <p:cNvSpPr/>
            <p:nvPr/>
          </p:nvSpPr>
          <p:spPr>
            <a:xfrm>
              <a:off x="4220650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7" name="Google Shape;12227;p31"/>
            <p:cNvSpPr/>
            <p:nvPr/>
          </p:nvSpPr>
          <p:spPr>
            <a:xfrm>
              <a:off x="4221475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8" name="Google Shape;12228;p31"/>
            <p:cNvSpPr/>
            <p:nvPr/>
          </p:nvSpPr>
          <p:spPr>
            <a:xfrm>
              <a:off x="4215500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9" name="Google Shape;12229;p31"/>
            <p:cNvSpPr/>
            <p:nvPr/>
          </p:nvSpPr>
          <p:spPr>
            <a:xfrm>
              <a:off x="4216325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0" name="Google Shape;12230;p31"/>
            <p:cNvSpPr/>
            <p:nvPr/>
          </p:nvSpPr>
          <p:spPr>
            <a:xfrm>
              <a:off x="4218475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1" name="Google Shape;12231;p31"/>
            <p:cNvSpPr/>
            <p:nvPr/>
          </p:nvSpPr>
          <p:spPr>
            <a:xfrm>
              <a:off x="4296625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2" name="Google Shape;12232;p31"/>
            <p:cNvSpPr/>
            <p:nvPr/>
          </p:nvSpPr>
          <p:spPr>
            <a:xfrm>
              <a:off x="4363200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3" name="Google Shape;12233;p31"/>
            <p:cNvSpPr/>
            <p:nvPr/>
          </p:nvSpPr>
          <p:spPr>
            <a:xfrm>
              <a:off x="4383400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4" name="Google Shape;12234;p31"/>
            <p:cNvSpPr/>
            <p:nvPr/>
          </p:nvSpPr>
          <p:spPr>
            <a:xfrm>
              <a:off x="4122725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5" name="Google Shape;12235;p31"/>
            <p:cNvSpPr/>
            <p:nvPr/>
          </p:nvSpPr>
          <p:spPr>
            <a:xfrm>
              <a:off x="4383000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6" name="Google Shape;12236;p31"/>
            <p:cNvSpPr/>
            <p:nvPr/>
          </p:nvSpPr>
          <p:spPr>
            <a:xfrm>
              <a:off x="4369275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7" name="Google Shape;12237;p31"/>
            <p:cNvSpPr/>
            <p:nvPr/>
          </p:nvSpPr>
          <p:spPr>
            <a:xfrm>
              <a:off x="4376500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8" name="Google Shape;12238;p31"/>
            <p:cNvSpPr/>
            <p:nvPr/>
          </p:nvSpPr>
          <p:spPr>
            <a:xfrm>
              <a:off x="4376500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9" name="Google Shape;12239;p31"/>
            <p:cNvSpPr/>
            <p:nvPr/>
          </p:nvSpPr>
          <p:spPr>
            <a:xfrm>
              <a:off x="4370100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0" name="Google Shape;12240;p31"/>
            <p:cNvSpPr/>
            <p:nvPr/>
          </p:nvSpPr>
          <p:spPr>
            <a:xfrm>
              <a:off x="4371350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1" name="Google Shape;12241;p31"/>
            <p:cNvSpPr/>
            <p:nvPr/>
          </p:nvSpPr>
          <p:spPr>
            <a:xfrm>
              <a:off x="4227550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2" name="Google Shape;12242;p31"/>
            <p:cNvSpPr/>
            <p:nvPr/>
          </p:nvSpPr>
          <p:spPr>
            <a:xfrm>
              <a:off x="4385975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3" name="Google Shape;12243;p31"/>
            <p:cNvSpPr/>
            <p:nvPr/>
          </p:nvSpPr>
          <p:spPr>
            <a:xfrm>
              <a:off x="4115000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4" name="Google Shape;12244;p31"/>
            <p:cNvSpPr/>
            <p:nvPr/>
          </p:nvSpPr>
          <p:spPr>
            <a:xfrm>
              <a:off x="4174675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5" name="Google Shape;12245;p31"/>
            <p:cNvSpPr/>
            <p:nvPr/>
          </p:nvSpPr>
          <p:spPr>
            <a:xfrm>
              <a:off x="4006350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6" name="Google Shape;12246;p31"/>
            <p:cNvSpPr/>
            <p:nvPr/>
          </p:nvSpPr>
          <p:spPr>
            <a:xfrm>
              <a:off x="4361550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7" name="Google Shape;12247;p31"/>
            <p:cNvSpPr/>
            <p:nvPr/>
          </p:nvSpPr>
          <p:spPr>
            <a:xfrm>
              <a:off x="4230125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8" name="Google Shape;12248;p31"/>
            <p:cNvSpPr/>
            <p:nvPr/>
          </p:nvSpPr>
          <p:spPr>
            <a:xfrm>
              <a:off x="4021825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9" name="Google Shape;12249;p31"/>
            <p:cNvSpPr/>
            <p:nvPr/>
          </p:nvSpPr>
          <p:spPr>
            <a:xfrm>
              <a:off x="4383000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0" name="Google Shape;12250;p31"/>
            <p:cNvSpPr/>
            <p:nvPr/>
          </p:nvSpPr>
          <p:spPr>
            <a:xfrm>
              <a:off x="4308675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1" name="Google Shape;12251;p31"/>
            <p:cNvSpPr/>
            <p:nvPr/>
          </p:nvSpPr>
          <p:spPr>
            <a:xfrm>
              <a:off x="4296200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2" name="Google Shape;12252;p31"/>
            <p:cNvSpPr/>
            <p:nvPr/>
          </p:nvSpPr>
          <p:spPr>
            <a:xfrm>
              <a:off x="4257550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3" name="Google Shape;12253;p31"/>
            <p:cNvSpPr/>
            <p:nvPr/>
          </p:nvSpPr>
          <p:spPr>
            <a:xfrm>
              <a:off x="4242500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4" name="Google Shape;12254;p31"/>
            <p:cNvSpPr/>
            <p:nvPr/>
          </p:nvSpPr>
          <p:spPr>
            <a:xfrm>
              <a:off x="4282900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5" name="Google Shape;12255;p31"/>
            <p:cNvSpPr/>
            <p:nvPr/>
          </p:nvSpPr>
          <p:spPr>
            <a:xfrm>
              <a:off x="4291450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6" name="Google Shape;12256;p31"/>
            <p:cNvSpPr/>
            <p:nvPr/>
          </p:nvSpPr>
          <p:spPr>
            <a:xfrm>
              <a:off x="4256300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7" name="Google Shape;12257;p31"/>
            <p:cNvSpPr/>
            <p:nvPr/>
          </p:nvSpPr>
          <p:spPr>
            <a:xfrm>
              <a:off x="4263125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8" name="Google Shape;12258;p31"/>
            <p:cNvSpPr/>
            <p:nvPr/>
          </p:nvSpPr>
          <p:spPr>
            <a:xfrm>
              <a:off x="4262300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9" name="Google Shape;12259;p31"/>
            <p:cNvSpPr/>
            <p:nvPr/>
          </p:nvSpPr>
          <p:spPr>
            <a:xfrm>
              <a:off x="4208175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0" name="Google Shape;12260;p31"/>
            <p:cNvSpPr/>
            <p:nvPr/>
          </p:nvSpPr>
          <p:spPr>
            <a:xfrm>
              <a:off x="4210350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1" name="Google Shape;12261;p31"/>
            <p:cNvSpPr/>
            <p:nvPr/>
          </p:nvSpPr>
          <p:spPr>
            <a:xfrm>
              <a:off x="4206425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2" name="Google Shape;12262;p31"/>
            <p:cNvSpPr/>
            <p:nvPr/>
          </p:nvSpPr>
          <p:spPr>
            <a:xfrm>
              <a:off x="4202600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3" name="Google Shape;12263;p31"/>
            <p:cNvSpPr/>
            <p:nvPr/>
          </p:nvSpPr>
          <p:spPr>
            <a:xfrm>
              <a:off x="4209000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4" name="Google Shape;12264;p31"/>
            <p:cNvSpPr/>
            <p:nvPr/>
          </p:nvSpPr>
          <p:spPr>
            <a:xfrm>
              <a:off x="4267450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5" name="Google Shape;12265;p31"/>
            <p:cNvSpPr/>
            <p:nvPr/>
          </p:nvSpPr>
          <p:spPr>
            <a:xfrm>
              <a:off x="4286300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6" name="Google Shape;12266;p31"/>
            <p:cNvSpPr/>
            <p:nvPr/>
          </p:nvSpPr>
          <p:spPr>
            <a:xfrm>
              <a:off x="4211175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7" name="Google Shape;12267;p31"/>
            <p:cNvSpPr/>
            <p:nvPr/>
          </p:nvSpPr>
          <p:spPr>
            <a:xfrm>
              <a:off x="4209925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8" name="Google Shape;12268;p31"/>
            <p:cNvSpPr/>
            <p:nvPr/>
          </p:nvSpPr>
          <p:spPr>
            <a:xfrm>
              <a:off x="4364550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31"/>
            <p:cNvSpPr/>
            <p:nvPr/>
          </p:nvSpPr>
          <p:spPr>
            <a:xfrm>
              <a:off x="4204775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31"/>
            <p:cNvSpPr/>
            <p:nvPr/>
          </p:nvSpPr>
          <p:spPr>
            <a:xfrm>
              <a:off x="4203425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1" name="Google Shape;12271;p31"/>
            <p:cNvSpPr/>
            <p:nvPr/>
          </p:nvSpPr>
          <p:spPr>
            <a:xfrm>
              <a:off x="4206950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2" name="Google Shape;12272;p31"/>
            <p:cNvSpPr/>
            <p:nvPr/>
          </p:nvSpPr>
          <p:spPr>
            <a:xfrm>
              <a:off x="4211575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31"/>
            <p:cNvSpPr/>
            <p:nvPr/>
          </p:nvSpPr>
          <p:spPr>
            <a:xfrm>
              <a:off x="4243025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31"/>
            <p:cNvSpPr/>
            <p:nvPr/>
          </p:nvSpPr>
          <p:spPr>
            <a:xfrm>
              <a:off x="4099125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5" name="Google Shape;12275;p31"/>
            <p:cNvSpPr/>
            <p:nvPr/>
          </p:nvSpPr>
          <p:spPr>
            <a:xfrm>
              <a:off x="4201775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6" name="Google Shape;12276;p31"/>
            <p:cNvSpPr/>
            <p:nvPr/>
          </p:nvSpPr>
          <p:spPr>
            <a:xfrm>
              <a:off x="4102125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7" name="Google Shape;12277;p31"/>
            <p:cNvSpPr/>
            <p:nvPr/>
          </p:nvSpPr>
          <p:spPr>
            <a:xfrm>
              <a:off x="4199625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8" name="Google Shape;12278;p31"/>
            <p:cNvSpPr/>
            <p:nvPr/>
          </p:nvSpPr>
          <p:spPr>
            <a:xfrm>
              <a:off x="4095625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9" name="Google Shape;12279;p31"/>
            <p:cNvSpPr/>
            <p:nvPr/>
          </p:nvSpPr>
          <p:spPr>
            <a:xfrm>
              <a:off x="4346500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31"/>
            <p:cNvSpPr/>
            <p:nvPr/>
          </p:nvSpPr>
          <p:spPr>
            <a:xfrm>
              <a:off x="4349900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1" name="Google Shape;12281;p31"/>
            <p:cNvSpPr/>
            <p:nvPr/>
          </p:nvSpPr>
          <p:spPr>
            <a:xfrm>
              <a:off x="4349500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2" name="Google Shape;12282;p31"/>
            <p:cNvSpPr/>
            <p:nvPr/>
          </p:nvSpPr>
          <p:spPr>
            <a:xfrm>
              <a:off x="4342575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3" name="Google Shape;12283;p31"/>
            <p:cNvSpPr/>
            <p:nvPr/>
          </p:nvSpPr>
          <p:spPr>
            <a:xfrm>
              <a:off x="4356800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4" name="Google Shape;12284;p31"/>
            <p:cNvSpPr/>
            <p:nvPr/>
          </p:nvSpPr>
          <p:spPr>
            <a:xfrm>
              <a:off x="4357625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5" name="Google Shape;12285;p31"/>
            <p:cNvSpPr/>
            <p:nvPr/>
          </p:nvSpPr>
          <p:spPr>
            <a:xfrm>
              <a:off x="4352475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6" name="Google Shape;12286;p31"/>
            <p:cNvSpPr/>
            <p:nvPr/>
          </p:nvSpPr>
          <p:spPr>
            <a:xfrm>
              <a:off x="4023050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31"/>
            <p:cNvSpPr/>
            <p:nvPr/>
          </p:nvSpPr>
          <p:spPr>
            <a:xfrm>
              <a:off x="4124475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8" name="Google Shape;12288;p31"/>
            <p:cNvSpPr/>
            <p:nvPr/>
          </p:nvSpPr>
          <p:spPr>
            <a:xfrm>
              <a:off x="4119325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9" name="Google Shape;12289;p31"/>
            <p:cNvSpPr/>
            <p:nvPr/>
          </p:nvSpPr>
          <p:spPr>
            <a:xfrm>
              <a:off x="4127050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0" name="Google Shape;12290;p31"/>
            <p:cNvSpPr/>
            <p:nvPr/>
          </p:nvSpPr>
          <p:spPr>
            <a:xfrm>
              <a:off x="4340925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1" name="Google Shape;12291;p31"/>
            <p:cNvSpPr/>
            <p:nvPr/>
          </p:nvSpPr>
          <p:spPr>
            <a:xfrm>
              <a:off x="4102950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2" name="Google Shape;12292;p31"/>
            <p:cNvSpPr/>
            <p:nvPr/>
          </p:nvSpPr>
          <p:spPr>
            <a:xfrm>
              <a:off x="4123150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3" name="Google Shape;12293;p31"/>
            <p:cNvSpPr/>
            <p:nvPr/>
          </p:nvSpPr>
          <p:spPr>
            <a:xfrm>
              <a:off x="4121900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4" name="Google Shape;12294;p31"/>
            <p:cNvSpPr/>
            <p:nvPr/>
          </p:nvSpPr>
          <p:spPr>
            <a:xfrm>
              <a:off x="4115825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5" name="Google Shape;12295;p31"/>
            <p:cNvSpPr/>
            <p:nvPr/>
          </p:nvSpPr>
          <p:spPr>
            <a:xfrm>
              <a:off x="4122725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6" name="Google Shape;12296;p31"/>
            <p:cNvSpPr/>
            <p:nvPr/>
          </p:nvSpPr>
          <p:spPr>
            <a:xfrm>
              <a:off x="4116225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7" name="Google Shape;12297;p31"/>
            <p:cNvSpPr/>
            <p:nvPr/>
          </p:nvSpPr>
          <p:spPr>
            <a:xfrm>
              <a:off x="4108500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8" name="Google Shape;12298;p31"/>
            <p:cNvSpPr/>
            <p:nvPr/>
          </p:nvSpPr>
          <p:spPr>
            <a:xfrm>
              <a:off x="4111600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9" name="Google Shape;12299;p31"/>
            <p:cNvSpPr/>
            <p:nvPr/>
          </p:nvSpPr>
          <p:spPr>
            <a:xfrm>
              <a:off x="4113650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0" name="Google Shape;12300;p31"/>
            <p:cNvSpPr/>
            <p:nvPr/>
          </p:nvSpPr>
          <p:spPr>
            <a:xfrm>
              <a:off x="4104275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1" name="Google Shape;12301;p31"/>
            <p:cNvSpPr/>
            <p:nvPr/>
          </p:nvSpPr>
          <p:spPr>
            <a:xfrm>
              <a:off x="4113650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2" name="Google Shape;12302;p31"/>
            <p:cNvSpPr/>
            <p:nvPr/>
          </p:nvSpPr>
          <p:spPr>
            <a:xfrm>
              <a:off x="4109425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31"/>
            <p:cNvSpPr/>
            <p:nvPr/>
          </p:nvSpPr>
          <p:spPr>
            <a:xfrm>
              <a:off x="4109025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4" name="Google Shape;12304;p31"/>
            <p:cNvSpPr/>
            <p:nvPr/>
          </p:nvSpPr>
          <p:spPr>
            <a:xfrm>
              <a:off x="4109425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5" name="Google Shape;12305;p31"/>
            <p:cNvSpPr/>
            <p:nvPr/>
          </p:nvSpPr>
          <p:spPr>
            <a:xfrm>
              <a:off x="4317225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6" name="Google Shape;12306;p31"/>
            <p:cNvSpPr/>
            <p:nvPr/>
          </p:nvSpPr>
          <p:spPr>
            <a:xfrm>
              <a:off x="4277350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7" name="Google Shape;12307;p31"/>
            <p:cNvSpPr/>
            <p:nvPr/>
          </p:nvSpPr>
          <p:spPr>
            <a:xfrm>
              <a:off x="4276925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8" name="Google Shape;12308;p31"/>
            <p:cNvSpPr/>
            <p:nvPr/>
          </p:nvSpPr>
          <p:spPr>
            <a:xfrm>
              <a:off x="4272600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9" name="Google Shape;12309;p31"/>
            <p:cNvSpPr/>
            <p:nvPr/>
          </p:nvSpPr>
          <p:spPr>
            <a:xfrm>
              <a:off x="4280325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0" name="Google Shape;12310;p31"/>
            <p:cNvSpPr/>
            <p:nvPr/>
          </p:nvSpPr>
          <p:spPr>
            <a:xfrm>
              <a:off x="4288875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1" name="Google Shape;12311;p31"/>
            <p:cNvSpPr/>
            <p:nvPr/>
          </p:nvSpPr>
          <p:spPr>
            <a:xfrm>
              <a:off x="4290225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2" name="Google Shape;12312;p31"/>
            <p:cNvSpPr/>
            <p:nvPr/>
          </p:nvSpPr>
          <p:spPr>
            <a:xfrm>
              <a:off x="4271775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3" name="Google Shape;12313;p31"/>
            <p:cNvSpPr/>
            <p:nvPr/>
          </p:nvSpPr>
          <p:spPr>
            <a:xfrm>
              <a:off x="4284650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4" name="Google Shape;12314;p31"/>
            <p:cNvSpPr/>
            <p:nvPr/>
          </p:nvSpPr>
          <p:spPr>
            <a:xfrm>
              <a:off x="4283325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5" name="Google Shape;12315;p31"/>
            <p:cNvSpPr/>
            <p:nvPr/>
          </p:nvSpPr>
          <p:spPr>
            <a:xfrm>
              <a:off x="4338775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6" name="Google Shape;12316;p31"/>
            <p:cNvSpPr/>
            <p:nvPr/>
          </p:nvSpPr>
          <p:spPr>
            <a:xfrm>
              <a:off x="4252400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7" name="Google Shape;12317;p31"/>
            <p:cNvSpPr/>
            <p:nvPr/>
          </p:nvSpPr>
          <p:spPr>
            <a:xfrm>
              <a:off x="4258475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8" name="Google Shape;12318;p31"/>
            <p:cNvSpPr/>
            <p:nvPr/>
          </p:nvSpPr>
          <p:spPr>
            <a:xfrm>
              <a:off x="4294025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9" name="Google Shape;12319;p31"/>
            <p:cNvSpPr/>
            <p:nvPr/>
          </p:nvSpPr>
          <p:spPr>
            <a:xfrm>
              <a:off x="4248575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0" name="Google Shape;12320;p31"/>
            <p:cNvSpPr/>
            <p:nvPr/>
          </p:nvSpPr>
          <p:spPr>
            <a:xfrm>
              <a:off x="4269600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1" name="Google Shape;12321;p31"/>
            <p:cNvSpPr/>
            <p:nvPr/>
          </p:nvSpPr>
          <p:spPr>
            <a:xfrm>
              <a:off x="4266625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2" name="Google Shape;12322;p31"/>
            <p:cNvSpPr/>
            <p:nvPr/>
          </p:nvSpPr>
          <p:spPr>
            <a:xfrm>
              <a:off x="4262300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3" name="Google Shape;12323;p31"/>
            <p:cNvSpPr/>
            <p:nvPr/>
          </p:nvSpPr>
          <p:spPr>
            <a:xfrm>
              <a:off x="4261050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4" name="Google Shape;12324;p31"/>
            <p:cNvSpPr/>
            <p:nvPr/>
          </p:nvSpPr>
          <p:spPr>
            <a:xfrm>
              <a:off x="4256725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5" name="Google Shape;12325;p31"/>
            <p:cNvSpPr/>
            <p:nvPr/>
          </p:nvSpPr>
          <p:spPr>
            <a:xfrm>
              <a:off x="4328475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6" name="Google Shape;12326;p31"/>
            <p:cNvSpPr/>
            <p:nvPr/>
          </p:nvSpPr>
          <p:spPr>
            <a:xfrm>
              <a:off x="4325475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7" name="Google Shape;12327;p31"/>
            <p:cNvSpPr/>
            <p:nvPr/>
          </p:nvSpPr>
          <p:spPr>
            <a:xfrm>
              <a:off x="4327525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8" name="Google Shape;12328;p31"/>
            <p:cNvSpPr/>
            <p:nvPr/>
          </p:nvSpPr>
          <p:spPr>
            <a:xfrm>
              <a:off x="4323300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9" name="Google Shape;12329;p31"/>
            <p:cNvSpPr/>
            <p:nvPr/>
          </p:nvSpPr>
          <p:spPr>
            <a:xfrm>
              <a:off x="4335775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0" name="Google Shape;12330;p31"/>
            <p:cNvSpPr/>
            <p:nvPr/>
          </p:nvSpPr>
          <p:spPr>
            <a:xfrm>
              <a:off x="4296625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1" name="Google Shape;12331;p31"/>
            <p:cNvSpPr/>
            <p:nvPr/>
          </p:nvSpPr>
          <p:spPr>
            <a:xfrm>
              <a:off x="4337025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2" name="Google Shape;12332;p31"/>
            <p:cNvSpPr/>
            <p:nvPr/>
          </p:nvSpPr>
          <p:spPr>
            <a:xfrm>
              <a:off x="4318575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3" name="Google Shape;12333;p31"/>
            <p:cNvSpPr/>
            <p:nvPr/>
          </p:nvSpPr>
          <p:spPr>
            <a:xfrm>
              <a:off x="4332275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4" name="Google Shape;12334;p31"/>
            <p:cNvSpPr/>
            <p:nvPr/>
          </p:nvSpPr>
          <p:spPr>
            <a:xfrm>
              <a:off x="4303100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5" name="Google Shape;12335;p31"/>
            <p:cNvSpPr/>
            <p:nvPr/>
          </p:nvSpPr>
          <p:spPr>
            <a:xfrm>
              <a:off x="4303100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6" name="Google Shape;12336;p31"/>
            <p:cNvSpPr/>
            <p:nvPr/>
          </p:nvSpPr>
          <p:spPr>
            <a:xfrm>
              <a:off x="4306500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7" name="Google Shape;12337;p31"/>
            <p:cNvSpPr/>
            <p:nvPr/>
          </p:nvSpPr>
          <p:spPr>
            <a:xfrm>
              <a:off x="4247650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8" name="Google Shape;12338;p31"/>
            <p:cNvSpPr/>
            <p:nvPr/>
          </p:nvSpPr>
          <p:spPr>
            <a:xfrm>
              <a:off x="4300950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9" name="Google Shape;12339;p31"/>
            <p:cNvSpPr/>
            <p:nvPr/>
          </p:nvSpPr>
          <p:spPr>
            <a:xfrm>
              <a:off x="4310025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0" name="Google Shape;12340;p31"/>
            <p:cNvSpPr/>
            <p:nvPr/>
          </p:nvSpPr>
          <p:spPr>
            <a:xfrm>
              <a:off x="4315175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1" name="Google Shape;12341;p31"/>
            <p:cNvSpPr/>
            <p:nvPr/>
          </p:nvSpPr>
          <p:spPr>
            <a:xfrm>
              <a:off x="4313425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2" name="Google Shape;12342;p31"/>
            <p:cNvSpPr/>
            <p:nvPr/>
          </p:nvSpPr>
          <p:spPr>
            <a:xfrm>
              <a:off x="4291050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3" name="Google Shape;12343;p31"/>
            <p:cNvSpPr/>
            <p:nvPr/>
          </p:nvSpPr>
          <p:spPr>
            <a:xfrm>
              <a:off x="4144175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4" name="Google Shape;12344;p31"/>
            <p:cNvSpPr/>
            <p:nvPr/>
          </p:nvSpPr>
          <p:spPr>
            <a:xfrm>
              <a:off x="4133850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5" name="Google Shape;12345;p31"/>
            <p:cNvSpPr/>
            <p:nvPr/>
          </p:nvSpPr>
          <p:spPr>
            <a:xfrm>
              <a:off x="4157975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6" name="Google Shape;12346;p31"/>
            <p:cNvSpPr/>
            <p:nvPr/>
          </p:nvSpPr>
          <p:spPr>
            <a:xfrm>
              <a:off x="4105100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7" name="Google Shape;12347;p31"/>
            <p:cNvSpPr/>
            <p:nvPr/>
          </p:nvSpPr>
          <p:spPr>
            <a:xfrm>
              <a:off x="4139425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8" name="Google Shape;12348;p31"/>
            <p:cNvSpPr/>
            <p:nvPr/>
          </p:nvSpPr>
          <p:spPr>
            <a:xfrm>
              <a:off x="4156650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9" name="Google Shape;12349;p31"/>
            <p:cNvSpPr/>
            <p:nvPr/>
          </p:nvSpPr>
          <p:spPr>
            <a:xfrm>
              <a:off x="4155825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0" name="Google Shape;12350;p31"/>
            <p:cNvSpPr/>
            <p:nvPr/>
          </p:nvSpPr>
          <p:spPr>
            <a:xfrm>
              <a:off x="4020900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1" name="Google Shape;12351;p31"/>
            <p:cNvSpPr/>
            <p:nvPr/>
          </p:nvSpPr>
          <p:spPr>
            <a:xfrm>
              <a:off x="4147150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2" name="Google Shape;12352;p31"/>
            <p:cNvSpPr/>
            <p:nvPr/>
          </p:nvSpPr>
          <p:spPr>
            <a:xfrm>
              <a:off x="4143350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3" name="Google Shape;12353;p31"/>
            <p:cNvSpPr/>
            <p:nvPr/>
          </p:nvSpPr>
          <p:spPr>
            <a:xfrm>
              <a:off x="4111600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4" name="Google Shape;12354;p31"/>
            <p:cNvSpPr/>
            <p:nvPr/>
          </p:nvSpPr>
          <p:spPr>
            <a:xfrm>
              <a:off x="4109425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5" name="Google Shape;12355;p31"/>
            <p:cNvSpPr/>
            <p:nvPr/>
          </p:nvSpPr>
          <p:spPr>
            <a:xfrm>
              <a:off x="4109425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6" name="Google Shape;12356;p31"/>
            <p:cNvSpPr/>
            <p:nvPr/>
          </p:nvSpPr>
          <p:spPr>
            <a:xfrm>
              <a:off x="4118825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7" name="Google Shape;12357;p31"/>
            <p:cNvSpPr/>
            <p:nvPr/>
          </p:nvSpPr>
          <p:spPr>
            <a:xfrm>
              <a:off x="4129125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8" name="Google Shape;12358;p31"/>
            <p:cNvSpPr/>
            <p:nvPr/>
          </p:nvSpPr>
          <p:spPr>
            <a:xfrm>
              <a:off x="4133050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9" name="Google Shape;12359;p31"/>
            <p:cNvSpPr/>
            <p:nvPr/>
          </p:nvSpPr>
          <p:spPr>
            <a:xfrm>
              <a:off x="4127475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0" name="Google Shape;12360;p31"/>
            <p:cNvSpPr/>
            <p:nvPr/>
          </p:nvSpPr>
          <p:spPr>
            <a:xfrm>
              <a:off x="4123550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1" name="Google Shape;12361;p31"/>
            <p:cNvSpPr/>
            <p:nvPr/>
          </p:nvSpPr>
          <p:spPr>
            <a:xfrm>
              <a:off x="4136450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2" name="Google Shape;12362;p31"/>
            <p:cNvSpPr/>
            <p:nvPr/>
          </p:nvSpPr>
          <p:spPr>
            <a:xfrm>
              <a:off x="4190150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3" name="Google Shape;12363;p31"/>
            <p:cNvSpPr/>
            <p:nvPr/>
          </p:nvSpPr>
          <p:spPr>
            <a:xfrm>
              <a:off x="4192300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4" name="Google Shape;12364;p31"/>
            <p:cNvSpPr/>
            <p:nvPr/>
          </p:nvSpPr>
          <p:spPr>
            <a:xfrm>
              <a:off x="4184150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5" name="Google Shape;12365;p31"/>
            <p:cNvSpPr/>
            <p:nvPr/>
          </p:nvSpPr>
          <p:spPr>
            <a:xfrm>
              <a:off x="4185400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6" name="Google Shape;12366;p31"/>
            <p:cNvSpPr/>
            <p:nvPr/>
          </p:nvSpPr>
          <p:spPr>
            <a:xfrm>
              <a:off x="4190150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7" name="Google Shape;12367;p31"/>
            <p:cNvSpPr/>
            <p:nvPr/>
          </p:nvSpPr>
          <p:spPr>
            <a:xfrm>
              <a:off x="4163125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8" name="Google Shape;12368;p31"/>
            <p:cNvSpPr/>
            <p:nvPr/>
          </p:nvSpPr>
          <p:spPr>
            <a:xfrm>
              <a:off x="4202200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9" name="Google Shape;12369;p31"/>
            <p:cNvSpPr/>
            <p:nvPr/>
          </p:nvSpPr>
          <p:spPr>
            <a:xfrm>
              <a:off x="4195300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0" name="Google Shape;12370;p31"/>
            <p:cNvSpPr/>
            <p:nvPr/>
          </p:nvSpPr>
          <p:spPr>
            <a:xfrm>
              <a:off x="4194475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1" name="Google Shape;12371;p31"/>
            <p:cNvSpPr/>
            <p:nvPr/>
          </p:nvSpPr>
          <p:spPr>
            <a:xfrm>
              <a:off x="4199200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2" name="Google Shape;12372;p31"/>
            <p:cNvSpPr/>
            <p:nvPr/>
          </p:nvSpPr>
          <p:spPr>
            <a:xfrm>
              <a:off x="4169525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3" name="Google Shape;12373;p31"/>
            <p:cNvSpPr/>
            <p:nvPr/>
          </p:nvSpPr>
          <p:spPr>
            <a:xfrm>
              <a:off x="4169950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4" name="Google Shape;12374;p31"/>
            <p:cNvSpPr/>
            <p:nvPr/>
          </p:nvSpPr>
          <p:spPr>
            <a:xfrm>
              <a:off x="4167350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5" name="Google Shape;12375;p31"/>
            <p:cNvSpPr/>
            <p:nvPr/>
          </p:nvSpPr>
          <p:spPr>
            <a:xfrm>
              <a:off x="4163550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6" name="Google Shape;12376;p31"/>
            <p:cNvSpPr/>
            <p:nvPr/>
          </p:nvSpPr>
          <p:spPr>
            <a:xfrm>
              <a:off x="4176425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7" name="Google Shape;12377;p31"/>
            <p:cNvSpPr/>
            <p:nvPr/>
          </p:nvSpPr>
          <p:spPr>
            <a:xfrm>
              <a:off x="4179825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8" name="Google Shape;12378;p31"/>
            <p:cNvSpPr/>
            <p:nvPr/>
          </p:nvSpPr>
          <p:spPr>
            <a:xfrm>
              <a:off x="4182000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9" name="Google Shape;12379;p31"/>
            <p:cNvSpPr/>
            <p:nvPr/>
          </p:nvSpPr>
          <p:spPr>
            <a:xfrm>
              <a:off x="4173450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0" name="Google Shape;12380;p31"/>
            <p:cNvSpPr/>
            <p:nvPr/>
          </p:nvSpPr>
          <p:spPr>
            <a:xfrm>
              <a:off x="4087475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1" name="Google Shape;12381;p31"/>
            <p:cNvSpPr/>
            <p:nvPr/>
          </p:nvSpPr>
          <p:spPr>
            <a:xfrm>
              <a:off x="4359375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2" name="Google Shape;12382;p31"/>
            <p:cNvSpPr/>
            <p:nvPr/>
          </p:nvSpPr>
          <p:spPr>
            <a:xfrm>
              <a:off x="4365375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3" name="Google Shape;12383;p31"/>
            <p:cNvSpPr/>
            <p:nvPr/>
          </p:nvSpPr>
          <p:spPr>
            <a:xfrm>
              <a:off x="4369275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4" name="Google Shape;12384;p31"/>
            <p:cNvSpPr/>
            <p:nvPr/>
          </p:nvSpPr>
          <p:spPr>
            <a:xfrm>
              <a:off x="4363600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5" name="Google Shape;12385;p31"/>
            <p:cNvSpPr/>
            <p:nvPr/>
          </p:nvSpPr>
          <p:spPr>
            <a:xfrm>
              <a:off x="4367950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6" name="Google Shape;12386;p31"/>
            <p:cNvSpPr/>
            <p:nvPr/>
          </p:nvSpPr>
          <p:spPr>
            <a:xfrm>
              <a:off x="4380825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7" name="Google Shape;12387;p31"/>
            <p:cNvSpPr/>
            <p:nvPr/>
          </p:nvSpPr>
          <p:spPr>
            <a:xfrm>
              <a:off x="4373500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8" name="Google Shape;12388;p31"/>
            <p:cNvSpPr/>
            <p:nvPr/>
          </p:nvSpPr>
          <p:spPr>
            <a:xfrm>
              <a:off x="4377000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31"/>
            <p:cNvSpPr/>
            <p:nvPr/>
          </p:nvSpPr>
          <p:spPr>
            <a:xfrm>
              <a:off x="4374425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0" name="Google Shape;12390;p31"/>
            <p:cNvSpPr/>
            <p:nvPr/>
          </p:nvSpPr>
          <p:spPr>
            <a:xfrm>
              <a:off x="4352475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1" name="Google Shape;12391;p31"/>
            <p:cNvSpPr/>
            <p:nvPr/>
          </p:nvSpPr>
          <p:spPr>
            <a:xfrm>
              <a:off x="4100775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2" name="Google Shape;12392;p31"/>
            <p:cNvSpPr/>
            <p:nvPr/>
          </p:nvSpPr>
          <p:spPr>
            <a:xfrm>
              <a:off x="4355475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3" name="Google Shape;12393;p31"/>
            <p:cNvSpPr/>
            <p:nvPr/>
          </p:nvSpPr>
          <p:spPr>
            <a:xfrm>
              <a:off x="4340000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4" name="Google Shape;12394;p31"/>
            <p:cNvSpPr/>
            <p:nvPr/>
          </p:nvSpPr>
          <p:spPr>
            <a:xfrm>
              <a:off x="4345575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5" name="Google Shape;12395;p31"/>
            <p:cNvSpPr/>
            <p:nvPr/>
          </p:nvSpPr>
          <p:spPr>
            <a:xfrm>
              <a:off x="4344325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6" name="Google Shape;12396;p31"/>
            <p:cNvSpPr/>
            <p:nvPr/>
          </p:nvSpPr>
          <p:spPr>
            <a:xfrm>
              <a:off x="4350325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7" name="Google Shape;12397;p31"/>
            <p:cNvSpPr/>
            <p:nvPr/>
          </p:nvSpPr>
          <p:spPr>
            <a:xfrm>
              <a:off x="4354650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8" name="Google Shape;12398;p31"/>
            <p:cNvSpPr/>
            <p:nvPr/>
          </p:nvSpPr>
          <p:spPr>
            <a:xfrm>
              <a:off x="4384750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9" name="Google Shape;12399;p31"/>
            <p:cNvSpPr/>
            <p:nvPr/>
          </p:nvSpPr>
          <p:spPr>
            <a:xfrm>
              <a:off x="4342175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31"/>
            <p:cNvSpPr/>
            <p:nvPr/>
          </p:nvSpPr>
          <p:spPr>
            <a:xfrm>
              <a:off x="4091800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1" name="Google Shape;12401;p31"/>
            <p:cNvSpPr/>
            <p:nvPr/>
          </p:nvSpPr>
          <p:spPr>
            <a:xfrm>
              <a:off x="4082750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2" name="Google Shape;12402;p31"/>
            <p:cNvSpPr/>
            <p:nvPr/>
          </p:nvSpPr>
          <p:spPr>
            <a:xfrm>
              <a:off x="4088400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3" name="Google Shape;12403;p31"/>
            <p:cNvSpPr/>
            <p:nvPr/>
          </p:nvSpPr>
          <p:spPr>
            <a:xfrm>
              <a:off x="4085325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4" name="Google Shape;12404;p31"/>
            <p:cNvSpPr/>
            <p:nvPr/>
          </p:nvSpPr>
          <p:spPr>
            <a:xfrm>
              <a:off x="4203850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5" name="Google Shape;12405;p31"/>
            <p:cNvSpPr/>
            <p:nvPr/>
          </p:nvSpPr>
          <p:spPr>
            <a:xfrm>
              <a:off x="4098200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6" name="Google Shape;12406;p31"/>
            <p:cNvSpPr/>
            <p:nvPr/>
          </p:nvSpPr>
          <p:spPr>
            <a:xfrm>
              <a:off x="4096950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7" name="Google Shape;12407;p31"/>
            <p:cNvSpPr/>
            <p:nvPr/>
          </p:nvSpPr>
          <p:spPr>
            <a:xfrm>
              <a:off x="4095200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8" name="Google Shape;12408;p31"/>
            <p:cNvSpPr/>
            <p:nvPr/>
          </p:nvSpPr>
          <p:spPr>
            <a:xfrm>
              <a:off x="3986575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9" name="Google Shape;12409;p31"/>
            <p:cNvSpPr/>
            <p:nvPr/>
          </p:nvSpPr>
          <p:spPr>
            <a:xfrm>
              <a:off x="4174675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0" name="Google Shape;12410;p31"/>
            <p:cNvSpPr/>
            <p:nvPr/>
          </p:nvSpPr>
          <p:spPr>
            <a:xfrm>
              <a:off x="4162625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1" name="Google Shape;12411;p31"/>
            <p:cNvSpPr/>
            <p:nvPr/>
          </p:nvSpPr>
          <p:spPr>
            <a:xfrm>
              <a:off x="4198275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2" name="Google Shape;12412;p31"/>
            <p:cNvSpPr/>
            <p:nvPr/>
          </p:nvSpPr>
          <p:spPr>
            <a:xfrm>
              <a:off x="4099950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3" name="Google Shape;12413;p31"/>
            <p:cNvSpPr/>
            <p:nvPr/>
          </p:nvSpPr>
          <p:spPr>
            <a:xfrm>
              <a:off x="4049750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4" name="Google Shape;12414;p31"/>
            <p:cNvSpPr/>
            <p:nvPr/>
          </p:nvSpPr>
          <p:spPr>
            <a:xfrm>
              <a:off x="4071600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5" name="Google Shape;12415;p31"/>
            <p:cNvSpPr/>
            <p:nvPr/>
          </p:nvSpPr>
          <p:spPr>
            <a:xfrm>
              <a:off x="4007175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6" name="Google Shape;12416;p31"/>
            <p:cNvSpPr/>
            <p:nvPr/>
          </p:nvSpPr>
          <p:spPr>
            <a:xfrm>
              <a:off x="4208600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7" name="Google Shape;12417;p31"/>
            <p:cNvSpPr/>
            <p:nvPr/>
          </p:nvSpPr>
          <p:spPr>
            <a:xfrm>
              <a:off x="4356800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8" name="Google Shape;12418;p31"/>
            <p:cNvSpPr/>
            <p:nvPr/>
          </p:nvSpPr>
          <p:spPr>
            <a:xfrm>
              <a:off x="4343000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9" name="Google Shape;12419;p31"/>
            <p:cNvSpPr/>
            <p:nvPr/>
          </p:nvSpPr>
          <p:spPr>
            <a:xfrm>
              <a:off x="4343925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0" name="Google Shape;12420;p31"/>
            <p:cNvSpPr/>
            <p:nvPr/>
          </p:nvSpPr>
          <p:spPr>
            <a:xfrm>
              <a:off x="4360200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1" name="Google Shape;12421;p31"/>
            <p:cNvSpPr/>
            <p:nvPr/>
          </p:nvSpPr>
          <p:spPr>
            <a:xfrm>
              <a:off x="4338350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2" name="Google Shape;12422;p31"/>
            <p:cNvSpPr/>
            <p:nvPr/>
          </p:nvSpPr>
          <p:spPr>
            <a:xfrm>
              <a:off x="4334450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3" name="Google Shape;12423;p31"/>
            <p:cNvSpPr/>
            <p:nvPr/>
          </p:nvSpPr>
          <p:spPr>
            <a:xfrm>
              <a:off x="4312600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4" name="Google Shape;12424;p31"/>
            <p:cNvSpPr/>
            <p:nvPr/>
          </p:nvSpPr>
          <p:spPr>
            <a:xfrm>
              <a:off x="4350325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5" name="Google Shape;12425;p31"/>
            <p:cNvSpPr/>
            <p:nvPr/>
          </p:nvSpPr>
          <p:spPr>
            <a:xfrm>
              <a:off x="4336600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31"/>
            <p:cNvSpPr/>
            <p:nvPr/>
          </p:nvSpPr>
          <p:spPr>
            <a:xfrm>
              <a:off x="4354650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7" name="Google Shape;12427;p31"/>
            <p:cNvSpPr/>
            <p:nvPr/>
          </p:nvSpPr>
          <p:spPr>
            <a:xfrm>
              <a:off x="4345150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8" name="Google Shape;12428;p31"/>
            <p:cNvSpPr/>
            <p:nvPr/>
          </p:nvSpPr>
          <p:spPr>
            <a:xfrm>
              <a:off x="4321150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9" name="Google Shape;12429;p31"/>
            <p:cNvSpPr/>
            <p:nvPr/>
          </p:nvSpPr>
          <p:spPr>
            <a:xfrm>
              <a:off x="4316400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0" name="Google Shape;12430;p31"/>
            <p:cNvSpPr/>
            <p:nvPr/>
          </p:nvSpPr>
          <p:spPr>
            <a:xfrm>
              <a:off x="4320325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1" name="Google Shape;12431;p31"/>
            <p:cNvSpPr/>
            <p:nvPr/>
          </p:nvSpPr>
          <p:spPr>
            <a:xfrm>
              <a:off x="4314650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2" name="Google Shape;12432;p31"/>
            <p:cNvSpPr/>
            <p:nvPr/>
          </p:nvSpPr>
          <p:spPr>
            <a:xfrm>
              <a:off x="4325475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3" name="Google Shape;12433;p31"/>
            <p:cNvSpPr/>
            <p:nvPr/>
          </p:nvSpPr>
          <p:spPr>
            <a:xfrm>
              <a:off x="4330625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4" name="Google Shape;12434;p31"/>
            <p:cNvSpPr/>
            <p:nvPr/>
          </p:nvSpPr>
          <p:spPr>
            <a:xfrm>
              <a:off x="4326300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31"/>
            <p:cNvSpPr/>
            <p:nvPr/>
          </p:nvSpPr>
          <p:spPr>
            <a:xfrm>
              <a:off x="4331450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6" name="Google Shape;12436;p31"/>
            <p:cNvSpPr/>
            <p:nvPr/>
          </p:nvSpPr>
          <p:spPr>
            <a:xfrm>
              <a:off x="4357225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7" name="Google Shape;12437;p31"/>
            <p:cNvSpPr/>
            <p:nvPr/>
          </p:nvSpPr>
          <p:spPr>
            <a:xfrm>
              <a:off x="4383825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8" name="Google Shape;12438;p31"/>
            <p:cNvSpPr/>
            <p:nvPr/>
          </p:nvSpPr>
          <p:spPr>
            <a:xfrm>
              <a:off x="4200450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9" name="Google Shape;12439;p31"/>
            <p:cNvSpPr/>
            <p:nvPr/>
          </p:nvSpPr>
          <p:spPr>
            <a:xfrm>
              <a:off x="4086250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0" name="Google Shape;12440;p31"/>
            <p:cNvSpPr/>
            <p:nvPr/>
          </p:nvSpPr>
          <p:spPr>
            <a:xfrm>
              <a:off x="4222400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1" name="Google Shape;12441;p31"/>
            <p:cNvSpPr/>
            <p:nvPr/>
          </p:nvSpPr>
          <p:spPr>
            <a:xfrm>
              <a:off x="4139950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2" name="Google Shape;12442;p31"/>
            <p:cNvSpPr/>
            <p:nvPr/>
          </p:nvSpPr>
          <p:spPr>
            <a:xfrm>
              <a:off x="4299200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31"/>
            <p:cNvSpPr/>
            <p:nvPr/>
          </p:nvSpPr>
          <p:spPr>
            <a:xfrm>
              <a:off x="4247250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4" name="Google Shape;12444;p31"/>
            <p:cNvSpPr/>
            <p:nvPr/>
          </p:nvSpPr>
          <p:spPr>
            <a:xfrm>
              <a:off x="4382175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5" name="Google Shape;12445;p31"/>
            <p:cNvSpPr/>
            <p:nvPr/>
          </p:nvSpPr>
          <p:spPr>
            <a:xfrm>
              <a:off x="4276925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6" name="Google Shape;12446;p31"/>
            <p:cNvSpPr/>
            <p:nvPr/>
          </p:nvSpPr>
          <p:spPr>
            <a:xfrm>
              <a:off x="4376500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7" name="Google Shape;12447;p31"/>
            <p:cNvSpPr/>
            <p:nvPr/>
          </p:nvSpPr>
          <p:spPr>
            <a:xfrm>
              <a:off x="4372675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8" name="Google Shape;12448;p31"/>
            <p:cNvSpPr/>
            <p:nvPr/>
          </p:nvSpPr>
          <p:spPr>
            <a:xfrm>
              <a:off x="4205200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9" name="Google Shape;12449;p31"/>
            <p:cNvSpPr/>
            <p:nvPr/>
          </p:nvSpPr>
          <p:spPr>
            <a:xfrm>
              <a:off x="4368775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0" name="Google Shape;12450;p31"/>
            <p:cNvSpPr/>
            <p:nvPr/>
          </p:nvSpPr>
          <p:spPr>
            <a:xfrm>
              <a:off x="4364125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31"/>
            <p:cNvSpPr/>
            <p:nvPr/>
          </p:nvSpPr>
          <p:spPr>
            <a:xfrm>
              <a:off x="4378650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2" name="Google Shape;12452;p31"/>
            <p:cNvSpPr/>
            <p:nvPr/>
          </p:nvSpPr>
          <p:spPr>
            <a:xfrm>
              <a:off x="4379575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3" name="Google Shape;12453;p31"/>
            <p:cNvSpPr/>
            <p:nvPr/>
          </p:nvSpPr>
          <p:spPr>
            <a:xfrm>
              <a:off x="4377000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4" name="Google Shape;12454;p31"/>
            <p:cNvSpPr/>
            <p:nvPr/>
          </p:nvSpPr>
          <p:spPr>
            <a:xfrm>
              <a:off x="4362375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5" name="Google Shape;12455;p31"/>
            <p:cNvSpPr/>
            <p:nvPr/>
          </p:nvSpPr>
          <p:spPr>
            <a:xfrm>
              <a:off x="4370925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6" name="Google Shape;12456;p31"/>
            <p:cNvSpPr/>
            <p:nvPr/>
          </p:nvSpPr>
          <p:spPr>
            <a:xfrm>
              <a:off x="4236100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7" name="Google Shape;12457;p31"/>
            <p:cNvSpPr/>
            <p:nvPr/>
          </p:nvSpPr>
          <p:spPr>
            <a:xfrm>
              <a:off x="4240850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31"/>
            <p:cNvSpPr/>
            <p:nvPr/>
          </p:nvSpPr>
          <p:spPr>
            <a:xfrm>
              <a:off x="4239925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9" name="Google Shape;12459;p31"/>
            <p:cNvSpPr/>
            <p:nvPr/>
          </p:nvSpPr>
          <p:spPr>
            <a:xfrm>
              <a:off x="4231375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31"/>
            <p:cNvSpPr/>
            <p:nvPr/>
          </p:nvSpPr>
          <p:spPr>
            <a:xfrm>
              <a:off x="4250225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31"/>
            <p:cNvSpPr/>
            <p:nvPr/>
          </p:nvSpPr>
          <p:spPr>
            <a:xfrm>
              <a:off x="4230550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31"/>
            <p:cNvSpPr/>
            <p:nvPr/>
          </p:nvSpPr>
          <p:spPr>
            <a:xfrm>
              <a:off x="4251150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31"/>
            <p:cNvSpPr/>
            <p:nvPr/>
          </p:nvSpPr>
          <p:spPr>
            <a:xfrm>
              <a:off x="4243425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4" name="Google Shape;12464;p31"/>
            <p:cNvSpPr/>
            <p:nvPr/>
          </p:nvSpPr>
          <p:spPr>
            <a:xfrm>
              <a:off x="4247650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5" name="Google Shape;12465;p31"/>
            <p:cNvSpPr/>
            <p:nvPr/>
          </p:nvSpPr>
          <p:spPr>
            <a:xfrm>
              <a:off x="4216325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31"/>
            <p:cNvSpPr/>
            <p:nvPr/>
          </p:nvSpPr>
          <p:spPr>
            <a:xfrm>
              <a:off x="4216725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7" name="Google Shape;12467;p31"/>
            <p:cNvSpPr/>
            <p:nvPr/>
          </p:nvSpPr>
          <p:spPr>
            <a:xfrm>
              <a:off x="4310425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8" name="Google Shape;12468;p31"/>
            <p:cNvSpPr/>
            <p:nvPr/>
          </p:nvSpPr>
          <p:spPr>
            <a:xfrm>
              <a:off x="4212500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31"/>
            <p:cNvSpPr/>
            <p:nvPr/>
          </p:nvSpPr>
          <p:spPr>
            <a:xfrm>
              <a:off x="4207775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0" name="Google Shape;12470;p31"/>
            <p:cNvSpPr/>
            <p:nvPr/>
          </p:nvSpPr>
          <p:spPr>
            <a:xfrm>
              <a:off x="4254150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31"/>
            <p:cNvSpPr/>
            <p:nvPr/>
          </p:nvSpPr>
          <p:spPr>
            <a:xfrm>
              <a:off x="4223650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31"/>
            <p:cNvSpPr/>
            <p:nvPr/>
          </p:nvSpPr>
          <p:spPr>
            <a:xfrm>
              <a:off x="4218475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3" name="Google Shape;12473;p31"/>
            <p:cNvSpPr/>
            <p:nvPr/>
          </p:nvSpPr>
          <p:spPr>
            <a:xfrm>
              <a:off x="4219300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4" name="Google Shape;12474;p31"/>
            <p:cNvSpPr/>
            <p:nvPr/>
          </p:nvSpPr>
          <p:spPr>
            <a:xfrm>
              <a:off x="4225800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5" name="Google Shape;12475;p31"/>
            <p:cNvSpPr/>
            <p:nvPr/>
          </p:nvSpPr>
          <p:spPr>
            <a:xfrm>
              <a:off x="4288875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6" name="Google Shape;12476;p31"/>
            <p:cNvSpPr/>
            <p:nvPr/>
          </p:nvSpPr>
          <p:spPr>
            <a:xfrm>
              <a:off x="4292400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7" name="Google Shape;12477;p31"/>
            <p:cNvSpPr/>
            <p:nvPr/>
          </p:nvSpPr>
          <p:spPr>
            <a:xfrm>
              <a:off x="4284250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8" name="Google Shape;12478;p31"/>
            <p:cNvSpPr/>
            <p:nvPr/>
          </p:nvSpPr>
          <p:spPr>
            <a:xfrm>
              <a:off x="4296200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9" name="Google Shape;12479;p31"/>
            <p:cNvSpPr/>
            <p:nvPr/>
          </p:nvSpPr>
          <p:spPr>
            <a:xfrm>
              <a:off x="4301350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0" name="Google Shape;12480;p31"/>
            <p:cNvSpPr/>
            <p:nvPr/>
          </p:nvSpPr>
          <p:spPr>
            <a:xfrm>
              <a:off x="4306100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1" name="Google Shape;12481;p31"/>
            <p:cNvSpPr/>
            <p:nvPr/>
          </p:nvSpPr>
          <p:spPr>
            <a:xfrm>
              <a:off x="4302275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2" name="Google Shape;12482;p31"/>
            <p:cNvSpPr/>
            <p:nvPr/>
          </p:nvSpPr>
          <p:spPr>
            <a:xfrm>
              <a:off x="4282500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3" name="Google Shape;12483;p31"/>
            <p:cNvSpPr/>
            <p:nvPr/>
          </p:nvSpPr>
          <p:spPr>
            <a:xfrm>
              <a:off x="4270025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4" name="Google Shape;12484;p31"/>
            <p:cNvSpPr/>
            <p:nvPr/>
          </p:nvSpPr>
          <p:spPr>
            <a:xfrm>
              <a:off x="4263625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5" name="Google Shape;12485;p31"/>
            <p:cNvSpPr/>
            <p:nvPr/>
          </p:nvSpPr>
          <p:spPr>
            <a:xfrm>
              <a:off x="4262700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6" name="Google Shape;12486;p31"/>
            <p:cNvSpPr/>
            <p:nvPr/>
          </p:nvSpPr>
          <p:spPr>
            <a:xfrm>
              <a:off x="4260125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7" name="Google Shape;12487;p31"/>
            <p:cNvSpPr/>
            <p:nvPr/>
          </p:nvSpPr>
          <p:spPr>
            <a:xfrm>
              <a:off x="4280325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8" name="Google Shape;12488;p31"/>
            <p:cNvSpPr/>
            <p:nvPr/>
          </p:nvSpPr>
          <p:spPr>
            <a:xfrm>
              <a:off x="4265275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9" name="Google Shape;12489;p31"/>
            <p:cNvSpPr/>
            <p:nvPr/>
          </p:nvSpPr>
          <p:spPr>
            <a:xfrm>
              <a:off x="4256725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0" name="Google Shape;12490;p31"/>
            <p:cNvSpPr/>
            <p:nvPr/>
          </p:nvSpPr>
          <p:spPr>
            <a:xfrm>
              <a:off x="4276925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1" name="Google Shape;12491;p31"/>
            <p:cNvSpPr/>
            <p:nvPr/>
          </p:nvSpPr>
          <p:spPr>
            <a:xfrm>
              <a:off x="4272175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2" name="Google Shape;12492;p31"/>
            <p:cNvSpPr/>
            <p:nvPr/>
          </p:nvSpPr>
          <p:spPr>
            <a:xfrm>
              <a:off x="4151075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31"/>
            <p:cNvSpPr/>
            <p:nvPr/>
          </p:nvSpPr>
          <p:spPr>
            <a:xfrm>
              <a:off x="4082750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4" name="Google Shape;12494;p31"/>
            <p:cNvSpPr/>
            <p:nvPr/>
          </p:nvSpPr>
          <p:spPr>
            <a:xfrm>
              <a:off x="4078500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5" name="Google Shape;12495;p31"/>
            <p:cNvSpPr/>
            <p:nvPr/>
          </p:nvSpPr>
          <p:spPr>
            <a:xfrm>
              <a:off x="4085325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6" name="Google Shape;12496;p31"/>
            <p:cNvSpPr/>
            <p:nvPr/>
          </p:nvSpPr>
          <p:spPr>
            <a:xfrm>
              <a:off x="4082325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7" name="Google Shape;12497;p31"/>
            <p:cNvSpPr/>
            <p:nvPr/>
          </p:nvSpPr>
          <p:spPr>
            <a:xfrm>
              <a:off x="4084500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8" name="Google Shape;12498;p31"/>
            <p:cNvSpPr/>
            <p:nvPr/>
          </p:nvSpPr>
          <p:spPr>
            <a:xfrm>
              <a:off x="4093550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9" name="Google Shape;12499;p31"/>
            <p:cNvSpPr/>
            <p:nvPr/>
          </p:nvSpPr>
          <p:spPr>
            <a:xfrm>
              <a:off x="4096150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0" name="Google Shape;12500;p31"/>
            <p:cNvSpPr/>
            <p:nvPr/>
          </p:nvSpPr>
          <p:spPr>
            <a:xfrm>
              <a:off x="4090475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1" name="Google Shape;12501;p31"/>
            <p:cNvSpPr/>
            <p:nvPr/>
          </p:nvSpPr>
          <p:spPr>
            <a:xfrm>
              <a:off x="4089650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2" name="Google Shape;12502;p31"/>
            <p:cNvSpPr/>
            <p:nvPr/>
          </p:nvSpPr>
          <p:spPr>
            <a:xfrm>
              <a:off x="4066450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3" name="Google Shape;12503;p31"/>
            <p:cNvSpPr/>
            <p:nvPr/>
          </p:nvSpPr>
          <p:spPr>
            <a:xfrm>
              <a:off x="4077175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4" name="Google Shape;12504;p31"/>
            <p:cNvSpPr/>
            <p:nvPr/>
          </p:nvSpPr>
          <p:spPr>
            <a:xfrm>
              <a:off x="4062650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5" name="Google Shape;12505;p31"/>
            <p:cNvSpPr/>
            <p:nvPr/>
          </p:nvSpPr>
          <p:spPr>
            <a:xfrm>
              <a:off x="4060475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6" name="Google Shape;12506;p31"/>
            <p:cNvSpPr/>
            <p:nvPr/>
          </p:nvSpPr>
          <p:spPr>
            <a:xfrm>
              <a:off x="4096550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7" name="Google Shape;12507;p31"/>
            <p:cNvSpPr/>
            <p:nvPr/>
          </p:nvSpPr>
          <p:spPr>
            <a:xfrm>
              <a:off x="4063050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8" name="Google Shape;12508;p31"/>
            <p:cNvSpPr/>
            <p:nvPr/>
          </p:nvSpPr>
          <p:spPr>
            <a:xfrm>
              <a:off x="4075000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9" name="Google Shape;12509;p31"/>
            <p:cNvSpPr/>
            <p:nvPr/>
          </p:nvSpPr>
          <p:spPr>
            <a:xfrm>
              <a:off x="4068625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0" name="Google Shape;12510;p31"/>
            <p:cNvSpPr/>
            <p:nvPr/>
          </p:nvSpPr>
          <p:spPr>
            <a:xfrm>
              <a:off x="4072950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1" name="Google Shape;12511;p31"/>
            <p:cNvSpPr/>
            <p:nvPr/>
          </p:nvSpPr>
          <p:spPr>
            <a:xfrm>
              <a:off x="4056150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31"/>
            <p:cNvSpPr/>
            <p:nvPr/>
          </p:nvSpPr>
          <p:spPr>
            <a:xfrm>
              <a:off x="4128700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3" name="Google Shape;12513;p31"/>
            <p:cNvSpPr/>
            <p:nvPr/>
          </p:nvSpPr>
          <p:spPr>
            <a:xfrm>
              <a:off x="4131275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4" name="Google Shape;12514;p31"/>
            <p:cNvSpPr/>
            <p:nvPr/>
          </p:nvSpPr>
          <p:spPr>
            <a:xfrm>
              <a:off x="4130050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5" name="Google Shape;12515;p31"/>
            <p:cNvSpPr/>
            <p:nvPr/>
          </p:nvSpPr>
          <p:spPr>
            <a:xfrm>
              <a:off x="4124475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6" name="Google Shape;12516;p31"/>
            <p:cNvSpPr/>
            <p:nvPr/>
          </p:nvSpPr>
          <p:spPr>
            <a:xfrm>
              <a:off x="4146325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7" name="Google Shape;12517;p31"/>
            <p:cNvSpPr/>
            <p:nvPr/>
          </p:nvSpPr>
          <p:spPr>
            <a:xfrm>
              <a:off x="4142925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8" name="Google Shape;12518;p31"/>
            <p:cNvSpPr/>
            <p:nvPr/>
          </p:nvSpPr>
          <p:spPr>
            <a:xfrm>
              <a:off x="4142925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31"/>
            <p:cNvSpPr/>
            <p:nvPr/>
          </p:nvSpPr>
          <p:spPr>
            <a:xfrm>
              <a:off x="4136450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0" name="Google Shape;12520;p31"/>
            <p:cNvSpPr/>
            <p:nvPr/>
          </p:nvSpPr>
          <p:spPr>
            <a:xfrm>
              <a:off x="4123150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1" name="Google Shape;12521;p31"/>
            <p:cNvSpPr/>
            <p:nvPr/>
          </p:nvSpPr>
          <p:spPr>
            <a:xfrm>
              <a:off x="4120150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2" name="Google Shape;12522;p31"/>
            <p:cNvSpPr/>
            <p:nvPr/>
          </p:nvSpPr>
          <p:spPr>
            <a:xfrm>
              <a:off x="4109850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3" name="Google Shape;12523;p31"/>
            <p:cNvSpPr/>
            <p:nvPr/>
          </p:nvSpPr>
          <p:spPr>
            <a:xfrm>
              <a:off x="4106450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4" name="Google Shape;12524;p31"/>
            <p:cNvSpPr/>
            <p:nvPr/>
          </p:nvSpPr>
          <p:spPr>
            <a:xfrm>
              <a:off x="4107275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5" name="Google Shape;12525;p31"/>
            <p:cNvSpPr/>
            <p:nvPr/>
          </p:nvSpPr>
          <p:spPr>
            <a:xfrm>
              <a:off x="4102125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6" name="Google Shape;12526;p31"/>
            <p:cNvSpPr/>
            <p:nvPr/>
          </p:nvSpPr>
          <p:spPr>
            <a:xfrm>
              <a:off x="4117175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7" name="Google Shape;12527;p31"/>
            <p:cNvSpPr/>
            <p:nvPr/>
          </p:nvSpPr>
          <p:spPr>
            <a:xfrm>
              <a:off x="4097375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8" name="Google Shape;12528;p31"/>
            <p:cNvSpPr/>
            <p:nvPr/>
          </p:nvSpPr>
          <p:spPr>
            <a:xfrm>
              <a:off x="4116750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9" name="Google Shape;12529;p31"/>
            <p:cNvSpPr/>
            <p:nvPr/>
          </p:nvSpPr>
          <p:spPr>
            <a:xfrm>
              <a:off x="4112425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0" name="Google Shape;12530;p31"/>
            <p:cNvSpPr/>
            <p:nvPr/>
          </p:nvSpPr>
          <p:spPr>
            <a:xfrm>
              <a:off x="4140775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1" name="Google Shape;12531;p31"/>
            <p:cNvSpPr/>
            <p:nvPr/>
          </p:nvSpPr>
          <p:spPr>
            <a:xfrm>
              <a:off x="4002450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2" name="Google Shape;12532;p31"/>
            <p:cNvSpPr/>
            <p:nvPr/>
          </p:nvSpPr>
          <p:spPr>
            <a:xfrm>
              <a:off x="4002025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3" name="Google Shape;12533;p31"/>
            <p:cNvSpPr/>
            <p:nvPr/>
          </p:nvSpPr>
          <p:spPr>
            <a:xfrm>
              <a:off x="3999050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4" name="Google Shape;12534;p31"/>
            <p:cNvSpPr/>
            <p:nvPr/>
          </p:nvSpPr>
          <p:spPr>
            <a:xfrm>
              <a:off x="4002450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5" name="Google Shape;12535;p31"/>
            <p:cNvSpPr/>
            <p:nvPr/>
          </p:nvSpPr>
          <p:spPr>
            <a:xfrm>
              <a:off x="3997300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6" name="Google Shape;12536;p31"/>
            <p:cNvSpPr/>
            <p:nvPr/>
          </p:nvSpPr>
          <p:spPr>
            <a:xfrm>
              <a:off x="3989550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7" name="Google Shape;12537;p31"/>
            <p:cNvSpPr/>
            <p:nvPr/>
          </p:nvSpPr>
          <p:spPr>
            <a:xfrm>
              <a:off x="3990500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8" name="Google Shape;12538;p31"/>
            <p:cNvSpPr/>
            <p:nvPr/>
          </p:nvSpPr>
          <p:spPr>
            <a:xfrm>
              <a:off x="3995125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9" name="Google Shape;12539;p31"/>
            <p:cNvSpPr/>
            <p:nvPr/>
          </p:nvSpPr>
          <p:spPr>
            <a:xfrm>
              <a:off x="3989150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0" name="Google Shape;12540;p31"/>
            <p:cNvSpPr/>
            <p:nvPr/>
          </p:nvSpPr>
          <p:spPr>
            <a:xfrm>
              <a:off x="3996050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1" name="Google Shape;12541;p31"/>
            <p:cNvSpPr/>
            <p:nvPr/>
          </p:nvSpPr>
          <p:spPr>
            <a:xfrm>
              <a:off x="4014500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2" name="Google Shape;12542;p31"/>
            <p:cNvSpPr/>
            <p:nvPr/>
          </p:nvSpPr>
          <p:spPr>
            <a:xfrm>
              <a:off x="4016250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3" name="Google Shape;12543;p31"/>
            <p:cNvSpPr/>
            <p:nvPr/>
          </p:nvSpPr>
          <p:spPr>
            <a:xfrm>
              <a:off x="4017500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4" name="Google Shape;12544;p31"/>
            <p:cNvSpPr/>
            <p:nvPr/>
          </p:nvSpPr>
          <p:spPr>
            <a:xfrm>
              <a:off x="4012350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5" name="Google Shape;12545;p31"/>
            <p:cNvSpPr/>
            <p:nvPr/>
          </p:nvSpPr>
          <p:spPr>
            <a:xfrm>
              <a:off x="4006775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6" name="Google Shape;12546;p31"/>
            <p:cNvSpPr/>
            <p:nvPr/>
          </p:nvSpPr>
          <p:spPr>
            <a:xfrm>
              <a:off x="4008950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7" name="Google Shape;12547;p31"/>
            <p:cNvSpPr/>
            <p:nvPr/>
          </p:nvSpPr>
          <p:spPr>
            <a:xfrm>
              <a:off x="3999875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8" name="Google Shape;12548;p31"/>
            <p:cNvSpPr/>
            <p:nvPr/>
          </p:nvSpPr>
          <p:spPr>
            <a:xfrm>
              <a:off x="4008950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9" name="Google Shape;12549;p31"/>
            <p:cNvSpPr/>
            <p:nvPr/>
          </p:nvSpPr>
          <p:spPr>
            <a:xfrm>
              <a:off x="4046250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0" name="Google Shape;12550;p31"/>
            <p:cNvSpPr/>
            <p:nvPr/>
          </p:nvSpPr>
          <p:spPr>
            <a:xfrm>
              <a:off x="4040275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1" name="Google Shape;12551;p31"/>
            <p:cNvSpPr/>
            <p:nvPr/>
          </p:nvSpPr>
          <p:spPr>
            <a:xfrm>
              <a:off x="4037275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2" name="Google Shape;12552;p31"/>
            <p:cNvSpPr/>
            <p:nvPr/>
          </p:nvSpPr>
          <p:spPr>
            <a:xfrm>
              <a:off x="4033775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3" name="Google Shape;12553;p31"/>
            <p:cNvSpPr/>
            <p:nvPr/>
          </p:nvSpPr>
          <p:spPr>
            <a:xfrm>
              <a:off x="4029550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4" name="Google Shape;12554;p31"/>
            <p:cNvSpPr/>
            <p:nvPr/>
          </p:nvSpPr>
          <p:spPr>
            <a:xfrm>
              <a:off x="3996050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5" name="Google Shape;12555;p31"/>
            <p:cNvSpPr/>
            <p:nvPr/>
          </p:nvSpPr>
          <p:spPr>
            <a:xfrm>
              <a:off x="4042425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6" name="Google Shape;12556;p31"/>
            <p:cNvSpPr/>
            <p:nvPr/>
          </p:nvSpPr>
          <p:spPr>
            <a:xfrm>
              <a:off x="4049750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7" name="Google Shape;12557;p31"/>
            <p:cNvSpPr/>
            <p:nvPr/>
          </p:nvSpPr>
          <p:spPr>
            <a:xfrm>
              <a:off x="4026975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8" name="Google Shape;12558;p31"/>
            <p:cNvSpPr/>
            <p:nvPr/>
          </p:nvSpPr>
          <p:spPr>
            <a:xfrm>
              <a:off x="4051000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9" name="Google Shape;12559;p31"/>
            <p:cNvSpPr/>
            <p:nvPr/>
          </p:nvSpPr>
          <p:spPr>
            <a:xfrm>
              <a:off x="4013175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0" name="Google Shape;12560;p31"/>
            <p:cNvSpPr/>
            <p:nvPr/>
          </p:nvSpPr>
          <p:spPr>
            <a:xfrm>
              <a:off x="4009775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1" name="Google Shape;12561;p31"/>
            <p:cNvSpPr/>
            <p:nvPr/>
          </p:nvSpPr>
          <p:spPr>
            <a:xfrm>
              <a:off x="4010175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2" name="Google Shape;12562;p31"/>
            <p:cNvSpPr/>
            <p:nvPr/>
          </p:nvSpPr>
          <p:spPr>
            <a:xfrm>
              <a:off x="4023050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3" name="Google Shape;12563;p31"/>
            <p:cNvSpPr/>
            <p:nvPr/>
          </p:nvSpPr>
          <p:spPr>
            <a:xfrm>
              <a:off x="4005425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31"/>
            <p:cNvSpPr/>
            <p:nvPr/>
          </p:nvSpPr>
          <p:spPr>
            <a:xfrm>
              <a:off x="4021825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31"/>
            <p:cNvSpPr/>
            <p:nvPr/>
          </p:nvSpPr>
          <p:spPr>
            <a:xfrm>
              <a:off x="4016250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6" name="Google Shape;12566;p31"/>
            <p:cNvSpPr/>
            <p:nvPr/>
          </p:nvSpPr>
          <p:spPr>
            <a:xfrm>
              <a:off x="4017075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7" name="Google Shape;12567;p31"/>
            <p:cNvSpPr/>
            <p:nvPr/>
          </p:nvSpPr>
          <p:spPr>
            <a:xfrm>
              <a:off x="4178600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8" name="Google Shape;12568;p31"/>
            <p:cNvSpPr/>
            <p:nvPr/>
          </p:nvSpPr>
          <p:spPr>
            <a:xfrm>
              <a:off x="4275175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9" name="Google Shape;12569;p31"/>
            <p:cNvSpPr/>
            <p:nvPr/>
          </p:nvSpPr>
          <p:spPr>
            <a:xfrm>
              <a:off x="4274350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0" name="Google Shape;12570;p31"/>
            <p:cNvSpPr/>
            <p:nvPr/>
          </p:nvSpPr>
          <p:spPr>
            <a:xfrm>
              <a:off x="4269600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1" name="Google Shape;12571;p31"/>
            <p:cNvSpPr/>
            <p:nvPr/>
          </p:nvSpPr>
          <p:spPr>
            <a:xfrm>
              <a:off x="4270025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31"/>
            <p:cNvSpPr/>
            <p:nvPr/>
          </p:nvSpPr>
          <p:spPr>
            <a:xfrm>
              <a:off x="4287650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3" name="Google Shape;12573;p31"/>
            <p:cNvSpPr/>
            <p:nvPr/>
          </p:nvSpPr>
          <p:spPr>
            <a:xfrm>
              <a:off x="4285475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4" name="Google Shape;12574;p31"/>
            <p:cNvSpPr/>
            <p:nvPr/>
          </p:nvSpPr>
          <p:spPr>
            <a:xfrm>
              <a:off x="4265275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31"/>
            <p:cNvSpPr/>
            <p:nvPr/>
          </p:nvSpPr>
          <p:spPr>
            <a:xfrm>
              <a:off x="4279100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31"/>
            <p:cNvSpPr/>
            <p:nvPr/>
          </p:nvSpPr>
          <p:spPr>
            <a:xfrm>
              <a:off x="4283725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31"/>
            <p:cNvSpPr/>
            <p:nvPr/>
          </p:nvSpPr>
          <p:spPr>
            <a:xfrm>
              <a:off x="4255375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31"/>
            <p:cNvSpPr/>
            <p:nvPr/>
          </p:nvSpPr>
          <p:spPr>
            <a:xfrm>
              <a:off x="4249825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9" name="Google Shape;12579;p31"/>
            <p:cNvSpPr/>
            <p:nvPr/>
          </p:nvSpPr>
          <p:spPr>
            <a:xfrm>
              <a:off x="4249825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0" name="Google Shape;12580;p31"/>
            <p:cNvSpPr/>
            <p:nvPr/>
          </p:nvSpPr>
          <p:spPr>
            <a:xfrm>
              <a:off x="4245600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1" name="Google Shape;12581;p31"/>
            <p:cNvSpPr/>
            <p:nvPr/>
          </p:nvSpPr>
          <p:spPr>
            <a:xfrm>
              <a:off x="4253325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2" name="Google Shape;12582;p31"/>
            <p:cNvSpPr/>
            <p:nvPr/>
          </p:nvSpPr>
          <p:spPr>
            <a:xfrm>
              <a:off x="4264050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3" name="Google Shape;12583;p31"/>
            <p:cNvSpPr/>
            <p:nvPr/>
          </p:nvSpPr>
          <p:spPr>
            <a:xfrm>
              <a:off x="4261875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4" name="Google Shape;12584;p31"/>
            <p:cNvSpPr/>
            <p:nvPr/>
          </p:nvSpPr>
          <p:spPr>
            <a:xfrm>
              <a:off x="4289400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5" name="Google Shape;12585;p31"/>
            <p:cNvSpPr/>
            <p:nvPr/>
          </p:nvSpPr>
          <p:spPr>
            <a:xfrm>
              <a:off x="4257125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6" name="Google Shape;12586;p31"/>
            <p:cNvSpPr/>
            <p:nvPr/>
          </p:nvSpPr>
          <p:spPr>
            <a:xfrm>
              <a:off x="4243425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31"/>
            <p:cNvSpPr/>
            <p:nvPr/>
          </p:nvSpPr>
          <p:spPr>
            <a:xfrm>
              <a:off x="4316000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8" name="Google Shape;12588;p31"/>
            <p:cNvSpPr/>
            <p:nvPr/>
          </p:nvSpPr>
          <p:spPr>
            <a:xfrm>
              <a:off x="4323725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9" name="Google Shape;12589;p31"/>
            <p:cNvSpPr/>
            <p:nvPr/>
          </p:nvSpPr>
          <p:spPr>
            <a:xfrm>
              <a:off x="4323300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0" name="Google Shape;12590;p31"/>
            <p:cNvSpPr/>
            <p:nvPr/>
          </p:nvSpPr>
          <p:spPr>
            <a:xfrm>
              <a:off x="4316825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1" name="Google Shape;12591;p31"/>
            <p:cNvSpPr/>
            <p:nvPr/>
          </p:nvSpPr>
          <p:spPr>
            <a:xfrm>
              <a:off x="4318150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2" name="Google Shape;12592;p31"/>
            <p:cNvSpPr/>
            <p:nvPr/>
          </p:nvSpPr>
          <p:spPr>
            <a:xfrm>
              <a:off x="4330100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3" name="Google Shape;12593;p31"/>
            <p:cNvSpPr/>
            <p:nvPr/>
          </p:nvSpPr>
          <p:spPr>
            <a:xfrm>
              <a:off x="4329700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4" name="Google Shape;12594;p31"/>
            <p:cNvSpPr/>
            <p:nvPr/>
          </p:nvSpPr>
          <p:spPr>
            <a:xfrm>
              <a:off x="4327525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5" name="Google Shape;12595;p31"/>
            <p:cNvSpPr/>
            <p:nvPr/>
          </p:nvSpPr>
          <p:spPr>
            <a:xfrm>
              <a:off x="4296625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6" name="Google Shape;12596;p31"/>
            <p:cNvSpPr/>
            <p:nvPr/>
          </p:nvSpPr>
          <p:spPr>
            <a:xfrm>
              <a:off x="4303525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7" name="Google Shape;12597;p31"/>
            <p:cNvSpPr/>
            <p:nvPr/>
          </p:nvSpPr>
          <p:spPr>
            <a:xfrm>
              <a:off x="4298775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2598;p31"/>
            <p:cNvSpPr/>
            <p:nvPr/>
          </p:nvSpPr>
          <p:spPr>
            <a:xfrm>
              <a:off x="4299700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2599;p31"/>
            <p:cNvSpPr/>
            <p:nvPr/>
          </p:nvSpPr>
          <p:spPr>
            <a:xfrm>
              <a:off x="4293200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2600;p31"/>
            <p:cNvSpPr/>
            <p:nvPr/>
          </p:nvSpPr>
          <p:spPr>
            <a:xfrm>
              <a:off x="4311250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1" name="Google Shape;12601;p31"/>
            <p:cNvSpPr/>
            <p:nvPr/>
          </p:nvSpPr>
          <p:spPr>
            <a:xfrm>
              <a:off x="4304350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2" name="Google Shape;12602;p31"/>
            <p:cNvSpPr/>
            <p:nvPr/>
          </p:nvSpPr>
          <p:spPr>
            <a:xfrm>
              <a:off x="4310025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3" name="Google Shape;12603;p31"/>
            <p:cNvSpPr/>
            <p:nvPr/>
          </p:nvSpPr>
          <p:spPr>
            <a:xfrm>
              <a:off x="4307425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4" name="Google Shape;12604;p31"/>
            <p:cNvSpPr/>
            <p:nvPr/>
          </p:nvSpPr>
          <p:spPr>
            <a:xfrm>
              <a:off x="4163125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5" name="Google Shape;12605;p31"/>
            <p:cNvSpPr/>
            <p:nvPr/>
          </p:nvSpPr>
          <p:spPr>
            <a:xfrm>
              <a:off x="4176850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6" name="Google Shape;12606;p31"/>
            <p:cNvSpPr/>
            <p:nvPr/>
          </p:nvSpPr>
          <p:spPr>
            <a:xfrm>
              <a:off x="4180650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7" name="Google Shape;12607;p31"/>
            <p:cNvSpPr/>
            <p:nvPr/>
          </p:nvSpPr>
          <p:spPr>
            <a:xfrm>
              <a:off x="4333625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8" name="Google Shape;12608;p31"/>
            <p:cNvSpPr/>
            <p:nvPr/>
          </p:nvSpPr>
          <p:spPr>
            <a:xfrm>
              <a:off x="4175500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9" name="Google Shape;12609;p31"/>
            <p:cNvSpPr/>
            <p:nvPr/>
          </p:nvSpPr>
          <p:spPr>
            <a:xfrm>
              <a:off x="4191900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0" name="Google Shape;12610;p31"/>
            <p:cNvSpPr/>
            <p:nvPr/>
          </p:nvSpPr>
          <p:spPr>
            <a:xfrm>
              <a:off x="4182400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1" name="Google Shape;12611;p31"/>
            <p:cNvSpPr/>
            <p:nvPr/>
          </p:nvSpPr>
          <p:spPr>
            <a:xfrm>
              <a:off x="4189325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2612;p31"/>
            <p:cNvSpPr/>
            <p:nvPr/>
          </p:nvSpPr>
          <p:spPr>
            <a:xfrm>
              <a:off x="4189725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31"/>
            <p:cNvSpPr/>
            <p:nvPr/>
          </p:nvSpPr>
          <p:spPr>
            <a:xfrm>
              <a:off x="4186325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31"/>
            <p:cNvSpPr/>
            <p:nvPr/>
          </p:nvSpPr>
          <p:spPr>
            <a:xfrm>
              <a:off x="4172100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31"/>
            <p:cNvSpPr/>
            <p:nvPr/>
          </p:nvSpPr>
          <p:spPr>
            <a:xfrm>
              <a:off x="4154900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2616;p31"/>
            <p:cNvSpPr/>
            <p:nvPr/>
          </p:nvSpPr>
          <p:spPr>
            <a:xfrm>
              <a:off x="4157050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2617;p31"/>
            <p:cNvSpPr/>
            <p:nvPr/>
          </p:nvSpPr>
          <p:spPr>
            <a:xfrm>
              <a:off x="4158400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2618;p31"/>
            <p:cNvSpPr/>
            <p:nvPr/>
          </p:nvSpPr>
          <p:spPr>
            <a:xfrm>
              <a:off x="4153250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2619;p31"/>
            <p:cNvSpPr/>
            <p:nvPr/>
          </p:nvSpPr>
          <p:spPr>
            <a:xfrm>
              <a:off x="4165200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31"/>
            <p:cNvSpPr/>
            <p:nvPr/>
          </p:nvSpPr>
          <p:spPr>
            <a:xfrm>
              <a:off x="4149725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31"/>
            <p:cNvSpPr/>
            <p:nvPr/>
          </p:nvSpPr>
          <p:spPr>
            <a:xfrm>
              <a:off x="4167350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2622;p31"/>
            <p:cNvSpPr/>
            <p:nvPr/>
          </p:nvSpPr>
          <p:spPr>
            <a:xfrm>
              <a:off x="4168300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3" name="Google Shape;12623;p31"/>
            <p:cNvSpPr/>
            <p:nvPr/>
          </p:nvSpPr>
          <p:spPr>
            <a:xfrm>
              <a:off x="4196625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4" name="Google Shape;12624;p31"/>
            <p:cNvSpPr/>
            <p:nvPr/>
          </p:nvSpPr>
          <p:spPr>
            <a:xfrm>
              <a:off x="4220650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31"/>
            <p:cNvSpPr/>
            <p:nvPr/>
          </p:nvSpPr>
          <p:spPr>
            <a:xfrm>
              <a:off x="4229625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31"/>
            <p:cNvSpPr/>
            <p:nvPr/>
          </p:nvSpPr>
          <p:spPr>
            <a:xfrm>
              <a:off x="4224475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7" name="Google Shape;12627;p31"/>
            <p:cNvSpPr/>
            <p:nvPr/>
          </p:nvSpPr>
          <p:spPr>
            <a:xfrm>
              <a:off x="4192300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8" name="Google Shape;12628;p31"/>
            <p:cNvSpPr/>
            <p:nvPr/>
          </p:nvSpPr>
          <p:spPr>
            <a:xfrm>
              <a:off x="4216725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9" name="Google Shape;12629;p31"/>
            <p:cNvSpPr/>
            <p:nvPr/>
          </p:nvSpPr>
          <p:spPr>
            <a:xfrm>
              <a:off x="4236925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31"/>
            <p:cNvSpPr/>
            <p:nvPr/>
          </p:nvSpPr>
          <p:spPr>
            <a:xfrm>
              <a:off x="4233125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31"/>
            <p:cNvSpPr/>
            <p:nvPr/>
          </p:nvSpPr>
          <p:spPr>
            <a:xfrm>
              <a:off x="4236100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31"/>
            <p:cNvSpPr/>
            <p:nvPr/>
          </p:nvSpPr>
          <p:spPr>
            <a:xfrm>
              <a:off x="4214150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2633;p31"/>
            <p:cNvSpPr/>
            <p:nvPr/>
          </p:nvSpPr>
          <p:spPr>
            <a:xfrm>
              <a:off x="4203025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2634;p31"/>
            <p:cNvSpPr/>
            <p:nvPr/>
          </p:nvSpPr>
          <p:spPr>
            <a:xfrm>
              <a:off x="4197450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2635;p31"/>
            <p:cNvSpPr/>
            <p:nvPr/>
          </p:nvSpPr>
          <p:spPr>
            <a:xfrm>
              <a:off x="4200450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6" name="Google Shape;12636;p31"/>
            <p:cNvSpPr/>
            <p:nvPr/>
          </p:nvSpPr>
          <p:spPr>
            <a:xfrm>
              <a:off x="4238275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7" name="Google Shape;12637;p31"/>
            <p:cNvSpPr/>
            <p:nvPr/>
          </p:nvSpPr>
          <p:spPr>
            <a:xfrm>
              <a:off x="4204375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8" name="Google Shape;12638;p31"/>
            <p:cNvSpPr/>
            <p:nvPr/>
          </p:nvSpPr>
          <p:spPr>
            <a:xfrm>
              <a:off x="4209000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9" name="Google Shape;12639;p31"/>
            <p:cNvSpPr/>
            <p:nvPr/>
          </p:nvSpPr>
          <p:spPr>
            <a:xfrm>
              <a:off x="4213325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0" name="Google Shape;12640;p31"/>
            <p:cNvSpPr/>
            <p:nvPr/>
          </p:nvSpPr>
          <p:spPr>
            <a:xfrm>
              <a:off x="4203425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12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2" name="Google Shape;12642;p32"/>
          <p:cNvSpPr/>
          <p:nvPr/>
        </p:nvSpPr>
        <p:spPr>
          <a:xfrm>
            <a:off x="-1861550" y="4232062"/>
            <a:ext cx="3544899" cy="2900477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3" name="Google Shape;12643;p32"/>
          <p:cNvSpPr/>
          <p:nvPr/>
        </p:nvSpPr>
        <p:spPr>
          <a:xfrm rot="10800000">
            <a:off x="7414322" y="-446052"/>
            <a:ext cx="2703633" cy="1416321"/>
          </a:xfrm>
          <a:custGeom>
            <a:avLst/>
            <a:gdLst/>
            <a:ahLst/>
            <a:cxnLst/>
            <a:rect l="l" t="t" r="r" b="b"/>
            <a:pathLst>
              <a:path w="6391" h="3348" extrusionOk="0">
                <a:moveTo>
                  <a:pt x="4246" y="1"/>
                </a:moveTo>
                <a:cubicBezTo>
                  <a:pt x="3652" y="1"/>
                  <a:pt x="3094" y="381"/>
                  <a:pt x="2523" y="581"/>
                </a:cubicBezTo>
                <a:cubicBezTo>
                  <a:pt x="2085" y="748"/>
                  <a:pt x="1627" y="811"/>
                  <a:pt x="1165" y="811"/>
                </a:cubicBezTo>
                <a:cubicBezTo>
                  <a:pt x="776" y="811"/>
                  <a:pt x="385" y="767"/>
                  <a:pt x="0" y="704"/>
                </a:cubicBezTo>
                <a:lnTo>
                  <a:pt x="0" y="3347"/>
                </a:lnTo>
                <a:lnTo>
                  <a:pt x="6391" y="3347"/>
                </a:lnTo>
                <a:cubicBezTo>
                  <a:pt x="6288" y="2696"/>
                  <a:pt x="6098" y="2044"/>
                  <a:pt x="5822" y="1426"/>
                </a:cubicBezTo>
                <a:cubicBezTo>
                  <a:pt x="5566" y="787"/>
                  <a:pt x="5117" y="135"/>
                  <a:pt x="4449" y="16"/>
                </a:cubicBezTo>
                <a:cubicBezTo>
                  <a:pt x="4381" y="5"/>
                  <a:pt x="4313" y="1"/>
                  <a:pt x="42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4" name="Google Shape;12644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645" name="Google Shape;12645;p32"/>
          <p:cNvGrpSpPr/>
          <p:nvPr/>
        </p:nvGrpSpPr>
        <p:grpSpPr>
          <a:xfrm flipH="1">
            <a:off x="7478411" y="4134886"/>
            <a:ext cx="1777950" cy="1118873"/>
            <a:chOff x="4560800" y="2780575"/>
            <a:chExt cx="421775" cy="265425"/>
          </a:xfrm>
        </p:grpSpPr>
        <p:sp>
          <p:nvSpPr>
            <p:cNvPr id="12646" name="Google Shape;12646;p32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32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2648;p32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32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2650;p32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1" name="Google Shape;12651;p32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2652;p32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2653;p32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32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32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32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32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32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32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32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32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32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32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2664;p32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2665;p32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32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32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32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32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32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32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2672;p32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32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32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32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32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32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32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2679;p32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32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1" name="Google Shape;12681;p32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2682;p32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32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32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32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32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32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32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32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2690;p32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32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32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32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32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32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32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7" name="Google Shape;12697;p32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2698;p32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32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32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32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32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32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32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32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32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32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32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32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32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32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32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32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32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32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32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32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32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32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32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32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32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32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32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32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32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32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32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32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32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32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32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32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32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32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32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32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32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32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32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32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32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32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32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32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32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32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32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32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32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32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32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3" name="Google Shape;12753;p32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2754;p32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32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32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32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32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32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32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32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32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32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4" name="Google Shape;12764;p32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5" name="Google Shape;12765;p32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6" name="Google Shape;12766;p32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7" name="Google Shape;12767;p32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8" name="Google Shape;12768;p32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9" name="Google Shape;12769;p32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2770;p32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1" name="Google Shape;12771;p32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2" name="Google Shape;12772;p32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3" name="Google Shape;12773;p32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4" name="Google Shape;12774;p32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5" name="Google Shape;12775;p32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6" name="Google Shape;12776;p32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7" name="Google Shape;12777;p32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8" name="Google Shape;12778;p32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9" name="Google Shape;12779;p32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0" name="Google Shape;12780;p32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1" name="Google Shape;12781;p32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2" name="Google Shape;12782;p32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3" name="Google Shape;12783;p32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4" name="Google Shape;12784;p32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5" name="Google Shape;12785;p32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6" name="Google Shape;12786;p32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32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8" name="Google Shape;12788;p32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9" name="Google Shape;12789;p32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0" name="Google Shape;12790;p32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1" name="Google Shape;12791;p32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2" name="Google Shape;12792;p32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3" name="Google Shape;12793;p32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4" name="Google Shape;12794;p32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5" name="Google Shape;12795;p32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6" name="Google Shape;12796;p32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32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32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9" name="Google Shape;12799;p32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0" name="Google Shape;12800;p32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32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2" name="Google Shape;12802;p32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3" name="Google Shape;12803;p32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4" name="Google Shape;12804;p32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32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6" name="Google Shape;12806;p32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7" name="Google Shape;12807;p32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8" name="Google Shape;12808;p32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9" name="Google Shape;12809;p32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0" name="Google Shape;12810;p32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1" name="Google Shape;12811;p32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2" name="Google Shape;12812;p32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32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4" name="Google Shape;12814;p32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5" name="Google Shape;12815;p32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32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32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8" name="Google Shape;12818;p32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9" name="Google Shape;12819;p32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0" name="Google Shape;12820;p32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1" name="Google Shape;12821;p32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32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32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4" name="Google Shape;12824;p32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5" name="Google Shape;12825;p32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6" name="Google Shape;12826;p32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7" name="Google Shape;12827;p32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8" name="Google Shape;12828;p32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9" name="Google Shape;12829;p32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0" name="Google Shape;12830;p32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1" name="Google Shape;12831;p32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2" name="Google Shape;12832;p32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3" name="Google Shape;12833;p32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4" name="Google Shape;12834;p32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5" name="Google Shape;12835;p32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6" name="Google Shape;12836;p32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7" name="Google Shape;12837;p32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8" name="Google Shape;12838;p32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9" name="Google Shape;12839;p32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0" name="Google Shape;12840;p32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1" name="Google Shape;12841;p32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2" name="Google Shape;12842;p32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3" name="Google Shape;12843;p32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4" name="Google Shape;12844;p32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5" name="Google Shape;12845;p32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6" name="Google Shape;12846;p32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7" name="Google Shape;12847;p32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8" name="Google Shape;12848;p32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9" name="Google Shape;12849;p32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0" name="Google Shape;12850;p32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1" name="Google Shape;12851;p32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2" name="Google Shape;12852;p32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3" name="Google Shape;12853;p32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4" name="Google Shape;12854;p32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5" name="Google Shape;12855;p32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6" name="Google Shape;12856;p32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7" name="Google Shape;12857;p32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8" name="Google Shape;12858;p32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9" name="Google Shape;12859;p32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0" name="Google Shape;12860;p32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1" name="Google Shape;12861;p32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2" name="Google Shape;12862;p32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3" name="Google Shape;12863;p32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4" name="Google Shape;12864;p32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5" name="Google Shape;12865;p32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6" name="Google Shape;12866;p32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7" name="Google Shape;12867;p32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8" name="Google Shape;12868;p32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9" name="Google Shape;12869;p32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0" name="Google Shape;12870;p32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1" name="Google Shape;12871;p32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2" name="Google Shape;12872;p32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3" name="Google Shape;12873;p32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4" name="Google Shape;12874;p32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5" name="Google Shape;12875;p32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6" name="Google Shape;12876;p32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7" name="Google Shape;12877;p32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8" name="Google Shape;12878;p32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9" name="Google Shape;12879;p32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0" name="Google Shape;12880;p32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1" name="Google Shape;12881;p32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2" name="Google Shape;12882;p32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3" name="Google Shape;12883;p32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4" name="Google Shape;12884;p32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5" name="Google Shape;12885;p32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6" name="Google Shape;12886;p32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7" name="Google Shape;12887;p32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8" name="Google Shape;12888;p32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9" name="Google Shape;12889;p32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0" name="Google Shape;12890;p32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1" name="Google Shape;12891;p32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2" name="Google Shape;12892;p32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3" name="Google Shape;12893;p32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4" name="Google Shape;12894;p32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5" name="Google Shape;12895;p32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6" name="Google Shape;12896;p32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7" name="Google Shape;12897;p32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8" name="Google Shape;12898;p32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9" name="Google Shape;12899;p32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0" name="Google Shape;12900;p32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1" name="Google Shape;12901;p32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2" name="Google Shape;12902;p32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3" name="Google Shape;12903;p32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4" name="Google Shape;12904;p32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5" name="Google Shape;12905;p32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6" name="Google Shape;12906;p32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7" name="Google Shape;12907;p32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8" name="Google Shape;12908;p32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9" name="Google Shape;12909;p32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0" name="Google Shape;12910;p32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1" name="Google Shape;12911;p32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2" name="Google Shape;12912;p32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3" name="Google Shape;12913;p32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4" name="Google Shape;12914;p32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5" name="Google Shape;12915;p32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6" name="Google Shape;12916;p32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7" name="Google Shape;12917;p32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8" name="Google Shape;12918;p32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9" name="Google Shape;12919;p32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0" name="Google Shape;12920;p32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9">
    <p:spTree>
      <p:nvGrpSpPr>
        <p:cNvPr id="1" name="Shape 1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" name="Google Shape;13219;p3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20" name="Google Shape;13220;p34"/>
          <p:cNvSpPr/>
          <p:nvPr/>
        </p:nvSpPr>
        <p:spPr>
          <a:xfrm rot="5400000" flipH="1">
            <a:off x="3709888" y="723760"/>
            <a:ext cx="1724223" cy="9339202"/>
          </a:xfrm>
          <a:custGeom>
            <a:avLst/>
            <a:gdLst/>
            <a:ahLst/>
            <a:cxnLst/>
            <a:rect l="l" t="t" r="r" b="b"/>
            <a:pathLst>
              <a:path w="12902" h="9896" extrusionOk="0">
                <a:moveTo>
                  <a:pt x="1" y="1"/>
                </a:moveTo>
                <a:lnTo>
                  <a:pt x="1" y="9895"/>
                </a:lnTo>
                <a:lnTo>
                  <a:pt x="12885" y="9895"/>
                </a:lnTo>
                <a:cubicBezTo>
                  <a:pt x="12901" y="9500"/>
                  <a:pt x="12852" y="9120"/>
                  <a:pt x="12678" y="8762"/>
                </a:cubicBezTo>
                <a:cubicBezTo>
                  <a:pt x="12472" y="8366"/>
                  <a:pt x="12114" y="8073"/>
                  <a:pt x="11821" y="7747"/>
                </a:cubicBezTo>
                <a:cubicBezTo>
                  <a:pt x="10687" y="6527"/>
                  <a:pt x="10155" y="4878"/>
                  <a:pt x="9656" y="3282"/>
                </a:cubicBezTo>
                <a:cubicBezTo>
                  <a:pt x="9310" y="2198"/>
                  <a:pt x="8968" y="1101"/>
                  <a:pt x="86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21" name="Google Shape;13221;p34"/>
          <p:cNvGrpSpPr/>
          <p:nvPr/>
        </p:nvGrpSpPr>
        <p:grpSpPr>
          <a:xfrm rot="10800000">
            <a:off x="7340763" y="3754470"/>
            <a:ext cx="1803243" cy="1536829"/>
            <a:chOff x="3796300" y="2184925"/>
            <a:chExt cx="427775" cy="364575"/>
          </a:xfrm>
        </p:grpSpPr>
        <p:sp>
          <p:nvSpPr>
            <p:cNvPr id="13222" name="Google Shape;13222;p34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3" name="Google Shape;13223;p34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4" name="Google Shape;13224;p34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5" name="Google Shape;13225;p34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6" name="Google Shape;13226;p34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7" name="Google Shape;13227;p34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8" name="Google Shape;13228;p34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9" name="Google Shape;13229;p34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0" name="Google Shape;13230;p34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1" name="Google Shape;13231;p34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2" name="Google Shape;13232;p34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3" name="Google Shape;13233;p34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4" name="Google Shape;13234;p34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5" name="Google Shape;13235;p34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6" name="Google Shape;13236;p34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7" name="Google Shape;13237;p34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8" name="Google Shape;13238;p34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9" name="Google Shape;13239;p34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0" name="Google Shape;13240;p34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1" name="Google Shape;13241;p34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2" name="Google Shape;13242;p34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3" name="Google Shape;13243;p34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4" name="Google Shape;13244;p34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5" name="Google Shape;13245;p34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6" name="Google Shape;13246;p34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7" name="Google Shape;13247;p34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8" name="Google Shape;13248;p34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9" name="Google Shape;13249;p34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0" name="Google Shape;13250;p34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1" name="Google Shape;13251;p34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2" name="Google Shape;13252;p34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3" name="Google Shape;13253;p34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4" name="Google Shape;13254;p34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5" name="Google Shape;13255;p34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6" name="Google Shape;13256;p34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7" name="Google Shape;13257;p34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8" name="Google Shape;13258;p34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9" name="Google Shape;13259;p34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0" name="Google Shape;13260;p34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1" name="Google Shape;13261;p34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2" name="Google Shape;13262;p34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3" name="Google Shape;13263;p34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4" name="Google Shape;13264;p34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5" name="Google Shape;13265;p34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6" name="Google Shape;13266;p34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7" name="Google Shape;13267;p34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8" name="Google Shape;13268;p34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9" name="Google Shape;13269;p34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0" name="Google Shape;13270;p34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1" name="Google Shape;13271;p34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2" name="Google Shape;13272;p34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3" name="Google Shape;13273;p34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4" name="Google Shape;13274;p34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5" name="Google Shape;13275;p34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6" name="Google Shape;13276;p34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7" name="Google Shape;13277;p34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8" name="Google Shape;13278;p34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9" name="Google Shape;13279;p34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0" name="Google Shape;13280;p34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1" name="Google Shape;13281;p34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2" name="Google Shape;13282;p34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3" name="Google Shape;13283;p34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4" name="Google Shape;13284;p34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5" name="Google Shape;13285;p34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6" name="Google Shape;13286;p34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7" name="Google Shape;13287;p34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8" name="Google Shape;13288;p34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9" name="Google Shape;13289;p34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0" name="Google Shape;13290;p34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1" name="Google Shape;13291;p34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2" name="Google Shape;13292;p34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3" name="Google Shape;13293;p34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4" name="Google Shape;13294;p34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5" name="Google Shape;13295;p34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6" name="Google Shape;13296;p34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7" name="Google Shape;13297;p34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8" name="Google Shape;13298;p34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9" name="Google Shape;13299;p34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0" name="Google Shape;13300;p34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1" name="Google Shape;13301;p34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2" name="Google Shape;13302;p34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3" name="Google Shape;13303;p34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4" name="Google Shape;13304;p34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5" name="Google Shape;13305;p34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6" name="Google Shape;13306;p34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7" name="Google Shape;13307;p34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8" name="Google Shape;13308;p34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9" name="Google Shape;13309;p34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0" name="Google Shape;13310;p34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1" name="Google Shape;13311;p34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2" name="Google Shape;13312;p34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3" name="Google Shape;13313;p34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4" name="Google Shape;13314;p34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5" name="Google Shape;13315;p34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6" name="Google Shape;13316;p34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7" name="Google Shape;13317;p34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8" name="Google Shape;13318;p34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9" name="Google Shape;13319;p34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0" name="Google Shape;13320;p34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1" name="Google Shape;13321;p34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2" name="Google Shape;13322;p34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3" name="Google Shape;13323;p34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4" name="Google Shape;13324;p34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5" name="Google Shape;13325;p34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6" name="Google Shape;13326;p34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7" name="Google Shape;13327;p34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8" name="Google Shape;13328;p34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9" name="Google Shape;13329;p34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0" name="Google Shape;13330;p34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1" name="Google Shape;13331;p34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2" name="Google Shape;13332;p34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3" name="Google Shape;13333;p34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4" name="Google Shape;13334;p34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5" name="Google Shape;13335;p34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6" name="Google Shape;13336;p34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7" name="Google Shape;13337;p34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8" name="Google Shape;13338;p34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9" name="Google Shape;13339;p34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0" name="Google Shape;13340;p34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1" name="Google Shape;13341;p34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2" name="Google Shape;13342;p34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3" name="Google Shape;13343;p34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4" name="Google Shape;13344;p34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5" name="Google Shape;13345;p34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6" name="Google Shape;13346;p34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7" name="Google Shape;13347;p34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8" name="Google Shape;13348;p34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9" name="Google Shape;13349;p34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0" name="Google Shape;13350;p34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1" name="Google Shape;13351;p34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2" name="Google Shape;13352;p34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3" name="Google Shape;13353;p34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4" name="Google Shape;13354;p34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5" name="Google Shape;13355;p34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6" name="Google Shape;13356;p34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7" name="Google Shape;13357;p34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8" name="Google Shape;13358;p34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9" name="Google Shape;13359;p34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0" name="Google Shape;13360;p34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1" name="Google Shape;13361;p34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2" name="Google Shape;13362;p34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3" name="Google Shape;13363;p34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4" name="Google Shape;13364;p34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5" name="Google Shape;13365;p34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6" name="Google Shape;13366;p34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7" name="Google Shape;13367;p34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8" name="Google Shape;13368;p34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9" name="Google Shape;13369;p34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0" name="Google Shape;13370;p34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1" name="Google Shape;13371;p34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2" name="Google Shape;13372;p34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3" name="Google Shape;13373;p34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4" name="Google Shape;13374;p34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5" name="Google Shape;13375;p34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6" name="Google Shape;13376;p34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7" name="Google Shape;13377;p34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8" name="Google Shape;13378;p34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9" name="Google Shape;13379;p34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0" name="Google Shape;13380;p34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1" name="Google Shape;13381;p34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2" name="Google Shape;13382;p34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3" name="Google Shape;13383;p34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4" name="Google Shape;13384;p34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5" name="Google Shape;13385;p34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6" name="Google Shape;13386;p34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7" name="Google Shape;13387;p34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8" name="Google Shape;13388;p34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9" name="Google Shape;13389;p34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0" name="Google Shape;13390;p34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1" name="Google Shape;13391;p34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2" name="Google Shape;13392;p34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3" name="Google Shape;13393;p34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4" name="Google Shape;13394;p34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5" name="Google Shape;13395;p34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6" name="Google Shape;13396;p34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7" name="Google Shape;13397;p34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8" name="Google Shape;13398;p34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9" name="Google Shape;13399;p34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0" name="Google Shape;13400;p34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1" name="Google Shape;13401;p34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2" name="Google Shape;13402;p34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3" name="Google Shape;13403;p34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4" name="Google Shape;13404;p34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5" name="Google Shape;13405;p34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6" name="Google Shape;13406;p34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7" name="Google Shape;13407;p34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8" name="Google Shape;13408;p34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9" name="Google Shape;13409;p34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0" name="Google Shape;13410;p34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1" name="Google Shape;13411;p34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2" name="Google Shape;13412;p34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3" name="Google Shape;13413;p34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4" name="Google Shape;13414;p34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5" name="Google Shape;13415;p34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6" name="Google Shape;13416;p34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7" name="Google Shape;13417;p34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8" name="Google Shape;13418;p34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9" name="Google Shape;13419;p34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0" name="Google Shape;13420;p34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1" name="Google Shape;13421;p34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2" name="Google Shape;13422;p34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3" name="Google Shape;13423;p34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4" name="Google Shape;13424;p34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5" name="Google Shape;13425;p34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6" name="Google Shape;13426;p34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7" name="Google Shape;13427;p34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8" name="Google Shape;13428;p34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9" name="Google Shape;13429;p34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0" name="Google Shape;13430;p34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1" name="Google Shape;13431;p34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2" name="Google Shape;13432;p34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3" name="Google Shape;13433;p34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4" name="Google Shape;13434;p34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5" name="Google Shape;13435;p34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6" name="Google Shape;13436;p34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7" name="Google Shape;13437;p34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8" name="Google Shape;13438;p34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9" name="Google Shape;13439;p34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0" name="Google Shape;13440;p34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1" name="Google Shape;13441;p34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2" name="Google Shape;13442;p34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3" name="Google Shape;13443;p34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4" name="Google Shape;13444;p34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5" name="Google Shape;13445;p34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6" name="Google Shape;13446;p34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7" name="Google Shape;13447;p34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8" name="Google Shape;13448;p34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9" name="Google Shape;13449;p34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0" name="Google Shape;13450;p34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1" name="Google Shape;13451;p34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2" name="Google Shape;13452;p34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3" name="Google Shape;13453;p34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4" name="Google Shape;13454;p34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5" name="Google Shape;13455;p34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6" name="Google Shape;13456;p34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7" name="Google Shape;13457;p34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8" name="Google Shape;13458;p34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9" name="Google Shape;13459;p34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0" name="Google Shape;13460;p34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1" name="Google Shape;13461;p34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2" name="Google Shape;13462;p34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3" name="Google Shape;13463;p34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4" name="Google Shape;13464;p34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5" name="Google Shape;13465;p34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6" name="Google Shape;13466;p34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7" name="Google Shape;13467;p34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8" name="Google Shape;13468;p34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9" name="Google Shape;13469;p34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0" name="Google Shape;13470;p34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1" name="Google Shape;13471;p34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2" name="Google Shape;13472;p34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3" name="Google Shape;13473;p34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4" name="Google Shape;13474;p34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5" name="Google Shape;13475;p34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6" name="Google Shape;13476;p34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7" name="Google Shape;13477;p34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8" name="Google Shape;13478;p34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9" name="Google Shape;13479;p34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0" name="Google Shape;13480;p34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1" name="Google Shape;13481;p34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2" name="Google Shape;13482;p34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3" name="Google Shape;13483;p34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4" name="Google Shape;13484;p34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5" name="Google Shape;13485;p34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6" name="Google Shape;13486;p34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7" name="Google Shape;13487;p34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8" name="Google Shape;13488;p34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9" name="Google Shape;13489;p34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0" name="Google Shape;13490;p34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1" name="Google Shape;13491;p34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2" name="Google Shape;13492;p34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3" name="Google Shape;13493;p34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4" name="Google Shape;13494;p34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5" name="Google Shape;13495;p34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6" name="Google Shape;13496;p34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7" name="Google Shape;13497;p34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8" name="Google Shape;13498;p34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9" name="Google Shape;13499;p34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0" name="Google Shape;13500;p34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1" name="Google Shape;13501;p34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2" name="Google Shape;13502;p34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3" name="Google Shape;13503;p34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4" name="Google Shape;13504;p34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5" name="Google Shape;13505;p34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6" name="Google Shape;13506;p34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7" name="Google Shape;13507;p34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8" name="Google Shape;13508;p34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9" name="Google Shape;13509;p34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0" name="Google Shape;13510;p34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1" name="Google Shape;13511;p34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2" name="Google Shape;13512;p34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3" name="Google Shape;13513;p34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4" name="Google Shape;13514;p34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5" name="Google Shape;13515;p34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6" name="Google Shape;13516;p34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7" name="Google Shape;13517;p34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8" name="Google Shape;13518;p34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9" name="Google Shape;13519;p34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0" name="Google Shape;13520;p34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1" name="Google Shape;13521;p34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2" name="Google Shape;13522;p34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34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4" name="Google Shape;13524;p34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5" name="Google Shape;13525;p34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6" name="Google Shape;13526;p34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7" name="Google Shape;13527;p34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34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9" name="Google Shape;13529;p34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0" name="Google Shape;13530;p34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1" name="Google Shape;13531;p34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2" name="Google Shape;13532;p34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3" name="Google Shape;13533;p34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4" name="Google Shape;13534;p34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5" name="Google Shape;13535;p34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34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7" name="Google Shape;13537;p34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8" name="Google Shape;13538;p34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9" name="Google Shape;13539;p34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0" name="Google Shape;13540;p34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1" name="Google Shape;13541;p34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2" name="Google Shape;13542;p34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3" name="Google Shape;13543;p34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4" name="Google Shape;13544;p34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34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6" name="Google Shape;13546;p34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7" name="Google Shape;13547;p34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8" name="Google Shape;13548;p34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9" name="Google Shape;13549;p34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0" name="Google Shape;13550;p34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1" name="Google Shape;13551;p34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2" name="Google Shape;13552;p34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3" name="Google Shape;13553;p34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4" name="Google Shape;13554;p34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5" name="Google Shape;13555;p34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6" name="Google Shape;13556;p34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7" name="Google Shape;13557;p34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8" name="Google Shape;13558;p34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9" name="Google Shape;13559;p34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0" name="Google Shape;13560;p34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1" name="Google Shape;13561;p34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2" name="Google Shape;13562;p34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3" name="Google Shape;13563;p34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4" name="Google Shape;13564;p34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5" name="Google Shape;13565;p34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6" name="Google Shape;13566;p34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7" name="Google Shape;13567;p34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8" name="Google Shape;13568;p34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9" name="Google Shape;13569;p34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0" name="Google Shape;13570;p34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34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34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34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4" name="Google Shape;13574;p34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5" name="Google Shape;13575;p34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6" name="Google Shape;13576;p34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7" name="Google Shape;13577;p34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8" name="Google Shape;13578;p34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9" name="Google Shape;13579;p34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0" name="Google Shape;13580;p34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1" name="Google Shape;13581;p34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2" name="Google Shape;13582;p34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3" name="Google Shape;13583;p34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4" name="Google Shape;13584;p34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5" name="Google Shape;13585;p34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6" name="Google Shape;13586;p34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7" name="Google Shape;13587;p34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8" name="Google Shape;13588;p34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9" name="Google Shape;13589;p34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0" name="Google Shape;13590;p34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1" name="Google Shape;13591;p34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2" name="Google Shape;13592;p34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3" name="Google Shape;13593;p34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4" name="Google Shape;13594;p34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5" name="Google Shape;13595;p34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6" name="Google Shape;13596;p34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7" name="Google Shape;13597;p34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8" name="Google Shape;13598;p34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9" name="Google Shape;13599;p34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0" name="Google Shape;13600;p34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1" name="Google Shape;13601;p34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2" name="Google Shape;13602;p34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3" name="Google Shape;13603;p34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4" name="Google Shape;13604;p34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5" name="Google Shape;13605;p34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6" name="Google Shape;13606;p34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7" name="Google Shape;13607;p34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8" name="Google Shape;13608;p34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9" name="Google Shape;13609;p34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0" name="Google Shape;13610;p34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1" name="Google Shape;13611;p34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2" name="Google Shape;13612;p34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3" name="Google Shape;13613;p34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4" name="Google Shape;13614;p34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5" name="Google Shape;13615;p34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6" name="Google Shape;13616;p34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7" name="Google Shape;13617;p34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8" name="Google Shape;13618;p34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9" name="Google Shape;13619;p34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0" name="Google Shape;13620;p34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1" name="Google Shape;13621;p34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2" name="Google Shape;13622;p34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3" name="Google Shape;13623;p34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4" name="Google Shape;13624;p34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5" name="Google Shape;13625;p34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6" name="Google Shape;13626;p34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7" name="Google Shape;13627;p34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8" name="Google Shape;13628;p34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9" name="Google Shape;13629;p34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0" name="Google Shape;13630;p34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1" name="Google Shape;13631;p34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2" name="Google Shape;13632;p34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3" name="Google Shape;13633;p34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4" name="Google Shape;13634;p34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5" name="Google Shape;13635;p34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6" name="Google Shape;13636;p34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7" name="Google Shape;13637;p34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8" name="Google Shape;13638;p34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9" name="Google Shape;13639;p34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0" name="Google Shape;13640;p34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1" name="Google Shape;13641;p34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2" name="Google Shape;13642;p34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3" name="Google Shape;13643;p34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4" name="Google Shape;13644;p34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5" name="Google Shape;13645;p34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34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34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8" name="Google Shape;13648;p34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9" name="Google Shape;13649;p34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0" name="Google Shape;13650;p34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1" name="Google Shape;13651;p34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34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3" name="Google Shape;13653;p34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4" name="Google Shape;13654;p34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5" name="Google Shape;13655;p34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6" name="Google Shape;13656;p34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34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8" name="Google Shape;13658;p34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9" name="Google Shape;13659;p34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0" name="Google Shape;13660;p34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1" name="Google Shape;13661;p34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2" name="Google Shape;13662;p34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3" name="Google Shape;13663;p34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4" name="Google Shape;13664;p34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34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34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7" name="Google Shape;13667;p34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8" name="Google Shape;13668;p34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34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34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34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2" name="Google Shape;13672;p34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3" name="Google Shape;13673;p34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4" name="Google Shape;13674;p34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5" name="Google Shape;13675;p34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6" name="Google Shape;13676;p34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7" name="Google Shape;13677;p34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8" name="Google Shape;13678;p34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9" name="Google Shape;13679;p34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0" name="Google Shape;13680;p34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1" name="Google Shape;13681;p34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2" name="Google Shape;13682;p34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3" name="Google Shape;13683;p34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4" name="Google Shape;13684;p34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CUSTOM_7">
    <p:spTree>
      <p:nvGrpSpPr>
        <p:cNvPr id="1" name="Shape 13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9" name="Google Shape;13949;p36"/>
          <p:cNvSpPr txBox="1">
            <a:spLocks noGrp="1"/>
          </p:cNvSpPr>
          <p:nvPr>
            <p:ph type="title"/>
          </p:nvPr>
        </p:nvSpPr>
        <p:spPr>
          <a:xfrm>
            <a:off x="713225" y="1895400"/>
            <a:ext cx="37059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950" name="Google Shape;13950;p36"/>
          <p:cNvSpPr txBox="1">
            <a:spLocks noGrp="1"/>
          </p:cNvSpPr>
          <p:nvPr>
            <p:ph type="subTitle" idx="1"/>
          </p:nvPr>
        </p:nvSpPr>
        <p:spPr>
          <a:xfrm>
            <a:off x="713225" y="2692450"/>
            <a:ext cx="3573600" cy="10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951" name="Google Shape;13951;p36"/>
          <p:cNvSpPr/>
          <p:nvPr/>
        </p:nvSpPr>
        <p:spPr>
          <a:xfrm>
            <a:off x="-125225" y="-154126"/>
            <a:ext cx="1729918" cy="1557894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52" name="Google Shape;13952;p36"/>
          <p:cNvGrpSpPr/>
          <p:nvPr/>
        </p:nvGrpSpPr>
        <p:grpSpPr>
          <a:xfrm rot="10800000" flipH="1">
            <a:off x="11" y="-19439"/>
            <a:ext cx="1777950" cy="1118873"/>
            <a:chOff x="4560800" y="2780575"/>
            <a:chExt cx="421775" cy="265425"/>
          </a:xfrm>
        </p:grpSpPr>
        <p:sp>
          <p:nvSpPr>
            <p:cNvPr id="13953" name="Google Shape;13953;p36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4" name="Google Shape;13954;p36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5" name="Google Shape;13955;p36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6" name="Google Shape;13956;p36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7" name="Google Shape;13957;p36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8" name="Google Shape;13958;p36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9" name="Google Shape;13959;p36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0" name="Google Shape;13960;p36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1" name="Google Shape;13961;p36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2" name="Google Shape;13962;p36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3" name="Google Shape;13963;p36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4" name="Google Shape;13964;p36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5" name="Google Shape;13965;p36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6" name="Google Shape;13966;p36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7" name="Google Shape;13967;p36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8" name="Google Shape;13968;p36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9" name="Google Shape;13969;p36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0" name="Google Shape;13970;p36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1" name="Google Shape;13971;p36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2" name="Google Shape;13972;p36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3" name="Google Shape;13973;p36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4" name="Google Shape;13974;p36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5" name="Google Shape;13975;p36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6" name="Google Shape;13976;p36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7" name="Google Shape;13977;p36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8" name="Google Shape;13978;p36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9" name="Google Shape;13979;p36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0" name="Google Shape;13980;p36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1" name="Google Shape;13981;p36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2" name="Google Shape;13982;p36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3" name="Google Shape;13983;p36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4" name="Google Shape;13984;p36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5" name="Google Shape;13985;p36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6" name="Google Shape;13986;p36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7" name="Google Shape;13987;p36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8" name="Google Shape;13988;p36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9" name="Google Shape;13989;p36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0" name="Google Shape;13990;p36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1" name="Google Shape;13991;p36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2" name="Google Shape;13992;p36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3" name="Google Shape;13993;p36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4" name="Google Shape;13994;p36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5" name="Google Shape;13995;p36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6" name="Google Shape;13996;p36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7" name="Google Shape;13997;p36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8" name="Google Shape;13998;p36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9" name="Google Shape;13999;p36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0" name="Google Shape;14000;p36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1" name="Google Shape;14001;p36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2" name="Google Shape;14002;p36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3" name="Google Shape;14003;p36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4" name="Google Shape;14004;p36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5" name="Google Shape;14005;p36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6" name="Google Shape;14006;p36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7" name="Google Shape;14007;p36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8" name="Google Shape;14008;p36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9" name="Google Shape;14009;p36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0" name="Google Shape;14010;p36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1" name="Google Shape;14011;p36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2" name="Google Shape;14012;p36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3" name="Google Shape;14013;p36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4" name="Google Shape;14014;p36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5" name="Google Shape;14015;p36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6" name="Google Shape;14016;p36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7" name="Google Shape;14017;p36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8" name="Google Shape;14018;p36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9" name="Google Shape;14019;p36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0" name="Google Shape;14020;p36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1" name="Google Shape;14021;p36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2" name="Google Shape;14022;p36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3" name="Google Shape;14023;p36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4" name="Google Shape;14024;p36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5" name="Google Shape;14025;p36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6" name="Google Shape;14026;p36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7" name="Google Shape;14027;p36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8" name="Google Shape;14028;p36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9" name="Google Shape;14029;p36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0" name="Google Shape;14030;p36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1" name="Google Shape;14031;p36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2" name="Google Shape;14032;p36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3" name="Google Shape;14033;p36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4" name="Google Shape;14034;p36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5" name="Google Shape;14035;p36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6" name="Google Shape;14036;p36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7" name="Google Shape;14037;p36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8" name="Google Shape;14038;p36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9" name="Google Shape;14039;p36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0" name="Google Shape;14040;p36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1" name="Google Shape;14041;p36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2" name="Google Shape;14042;p36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3" name="Google Shape;14043;p36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4" name="Google Shape;14044;p36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5" name="Google Shape;14045;p36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6" name="Google Shape;14046;p36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7" name="Google Shape;14047;p36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8" name="Google Shape;14048;p36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9" name="Google Shape;14049;p36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0" name="Google Shape;14050;p36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1" name="Google Shape;14051;p36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2" name="Google Shape;14052;p36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3" name="Google Shape;14053;p36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4" name="Google Shape;14054;p36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5" name="Google Shape;14055;p36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6" name="Google Shape;14056;p36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7" name="Google Shape;14057;p36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8" name="Google Shape;14058;p36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9" name="Google Shape;14059;p36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0" name="Google Shape;14060;p36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1" name="Google Shape;14061;p36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2" name="Google Shape;14062;p36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3" name="Google Shape;14063;p36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4" name="Google Shape;14064;p36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5" name="Google Shape;14065;p36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6" name="Google Shape;14066;p36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7" name="Google Shape;14067;p36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8" name="Google Shape;14068;p36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9" name="Google Shape;14069;p36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0" name="Google Shape;14070;p36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1" name="Google Shape;14071;p36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2" name="Google Shape;14072;p36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3" name="Google Shape;14073;p36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4" name="Google Shape;14074;p36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5" name="Google Shape;14075;p36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6" name="Google Shape;14076;p36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7" name="Google Shape;14077;p36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8" name="Google Shape;14078;p36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9" name="Google Shape;14079;p36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0" name="Google Shape;14080;p36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1" name="Google Shape;14081;p36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2" name="Google Shape;14082;p36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3" name="Google Shape;14083;p36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4" name="Google Shape;14084;p36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5" name="Google Shape;14085;p36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6" name="Google Shape;14086;p36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7" name="Google Shape;14087;p36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8" name="Google Shape;14088;p36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9" name="Google Shape;14089;p36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0" name="Google Shape;14090;p36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1" name="Google Shape;14091;p36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2" name="Google Shape;14092;p36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3" name="Google Shape;14093;p36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4" name="Google Shape;14094;p36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5" name="Google Shape;14095;p36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6" name="Google Shape;14096;p36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7" name="Google Shape;14097;p36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8" name="Google Shape;14098;p36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9" name="Google Shape;14099;p36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0" name="Google Shape;14100;p36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1" name="Google Shape;14101;p36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2" name="Google Shape;14102;p36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3" name="Google Shape;14103;p36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4" name="Google Shape;14104;p36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5" name="Google Shape;14105;p36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6" name="Google Shape;14106;p36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7" name="Google Shape;14107;p36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8" name="Google Shape;14108;p36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9" name="Google Shape;14109;p36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0" name="Google Shape;14110;p36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1" name="Google Shape;14111;p36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2" name="Google Shape;14112;p36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3" name="Google Shape;14113;p36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4" name="Google Shape;14114;p36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5" name="Google Shape;14115;p36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6" name="Google Shape;14116;p36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7" name="Google Shape;14117;p36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8" name="Google Shape;14118;p36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9" name="Google Shape;14119;p36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0" name="Google Shape;14120;p36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1" name="Google Shape;14121;p36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2" name="Google Shape;14122;p36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3" name="Google Shape;14123;p36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4" name="Google Shape;14124;p36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5" name="Google Shape;14125;p36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6" name="Google Shape;14126;p36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7" name="Google Shape;14127;p36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8" name="Google Shape;14128;p36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9" name="Google Shape;14129;p36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0" name="Google Shape;14130;p36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1" name="Google Shape;14131;p36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2" name="Google Shape;14132;p36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3" name="Google Shape;14133;p36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4" name="Google Shape;14134;p36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5" name="Google Shape;14135;p36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6" name="Google Shape;14136;p36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7" name="Google Shape;14137;p36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8" name="Google Shape;14138;p36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9" name="Google Shape;14139;p36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0" name="Google Shape;14140;p36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1" name="Google Shape;14141;p36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2" name="Google Shape;14142;p36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3" name="Google Shape;14143;p36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4" name="Google Shape;14144;p36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5" name="Google Shape;14145;p36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6" name="Google Shape;14146;p36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7" name="Google Shape;14147;p36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8" name="Google Shape;14148;p36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9" name="Google Shape;14149;p36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0" name="Google Shape;14150;p36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1" name="Google Shape;14151;p36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2" name="Google Shape;14152;p36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3" name="Google Shape;14153;p36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4" name="Google Shape;14154;p36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5" name="Google Shape;14155;p36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6" name="Google Shape;14156;p36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7" name="Google Shape;14157;p36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8" name="Google Shape;14158;p36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9" name="Google Shape;14159;p36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0" name="Google Shape;14160;p36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1" name="Google Shape;14161;p36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2" name="Google Shape;14162;p36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3" name="Google Shape;14163;p36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4" name="Google Shape;14164;p36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5" name="Google Shape;14165;p36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6" name="Google Shape;14166;p36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7" name="Google Shape;14167;p36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8" name="Google Shape;14168;p36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9" name="Google Shape;14169;p36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0" name="Google Shape;14170;p36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1" name="Google Shape;14171;p36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2" name="Google Shape;14172;p36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3" name="Google Shape;14173;p36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4" name="Google Shape;14174;p36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5" name="Google Shape;14175;p36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6" name="Google Shape;14176;p36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7" name="Google Shape;14177;p36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8" name="Google Shape;14178;p36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9" name="Google Shape;14179;p36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0" name="Google Shape;14180;p36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1" name="Google Shape;14181;p36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2" name="Google Shape;14182;p36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3" name="Google Shape;14183;p36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4" name="Google Shape;14184;p36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5" name="Google Shape;14185;p36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6" name="Google Shape;14186;p36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7" name="Google Shape;14187;p36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8" name="Google Shape;14188;p36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9" name="Google Shape;14189;p36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0" name="Google Shape;14190;p36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1" name="Google Shape;14191;p36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2" name="Google Shape;14192;p36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3" name="Google Shape;14193;p36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4" name="Google Shape;14194;p36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5" name="Google Shape;14195;p36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6" name="Google Shape;14196;p36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7" name="Google Shape;14197;p36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8" name="Google Shape;14198;p36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9" name="Google Shape;14199;p36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0" name="Google Shape;14200;p36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1" name="Google Shape;14201;p36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2" name="Google Shape;14202;p36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3" name="Google Shape;14203;p36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4" name="Google Shape;14204;p36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5" name="Google Shape;14205;p36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6" name="Google Shape;14206;p36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7" name="Google Shape;14207;p36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8" name="Google Shape;14208;p36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9" name="Google Shape;14209;p36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0" name="Google Shape;14210;p36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1" name="Google Shape;14211;p36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2" name="Google Shape;14212;p36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3" name="Google Shape;14213;p36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4" name="Google Shape;14214;p36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5" name="Google Shape;14215;p36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6" name="Google Shape;14216;p36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7" name="Google Shape;14217;p36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8" name="Google Shape;14218;p36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9" name="Google Shape;14219;p36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0" name="Google Shape;14220;p36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1" name="Google Shape;14221;p36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2" name="Google Shape;14222;p36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3" name="Google Shape;14223;p36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4" name="Google Shape;14224;p36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5" name="Google Shape;14225;p36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6" name="Google Shape;14226;p36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7" name="Google Shape;14227;p36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28" name="Google Shape;14228;p36"/>
          <p:cNvSpPr/>
          <p:nvPr/>
        </p:nvSpPr>
        <p:spPr>
          <a:xfrm rot="10800000" flipH="1">
            <a:off x="1777956" y="193637"/>
            <a:ext cx="846599" cy="69270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9" name="Google Shape;14229;p36"/>
          <p:cNvSpPr/>
          <p:nvPr/>
        </p:nvSpPr>
        <p:spPr>
          <a:xfrm flipH="1">
            <a:off x="8219175" y="45396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0" name="Google Shape;14230;p36"/>
          <p:cNvSpPr/>
          <p:nvPr/>
        </p:nvSpPr>
        <p:spPr>
          <a:xfrm flipH="1">
            <a:off x="8321207" y="24697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1" name="Google Shape;14231;p36"/>
          <p:cNvSpPr/>
          <p:nvPr/>
        </p:nvSpPr>
        <p:spPr>
          <a:xfrm>
            <a:off x="8562824" y="2571750"/>
            <a:ext cx="1266797" cy="3426677"/>
          </a:xfrm>
          <a:custGeom>
            <a:avLst/>
            <a:gdLst/>
            <a:ahLst/>
            <a:cxnLst/>
            <a:rect l="l" t="t" r="r" b="b"/>
            <a:pathLst>
              <a:path w="3691" h="7369" extrusionOk="0">
                <a:moveTo>
                  <a:pt x="3690" y="1"/>
                </a:moveTo>
                <a:cubicBezTo>
                  <a:pt x="2763" y="376"/>
                  <a:pt x="1856" y="805"/>
                  <a:pt x="928" y="1184"/>
                </a:cubicBezTo>
                <a:cubicBezTo>
                  <a:pt x="532" y="1341"/>
                  <a:pt x="66" y="1580"/>
                  <a:pt x="33" y="1992"/>
                </a:cubicBezTo>
                <a:cubicBezTo>
                  <a:pt x="0" y="2334"/>
                  <a:pt x="273" y="2627"/>
                  <a:pt x="413" y="2936"/>
                </a:cubicBezTo>
                <a:cubicBezTo>
                  <a:pt x="755" y="3711"/>
                  <a:pt x="326" y="4721"/>
                  <a:pt x="788" y="5443"/>
                </a:cubicBezTo>
                <a:cubicBezTo>
                  <a:pt x="945" y="5686"/>
                  <a:pt x="1184" y="5855"/>
                  <a:pt x="1406" y="6028"/>
                </a:cubicBezTo>
                <a:cubicBezTo>
                  <a:pt x="2128" y="6560"/>
                  <a:pt x="2866" y="7092"/>
                  <a:pt x="3690" y="7368"/>
                </a:cubicBezTo>
                <a:lnTo>
                  <a:pt x="369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"/>
          <p:cNvSpPr txBox="1">
            <a:spLocks noGrp="1"/>
          </p:cNvSpPr>
          <p:nvPr>
            <p:ph type="title"/>
          </p:nvPr>
        </p:nvSpPr>
        <p:spPr>
          <a:xfrm>
            <a:off x="5254075" y="1865550"/>
            <a:ext cx="31767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2" name="Google Shape;482;p3"/>
          <p:cNvSpPr txBox="1">
            <a:spLocks noGrp="1"/>
          </p:cNvSpPr>
          <p:nvPr>
            <p:ph type="title" idx="2" hasCustomPrompt="1"/>
          </p:nvPr>
        </p:nvSpPr>
        <p:spPr>
          <a:xfrm>
            <a:off x="5350525" y="1252838"/>
            <a:ext cx="878100" cy="5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3" name="Google Shape;483;p3"/>
          <p:cNvSpPr txBox="1">
            <a:spLocks noGrp="1"/>
          </p:cNvSpPr>
          <p:nvPr>
            <p:ph type="subTitle" idx="1"/>
          </p:nvPr>
        </p:nvSpPr>
        <p:spPr>
          <a:xfrm>
            <a:off x="5254075" y="2799750"/>
            <a:ext cx="3176700" cy="9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3"/>
          <p:cNvSpPr/>
          <p:nvPr/>
        </p:nvSpPr>
        <p:spPr>
          <a:xfrm rot="10800000" flipH="1">
            <a:off x="0" y="3203971"/>
            <a:ext cx="2453875" cy="1939529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"/>
          <p:cNvGrpSpPr/>
          <p:nvPr/>
        </p:nvGrpSpPr>
        <p:grpSpPr>
          <a:xfrm rot="-5400000" flipH="1">
            <a:off x="7903210" y="540476"/>
            <a:ext cx="1830221" cy="691747"/>
            <a:chOff x="3838450" y="2686475"/>
            <a:chExt cx="434175" cy="164100"/>
          </a:xfrm>
        </p:grpSpPr>
        <p:sp>
          <p:nvSpPr>
            <p:cNvPr id="486" name="Google Shape;486;p3"/>
            <p:cNvSpPr/>
            <p:nvPr/>
          </p:nvSpPr>
          <p:spPr>
            <a:xfrm>
              <a:off x="4133050" y="2834375"/>
              <a:ext cx="6400" cy="6225"/>
            </a:xfrm>
            <a:custGeom>
              <a:avLst/>
              <a:gdLst/>
              <a:ahLst/>
              <a:cxnLst/>
              <a:rect l="l" t="t" r="r" b="b"/>
              <a:pathLst>
                <a:path w="256" h="249" extrusionOk="0">
                  <a:moveTo>
                    <a:pt x="139" y="1"/>
                  </a:moveTo>
                  <a:cubicBezTo>
                    <a:pt x="124" y="1"/>
                    <a:pt x="111" y="5"/>
                    <a:pt x="103" y="13"/>
                  </a:cubicBezTo>
                  <a:cubicBezTo>
                    <a:pt x="33" y="30"/>
                    <a:pt x="0" y="100"/>
                    <a:pt x="17" y="166"/>
                  </a:cubicBezTo>
                  <a:cubicBezTo>
                    <a:pt x="33" y="203"/>
                    <a:pt x="49" y="236"/>
                    <a:pt x="70" y="236"/>
                  </a:cubicBezTo>
                  <a:cubicBezTo>
                    <a:pt x="87" y="244"/>
                    <a:pt x="103" y="248"/>
                    <a:pt x="118" y="248"/>
                  </a:cubicBezTo>
                  <a:cubicBezTo>
                    <a:pt x="132" y="248"/>
                    <a:pt x="144" y="244"/>
                    <a:pt x="153" y="236"/>
                  </a:cubicBezTo>
                  <a:cubicBezTo>
                    <a:pt x="223" y="219"/>
                    <a:pt x="256" y="149"/>
                    <a:pt x="239" y="79"/>
                  </a:cubicBezTo>
                  <a:cubicBezTo>
                    <a:pt x="239" y="63"/>
                    <a:pt x="223" y="30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4017075" y="2766450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34" y="34"/>
                    <a:pt x="1" y="100"/>
                    <a:pt x="17" y="170"/>
                  </a:cubicBezTo>
                  <a:cubicBezTo>
                    <a:pt x="29" y="221"/>
                    <a:pt x="61" y="253"/>
                    <a:pt x="104" y="253"/>
                  </a:cubicBezTo>
                  <a:cubicBezTo>
                    <a:pt x="119" y="253"/>
                    <a:pt x="136" y="249"/>
                    <a:pt x="153" y="240"/>
                  </a:cubicBezTo>
                  <a:cubicBezTo>
                    <a:pt x="207" y="219"/>
                    <a:pt x="256" y="153"/>
                    <a:pt x="240" y="83"/>
                  </a:cubicBezTo>
                  <a:cubicBezTo>
                    <a:pt x="223" y="67"/>
                    <a:pt x="223" y="50"/>
                    <a:pt x="207" y="34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4014500" y="28149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50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04"/>
                    <a:pt x="223" y="54"/>
                    <a:pt x="190" y="33"/>
                  </a:cubicBezTo>
                  <a:cubicBezTo>
                    <a:pt x="190" y="1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4004600" y="284242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58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17" y="66"/>
                    <a:pt x="17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34" y="239"/>
                    <a:pt x="71" y="256"/>
                    <a:pt x="104" y="256"/>
                  </a:cubicBezTo>
                  <a:cubicBezTo>
                    <a:pt x="111" y="258"/>
                    <a:pt x="118" y="259"/>
                    <a:pt x="125" y="259"/>
                  </a:cubicBezTo>
                  <a:cubicBezTo>
                    <a:pt x="170" y="259"/>
                    <a:pt x="209" y="214"/>
                    <a:pt x="224" y="153"/>
                  </a:cubicBezTo>
                  <a:lnTo>
                    <a:pt x="240" y="153"/>
                  </a:lnTo>
                  <a:cubicBezTo>
                    <a:pt x="240" y="103"/>
                    <a:pt x="224" y="50"/>
                    <a:pt x="207" y="33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4004200" y="282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6" y="1"/>
                  </a:moveTo>
                  <a:cubicBezTo>
                    <a:pt x="103" y="1"/>
                    <a:pt x="87" y="1"/>
                    <a:pt x="50" y="17"/>
                  </a:cubicBezTo>
                  <a:cubicBezTo>
                    <a:pt x="33" y="54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23"/>
                    <a:pt x="50" y="240"/>
                    <a:pt x="87" y="261"/>
                  </a:cubicBezTo>
                  <a:cubicBezTo>
                    <a:pt x="136" y="261"/>
                    <a:pt x="207" y="223"/>
                    <a:pt x="223" y="137"/>
                  </a:cubicBezTo>
                  <a:cubicBezTo>
                    <a:pt x="223" y="104"/>
                    <a:pt x="223" y="87"/>
                    <a:pt x="207" y="54"/>
                  </a:cubicBezTo>
                  <a:cubicBezTo>
                    <a:pt x="207" y="34"/>
                    <a:pt x="207" y="34"/>
                    <a:pt x="190" y="34"/>
                  </a:cubicBezTo>
                  <a:cubicBezTo>
                    <a:pt x="174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4007175" y="27810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4" y="49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5" y="239"/>
                    <a:pt x="88" y="256"/>
                  </a:cubicBezTo>
                  <a:cubicBezTo>
                    <a:pt x="137" y="256"/>
                    <a:pt x="207" y="223"/>
                    <a:pt x="224" y="136"/>
                  </a:cubicBezTo>
                  <a:cubicBezTo>
                    <a:pt x="224" y="103"/>
                    <a:pt x="224" y="87"/>
                    <a:pt x="207" y="49"/>
                  </a:cubicBezTo>
                  <a:cubicBezTo>
                    <a:pt x="207" y="33"/>
                    <a:pt x="207" y="33"/>
                    <a:pt x="191" y="33"/>
                  </a:cubicBezTo>
                  <a:cubicBezTo>
                    <a:pt x="174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4008950" y="27503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0" y="0"/>
                  </a:moveTo>
                  <a:cubicBezTo>
                    <a:pt x="99" y="0"/>
                    <a:pt x="70" y="12"/>
                    <a:pt x="50" y="40"/>
                  </a:cubicBezTo>
                  <a:cubicBezTo>
                    <a:pt x="0" y="110"/>
                    <a:pt x="0" y="180"/>
                    <a:pt x="50" y="229"/>
                  </a:cubicBezTo>
                  <a:cubicBezTo>
                    <a:pt x="66" y="246"/>
                    <a:pt x="93" y="255"/>
                    <a:pt x="120" y="255"/>
                  </a:cubicBezTo>
                  <a:cubicBezTo>
                    <a:pt x="152" y="255"/>
                    <a:pt x="186" y="242"/>
                    <a:pt x="206" y="213"/>
                  </a:cubicBezTo>
                  <a:cubicBezTo>
                    <a:pt x="256" y="163"/>
                    <a:pt x="256" y="77"/>
                    <a:pt x="206" y="23"/>
                  </a:cubicBezTo>
                  <a:cubicBezTo>
                    <a:pt x="182" y="8"/>
                    <a:pt x="15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4002025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7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40" y="120"/>
                    <a:pt x="240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4050175" y="28390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4" y="0"/>
                  </a:moveTo>
                  <a:cubicBezTo>
                    <a:pt x="120" y="0"/>
                    <a:pt x="103" y="5"/>
                    <a:pt x="87" y="16"/>
                  </a:cubicBezTo>
                  <a:cubicBezTo>
                    <a:pt x="50" y="16"/>
                    <a:pt x="33" y="49"/>
                    <a:pt x="17" y="82"/>
                  </a:cubicBezTo>
                  <a:cubicBezTo>
                    <a:pt x="0" y="98"/>
                    <a:pt x="0" y="135"/>
                    <a:pt x="0" y="168"/>
                  </a:cubicBezTo>
                  <a:cubicBezTo>
                    <a:pt x="14" y="226"/>
                    <a:pt x="64" y="259"/>
                    <a:pt x="119" y="259"/>
                  </a:cubicBezTo>
                  <a:cubicBezTo>
                    <a:pt x="130" y="259"/>
                    <a:pt x="142" y="258"/>
                    <a:pt x="153" y="255"/>
                  </a:cubicBezTo>
                  <a:cubicBezTo>
                    <a:pt x="206" y="222"/>
                    <a:pt x="239" y="152"/>
                    <a:pt x="223" y="82"/>
                  </a:cubicBezTo>
                  <a:cubicBezTo>
                    <a:pt x="223" y="65"/>
                    <a:pt x="206" y="49"/>
                    <a:pt x="190" y="32"/>
                  </a:cubicBezTo>
                  <a:cubicBezTo>
                    <a:pt x="190" y="16"/>
                    <a:pt x="190" y="16"/>
                    <a:pt x="169" y="16"/>
                  </a:cubicBezTo>
                  <a:cubicBezTo>
                    <a:pt x="161" y="5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4021825" y="2784725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44"/>
                    <a:pt x="0" y="177"/>
                    <a:pt x="33" y="210"/>
                  </a:cubicBezTo>
                  <a:cubicBezTo>
                    <a:pt x="33" y="230"/>
                    <a:pt x="66" y="247"/>
                    <a:pt x="87" y="247"/>
                  </a:cubicBezTo>
                  <a:cubicBezTo>
                    <a:pt x="97" y="252"/>
                    <a:pt x="106" y="254"/>
                    <a:pt x="116" y="254"/>
                  </a:cubicBezTo>
                  <a:cubicBezTo>
                    <a:pt x="138" y="254"/>
                    <a:pt x="158" y="242"/>
                    <a:pt x="169" y="230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23" y="41"/>
                  </a:cubicBezTo>
                  <a:cubicBezTo>
                    <a:pt x="207" y="41"/>
                    <a:pt x="207" y="24"/>
                    <a:pt x="207" y="24"/>
                  </a:cubicBezTo>
                  <a:cubicBezTo>
                    <a:pt x="190" y="24"/>
                    <a:pt x="190" y="24"/>
                    <a:pt x="190" y="4"/>
                  </a:cubicBezTo>
                  <a:lnTo>
                    <a:pt x="153" y="4"/>
                  </a:ln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4049750" y="2787925"/>
              <a:ext cx="6425" cy="6300"/>
            </a:xfrm>
            <a:custGeom>
              <a:avLst/>
              <a:gdLst/>
              <a:ahLst/>
              <a:cxnLst/>
              <a:rect l="l" t="t" r="r" b="b"/>
              <a:pathLst>
                <a:path w="257" h="252" extrusionOk="0">
                  <a:moveTo>
                    <a:pt x="136" y="1"/>
                  </a:moveTo>
                  <a:cubicBezTo>
                    <a:pt x="102" y="1"/>
                    <a:pt x="70" y="20"/>
                    <a:pt x="50" y="49"/>
                  </a:cubicBezTo>
                  <a:cubicBezTo>
                    <a:pt x="1" y="102"/>
                    <a:pt x="1" y="185"/>
                    <a:pt x="50" y="222"/>
                  </a:cubicBezTo>
                  <a:cubicBezTo>
                    <a:pt x="64" y="243"/>
                    <a:pt x="84" y="252"/>
                    <a:pt x="107" y="252"/>
                  </a:cubicBezTo>
                  <a:cubicBezTo>
                    <a:pt x="139" y="252"/>
                    <a:pt x="176" y="234"/>
                    <a:pt x="207" y="205"/>
                  </a:cubicBezTo>
                  <a:cubicBezTo>
                    <a:pt x="256" y="152"/>
                    <a:pt x="240" y="65"/>
                    <a:pt x="207" y="32"/>
                  </a:cubicBezTo>
                  <a:cubicBezTo>
                    <a:pt x="185" y="10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047600" y="2771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8" y="1"/>
                  </a:moveTo>
                  <a:cubicBezTo>
                    <a:pt x="97" y="1"/>
                    <a:pt x="63" y="14"/>
                    <a:pt x="33" y="44"/>
                  </a:cubicBezTo>
                  <a:cubicBezTo>
                    <a:pt x="0" y="110"/>
                    <a:pt x="0" y="180"/>
                    <a:pt x="33" y="229"/>
                  </a:cubicBezTo>
                  <a:cubicBezTo>
                    <a:pt x="57" y="246"/>
                    <a:pt x="84" y="255"/>
                    <a:pt x="111" y="255"/>
                  </a:cubicBezTo>
                  <a:cubicBezTo>
                    <a:pt x="144" y="255"/>
                    <a:pt x="177" y="242"/>
                    <a:pt x="206" y="213"/>
                  </a:cubicBezTo>
                  <a:cubicBezTo>
                    <a:pt x="239" y="147"/>
                    <a:pt x="239" y="77"/>
                    <a:pt x="190" y="23"/>
                  </a:cubicBezTo>
                  <a:cubicBezTo>
                    <a:pt x="173" y="9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018825" y="283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1"/>
                  </a:moveTo>
                  <a:cubicBezTo>
                    <a:pt x="34" y="34"/>
                    <a:pt x="1" y="104"/>
                    <a:pt x="17" y="174"/>
                  </a:cubicBezTo>
                  <a:cubicBezTo>
                    <a:pt x="17" y="207"/>
                    <a:pt x="34" y="224"/>
                    <a:pt x="67" y="240"/>
                  </a:cubicBezTo>
                  <a:cubicBezTo>
                    <a:pt x="85" y="250"/>
                    <a:pt x="99" y="255"/>
                    <a:pt x="112" y="255"/>
                  </a:cubicBezTo>
                  <a:cubicBezTo>
                    <a:pt x="125" y="255"/>
                    <a:pt x="137" y="250"/>
                    <a:pt x="153" y="240"/>
                  </a:cubicBezTo>
                  <a:cubicBezTo>
                    <a:pt x="186" y="240"/>
                    <a:pt x="207" y="207"/>
                    <a:pt x="223" y="174"/>
                  </a:cubicBezTo>
                  <a:cubicBezTo>
                    <a:pt x="240" y="158"/>
                    <a:pt x="240" y="104"/>
                    <a:pt x="240" y="87"/>
                  </a:cubicBezTo>
                  <a:cubicBezTo>
                    <a:pt x="223" y="54"/>
                    <a:pt x="223" y="34"/>
                    <a:pt x="207" y="34"/>
                  </a:cubicBezTo>
                  <a:lnTo>
                    <a:pt x="186" y="17"/>
                  </a:ln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022650" y="2802125"/>
              <a:ext cx="6000" cy="6275"/>
            </a:xfrm>
            <a:custGeom>
              <a:avLst/>
              <a:gdLst/>
              <a:ahLst/>
              <a:cxnLst/>
              <a:rect l="l" t="t" r="r" b="b"/>
              <a:pathLst>
                <a:path w="240" h="251" extrusionOk="0">
                  <a:moveTo>
                    <a:pt x="136" y="0"/>
                  </a:moveTo>
                  <a:cubicBezTo>
                    <a:pt x="121" y="0"/>
                    <a:pt x="103" y="4"/>
                    <a:pt x="87" y="13"/>
                  </a:cubicBezTo>
                  <a:cubicBezTo>
                    <a:pt x="54" y="13"/>
                    <a:pt x="33" y="50"/>
                    <a:pt x="17" y="66"/>
                  </a:cubicBezTo>
                  <a:cubicBezTo>
                    <a:pt x="0" y="99"/>
                    <a:pt x="0" y="132"/>
                    <a:pt x="17" y="169"/>
                  </a:cubicBezTo>
                  <a:cubicBezTo>
                    <a:pt x="17" y="202"/>
                    <a:pt x="33" y="219"/>
                    <a:pt x="70" y="235"/>
                  </a:cubicBezTo>
                  <a:cubicBezTo>
                    <a:pt x="79" y="246"/>
                    <a:pt x="91" y="251"/>
                    <a:pt x="106" y="251"/>
                  </a:cubicBezTo>
                  <a:cubicBezTo>
                    <a:pt x="121" y="251"/>
                    <a:pt x="138" y="246"/>
                    <a:pt x="157" y="235"/>
                  </a:cubicBezTo>
                  <a:cubicBezTo>
                    <a:pt x="207" y="219"/>
                    <a:pt x="240" y="153"/>
                    <a:pt x="223" y="83"/>
                  </a:cubicBezTo>
                  <a:cubicBezTo>
                    <a:pt x="223" y="50"/>
                    <a:pt x="207" y="29"/>
                    <a:pt x="207" y="29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4045850" y="28193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46"/>
                    <a:pt x="0" y="116"/>
                    <a:pt x="17" y="186"/>
                  </a:cubicBezTo>
                  <a:cubicBezTo>
                    <a:pt x="17" y="219"/>
                    <a:pt x="33" y="236"/>
                    <a:pt x="70" y="252"/>
                  </a:cubicBezTo>
                  <a:cubicBezTo>
                    <a:pt x="78" y="260"/>
                    <a:pt x="91" y="265"/>
                    <a:pt x="106" y="265"/>
                  </a:cubicBezTo>
                  <a:cubicBezTo>
                    <a:pt x="121" y="265"/>
                    <a:pt x="138" y="260"/>
                    <a:pt x="157" y="252"/>
                  </a:cubicBezTo>
                  <a:cubicBezTo>
                    <a:pt x="206" y="236"/>
                    <a:pt x="239" y="149"/>
                    <a:pt x="239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4054900" y="2742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8" y="0"/>
                  </a:moveTo>
                  <a:cubicBezTo>
                    <a:pt x="95" y="0"/>
                    <a:pt x="61" y="13"/>
                    <a:pt x="34" y="40"/>
                  </a:cubicBezTo>
                  <a:cubicBezTo>
                    <a:pt x="17" y="56"/>
                    <a:pt x="17" y="77"/>
                    <a:pt x="17" y="94"/>
                  </a:cubicBezTo>
                  <a:cubicBezTo>
                    <a:pt x="1" y="143"/>
                    <a:pt x="17" y="197"/>
                    <a:pt x="34" y="230"/>
                  </a:cubicBezTo>
                  <a:cubicBezTo>
                    <a:pt x="53" y="249"/>
                    <a:pt x="80" y="257"/>
                    <a:pt x="105" y="257"/>
                  </a:cubicBezTo>
                  <a:cubicBezTo>
                    <a:pt x="123" y="257"/>
                    <a:pt x="140" y="253"/>
                    <a:pt x="153" y="246"/>
                  </a:cubicBezTo>
                  <a:cubicBezTo>
                    <a:pt x="170" y="230"/>
                    <a:pt x="186" y="230"/>
                    <a:pt x="207" y="213"/>
                  </a:cubicBezTo>
                  <a:cubicBezTo>
                    <a:pt x="240" y="143"/>
                    <a:pt x="240" y="77"/>
                    <a:pt x="207" y="23"/>
                  </a:cubicBezTo>
                  <a:cubicBezTo>
                    <a:pt x="183" y="9"/>
                    <a:pt x="15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118400" y="2771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1"/>
                  </a:moveTo>
                  <a:cubicBezTo>
                    <a:pt x="87" y="1"/>
                    <a:pt x="38" y="54"/>
                    <a:pt x="17" y="120"/>
                  </a:cubicBezTo>
                  <a:cubicBezTo>
                    <a:pt x="1" y="157"/>
                    <a:pt x="17" y="190"/>
                    <a:pt x="38" y="207"/>
                  </a:cubicBezTo>
                  <a:cubicBezTo>
                    <a:pt x="38" y="244"/>
                    <a:pt x="71" y="260"/>
                    <a:pt x="104" y="260"/>
                  </a:cubicBezTo>
                  <a:cubicBezTo>
                    <a:pt x="120" y="260"/>
                    <a:pt x="157" y="260"/>
                    <a:pt x="190" y="244"/>
                  </a:cubicBezTo>
                  <a:cubicBezTo>
                    <a:pt x="207" y="223"/>
                    <a:pt x="223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lnTo>
                    <a:pt x="207" y="38"/>
                  </a:lnTo>
                  <a:cubicBezTo>
                    <a:pt x="190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127050" y="28170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0" y="0"/>
                    <a:pt x="83" y="0"/>
                    <a:pt x="67" y="17"/>
                  </a:cubicBezTo>
                  <a:cubicBezTo>
                    <a:pt x="34" y="33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0" y="239"/>
                    <a:pt x="83" y="256"/>
                  </a:cubicBezTo>
                  <a:cubicBezTo>
                    <a:pt x="137" y="256"/>
                    <a:pt x="186" y="223"/>
                    <a:pt x="224" y="153"/>
                  </a:cubicBezTo>
                  <a:lnTo>
                    <a:pt x="224" y="136"/>
                  </a:lnTo>
                  <a:cubicBezTo>
                    <a:pt x="224" y="103"/>
                    <a:pt x="224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129125" y="2709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0"/>
                  </a:moveTo>
                  <a:cubicBezTo>
                    <a:pt x="87" y="0"/>
                    <a:pt x="37" y="33"/>
                    <a:pt x="21" y="104"/>
                  </a:cubicBezTo>
                  <a:cubicBezTo>
                    <a:pt x="0" y="137"/>
                    <a:pt x="21" y="174"/>
                    <a:pt x="37" y="207"/>
                  </a:cubicBezTo>
                  <a:cubicBezTo>
                    <a:pt x="37" y="240"/>
                    <a:pt x="70" y="260"/>
                    <a:pt x="103" y="260"/>
                  </a:cubicBezTo>
                  <a:cubicBezTo>
                    <a:pt x="157" y="260"/>
                    <a:pt x="227" y="223"/>
                    <a:pt x="244" y="157"/>
                  </a:cubicBezTo>
                  <a:cubicBezTo>
                    <a:pt x="244" y="120"/>
                    <a:pt x="244" y="87"/>
                    <a:pt x="227" y="54"/>
                  </a:cubicBezTo>
                  <a:lnTo>
                    <a:pt x="206" y="33"/>
                  </a:lnTo>
                  <a:cubicBezTo>
                    <a:pt x="190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4130875" y="272480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6" y="0"/>
                  </a:moveTo>
                  <a:cubicBezTo>
                    <a:pt x="111" y="0"/>
                    <a:pt x="73" y="19"/>
                    <a:pt x="54" y="51"/>
                  </a:cubicBezTo>
                  <a:cubicBezTo>
                    <a:pt x="0" y="100"/>
                    <a:pt x="0" y="187"/>
                    <a:pt x="54" y="236"/>
                  </a:cubicBezTo>
                  <a:cubicBezTo>
                    <a:pt x="75" y="252"/>
                    <a:pt x="99" y="261"/>
                    <a:pt x="123" y="261"/>
                  </a:cubicBezTo>
                  <a:cubicBezTo>
                    <a:pt x="156" y="261"/>
                    <a:pt x="187" y="244"/>
                    <a:pt x="207" y="203"/>
                  </a:cubicBezTo>
                  <a:cubicBezTo>
                    <a:pt x="260" y="154"/>
                    <a:pt x="260" y="67"/>
                    <a:pt x="207" y="30"/>
                  </a:cubicBezTo>
                  <a:cubicBezTo>
                    <a:pt x="193" y="10"/>
                    <a:pt x="170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4130875" y="277220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44" y="0"/>
                  </a:moveTo>
                  <a:cubicBezTo>
                    <a:pt x="114" y="0"/>
                    <a:pt x="81" y="14"/>
                    <a:pt x="54" y="43"/>
                  </a:cubicBezTo>
                  <a:cubicBezTo>
                    <a:pt x="0" y="113"/>
                    <a:pt x="17" y="179"/>
                    <a:pt x="54" y="232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2" y="253"/>
                    <a:pt x="123" y="255"/>
                    <a:pt x="133" y="255"/>
                  </a:cubicBezTo>
                  <a:cubicBezTo>
                    <a:pt x="163" y="255"/>
                    <a:pt x="195" y="240"/>
                    <a:pt x="207" y="216"/>
                  </a:cubicBezTo>
                  <a:cubicBezTo>
                    <a:pt x="240" y="162"/>
                    <a:pt x="260" y="113"/>
                    <a:pt x="240" y="76"/>
                  </a:cubicBezTo>
                  <a:cubicBezTo>
                    <a:pt x="240" y="59"/>
                    <a:pt x="223" y="43"/>
                    <a:pt x="207" y="26"/>
                  </a:cubicBezTo>
                  <a:cubicBezTo>
                    <a:pt x="192" y="9"/>
                    <a:pt x="16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4126125" y="2802250"/>
              <a:ext cx="5600" cy="6350"/>
            </a:xfrm>
            <a:custGeom>
              <a:avLst/>
              <a:gdLst/>
              <a:ahLst/>
              <a:cxnLst/>
              <a:rect l="l" t="t" r="r" b="b"/>
              <a:pathLst>
                <a:path w="224" h="254" extrusionOk="0">
                  <a:moveTo>
                    <a:pt x="120" y="1"/>
                  </a:moveTo>
                  <a:cubicBezTo>
                    <a:pt x="101" y="1"/>
                    <a:pt x="78" y="12"/>
                    <a:pt x="54" y="24"/>
                  </a:cubicBezTo>
                  <a:cubicBezTo>
                    <a:pt x="38" y="45"/>
                    <a:pt x="17" y="78"/>
                    <a:pt x="1" y="111"/>
                  </a:cubicBezTo>
                  <a:cubicBezTo>
                    <a:pt x="1" y="148"/>
                    <a:pt x="1" y="181"/>
                    <a:pt x="17" y="197"/>
                  </a:cubicBezTo>
                  <a:cubicBezTo>
                    <a:pt x="38" y="230"/>
                    <a:pt x="54" y="251"/>
                    <a:pt x="87" y="251"/>
                  </a:cubicBezTo>
                  <a:cubicBezTo>
                    <a:pt x="96" y="253"/>
                    <a:pt x="104" y="254"/>
                    <a:pt x="112" y="254"/>
                  </a:cubicBezTo>
                  <a:cubicBezTo>
                    <a:pt x="169" y="254"/>
                    <a:pt x="209" y="206"/>
                    <a:pt x="223" y="148"/>
                  </a:cubicBezTo>
                  <a:cubicBezTo>
                    <a:pt x="223" y="111"/>
                    <a:pt x="223" y="78"/>
                    <a:pt x="207" y="61"/>
                  </a:cubicBezTo>
                  <a:cubicBezTo>
                    <a:pt x="207" y="45"/>
                    <a:pt x="207" y="45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3"/>
                    <a:pt x="128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4129125" y="275545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1" y="1"/>
                  </a:moveTo>
                  <a:cubicBezTo>
                    <a:pt x="103" y="1"/>
                    <a:pt x="77" y="13"/>
                    <a:pt x="54" y="24"/>
                  </a:cubicBezTo>
                  <a:cubicBezTo>
                    <a:pt x="37" y="41"/>
                    <a:pt x="21" y="78"/>
                    <a:pt x="0" y="111"/>
                  </a:cubicBezTo>
                  <a:cubicBezTo>
                    <a:pt x="0" y="144"/>
                    <a:pt x="0" y="181"/>
                    <a:pt x="21" y="197"/>
                  </a:cubicBezTo>
                  <a:cubicBezTo>
                    <a:pt x="37" y="230"/>
                    <a:pt x="54" y="247"/>
                    <a:pt x="87" y="247"/>
                  </a:cubicBezTo>
                  <a:cubicBezTo>
                    <a:pt x="97" y="250"/>
                    <a:pt x="107" y="251"/>
                    <a:pt x="117" y="251"/>
                  </a:cubicBezTo>
                  <a:cubicBezTo>
                    <a:pt x="171" y="251"/>
                    <a:pt x="210" y="204"/>
                    <a:pt x="227" y="144"/>
                  </a:cubicBezTo>
                  <a:cubicBezTo>
                    <a:pt x="244" y="111"/>
                    <a:pt x="227" y="78"/>
                    <a:pt x="206" y="61"/>
                  </a:cubicBezTo>
                  <a:cubicBezTo>
                    <a:pt x="206" y="41"/>
                    <a:pt x="206" y="41"/>
                    <a:pt x="190" y="24"/>
                  </a:cubicBezTo>
                  <a:cubicBezTo>
                    <a:pt x="190" y="8"/>
                    <a:pt x="174" y="8"/>
                    <a:pt x="141" y="8"/>
                  </a:cubicBezTo>
                  <a:cubicBezTo>
                    <a:pt x="136" y="3"/>
                    <a:pt x="129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3997700" y="2812150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1" y="1"/>
                  </a:moveTo>
                  <a:cubicBezTo>
                    <a:pt x="98" y="1"/>
                    <a:pt x="65" y="13"/>
                    <a:pt x="38" y="40"/>
                  </a:cubicBezTo>
                  <a:cubicBezTo>
                    <a:pt x="1" y="110"/>
                    <a:pt x="1" y="181"/>
                    <a:pt x="38" y="230"/>
                  </a:cubicBezTo>
                  <a:cubicBezTo>
                    <a:pt x="54" y="247"/>
                    <a:pt x="71" y="247"/>
                    <a:pt x="87" y="247"/>
                  </a:cubicBezTo>
                  <a:cubicBezTo>
                    <a:pt x="97" y="252"/>
                    <a:pt x="109" y="255"/>
                    <a:pt x="120" y="255"/>
                  </a:cubicBezTo>
                  <a:cubicBezTo>
                    <a:pt x="150" y="255"/>
                    <a:pt x="183" y="237"/>
                    <a:pt x="207" y="214"/>
                  </a:cubicBezTo>
                  <a:cubicBezTo>
                    <a:pt x="244" y="164"/>
                    <a:pt x="244" y="110"/>
                    <a:pt x="227" y="77"/>
                  </a:cubicBezTo>
                  <a:cubicBezTo>
                    <a:pt x="227" y="61"/>
                    <a:pt x="207" y="40"/>
                    <a:pt x="207" y="24"/>
                  </a:cubicBezTo>
                  <a:cubicBezTo>
                    <a:pt x="185" y="9"/>
                    <a:pt x="158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991725" y="2840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41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3" y="50"/>
                    <a:pt x="1" y="116"/>
                    <a:pt x="17" y="186"/>
                  </a:cubicBezTo>
                  <a:cubicBezTo>
                    <a:pt x="33" y="219"/>
                    <a:pt x="54" y="235"/>
                    <a:pt x="71" y="256"/>
                  </a:cubicBezTo>
                  <a:cubicBezTo>
                    <a:pt x="87" y="264"/>
                    <a:pt x="104" y="268"/>
                    <a:pt x="119" y="268"/>
                  </a:cubicBezTo>
                  <a:cubicBezTo>
                    <a:pt x="133" y="268"/>
                    <a:pt x="147" y="264"/>
                    <a:pt x="157" y="256"/>
                  </a:cubicBezTo>
                  <a:cubicBezTo>
                    <a:pt x="190" y="235"/>
                    <a:pt x="207" y="219"/>
                    <a:pt x="223" y="186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40" y="66"/>
                    <a:pt x="223" y="50"/>
                    <a:pt x="207" y="29"/>
                  </a:cubicBezTo>
                  <a:lnTo>
                    <a:pt x="190" y="13"/>
                  </a:lnTo>
                  <a:cubicBezTo>
                    <a:pt x="174" y="4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3996475" y="27972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9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17" y="177"/>
                    <a:pt x="17" y="210"/>
                  </a:cubicBezTo>
                  <a:cubicBezTo>
                    <a:pt x="33" y="226"/>
                    <a:pt x="70" y="247"/>
                    <a:pt x="87" y="247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9" y="241"/>
                    <a:pt x="173" y="226"/>
                  </a:cubicBezTo>
                  <a:cubicBezTo>
                    <a:pt x="206" y="210"/>
                    <a:pt x="223" y="177"/>
                    <a:pt x="223" y="144"/>
                  </a:cubicBezTo>
                  <a:cubicBezTo>
                    <a:pt x="239" y="107"/>
                    <a:pt x="239" y="74"/>
                    <a:pt x="223" y="57"/>
                  </a:cubicBezTo>
                  <a:cubicBezTo>
                    <a:pt x="206" y="41"/>
                    <a:pt x="206" y="41"/>
                    <a:pt x="206" y="20"/>
                  </a:cubicBezTo>
                  <a:cubicBezTo>
                    <a:pt x="190" y="3"/>
                    <a:pt x="173" y="3"/>
                    <a:pt x="153" y="3"/>
                  </a:cubicBezTo>
                  <a:cubicBezTo>
                    <a:pt x="145" y="1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3989975" y="282400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34" y="1"/>
                  </a:moveTo>
                  <a:cubicBezTo>
                    <a:pt x="103" y="1"/>
                    <a:pt x="67" y="20"/>
                    <a:pt x="38" y="49"/>
                  </a:cubicBezTo>
                  <a:cubicBezTo>
                    <a:pt x="21" y="65"/>
                    <a:pt x="21" y="82"/>
                    <a:pt x="21" y="102"/>
                  </a:cubicBezTo>
                  <a:cubicBezTo>
                    <a:pt x="0" y="152"/>
                    <a:pt x="0" y="205"/>
                    <a:pt x="38" y="238"/>
                  </a:cubicBezTo>
                  <a:cubicBezTo>
                    <a:pt x="57" y="248"/>
                    <a:pt x="82" y="257"/>
                    <a:pt x="107" y="257"/>
                  </a:cubicBezTo>
                  <a:cubicBezTo>
                    <a:pt x="126" y="257"/>
                    <a:pt x="143" y="252"/>
                    <a:pt x="157" y="238"/>
                  </a:cubicBezTo>
                  <a:cubicBezTo>
                    <a:pt x="174" y="238"/>
                    <a:pt x="190" y="222"/>
                    <a:pt x="207" y="205"/>
                  </a:cubicBezTo>
                  <a:cubicBezTo>
                    <a:pt x="244" y="152"/>
                    <a:pt x="244" y="65"/>
                    <a:pt x="190" y="32"/>
                  </a:cubicBezTo>
                  <a:cubicBezTo>
                    <a:pt x="176" y="10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3994725" y="2749650"/>
              <a:ext cx="5575" cy="4850"/>
            </a:xfrm>
            <a:custGeom>
              <a:avLst/>
              <a:gdLst/>
              <a:ahLst/>
              <a:cxnLst/>
              <a:rect l="l" t="t" r="r" b="b"/>
              <a:pathLst>
                <a:path w="223" h="194" extrusionOk="0">
                  <a:moveTo>
                    <a:pt x="17" y="1"/>
                  </a:moveTo>
                  <a:cubicBezTo>
                    <a:pt x="17" y="17"/>
                    <a:pt x="17" y="34"/>
                    <a:pt x="0" y="34"/>
                  </a:cubicBezTo>
                  <a:cubicBezTo>
                    <a:pt x="0" y="67"/>
                    <a:pt x="0" y="104"/>
                    <a:pt x="17" y="137"/>
                  </a:cubicBezTo>
                  <a:cubicBezTo>
                    <a:pt x="37" y="170"/>
                    <a:pt x="54" y="190"/>
                    <a:pt x="87" y="190"/>
                  </a:cubicBezTo>
                  <a:cubicBezTo>
                    <a:pt x="95" y="192"/>
                    <a:pt x="104" y="193"/>
                    <a:pt x="112" y="193"/>
                  </a:cubicBezTo>
                  <a:cubicBezTo>
                    <a:pt x="169" y="193"/>
                    <a:pt x="208" y="145"/>
                    <a:pt x="223" y="87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3993075" y="278235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1"/>
                  </a:moveTo>
                  <a:cubicBezTo>
                    <a:pt x="115" y="1"/>
                    <a:pt x="101" y="6"/>
                    <a:pt x="83" y="16"/>
                  </a:cubicBezTo>
                  <a:cubicBezTo>
                    <a:pt x="50" y="33"/>
                    <a:pt x="33" y="49"/>
                    <a:pt x="17" y="82"/>
                  </a:cubicBezTo>
                  <a:cubicBezTo>
                    <a:pt x="0" y="119"/>
                    <a:pt x="0" y="152"/>
                    <a:pt x="0" y="185"/>
                  </a:cubicBezTo>
                  <a:cubicBezTo>
                    <a:pt x="12" y="237"/>
                    <a:pt x="51" y="268"/>
                    <a:pt x="99" y="268"/>
                  </a:cubicBezTo>
                  <a:cubicBezTo>
                    <a:pt x="116" y="268"/>
                    <a:pt x="134" y="264"/>
                    <a:pt x="153" y="255"/>
                  </a:cubicBezTo>
                  <a:cubicBezTo>
                    <a:pt x="206" y="239"/>
                    <a:pt x="239" y="152"/>
                    <a:pt x="223" y="82"/>
                  </a:cubicBezTo>
                  <a:cubicBezTo>
                    <a:pt x="223" y="66"/>
                    <a:pt x="206" y="49"/>
                    <a:pt x="186" y="33"/>
                  </a:cubicBezTo>
                  <a:lnTo>
                    <a:pt x="169" y="16"/>
                  </a:lnTo>
                  <a:cubicBezTo>
                    <a:pt x="153" y="6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3988725" y="27630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35" y="1"/>
                  </a:moveTo>
                  <a:cubicBezTo>
                    <a:pt x="121" y="1"/>
                    <a:pt x="104" y="5"/>
                    <a:pt x="88" y="13"/>
                  </a:cubicBezTo>
                  <a:cubicBezTo>
                    <a:pt x="34" y="29"/>
                    <a:pt x="1" y="116"/>
                    <a:pt x="17" y="170"/>
                  </a:cubicBezTo>
                  <a:cubicBezTo>
                    <a:pt x="17" y="203"/>
                    <a:pt x="34" y="236"/>
                    <a:pt x="71" y="252"/>
                  </a:cubicBezTo>
                  <a:lnTo>
                    <a:pt x="153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7"/>
                    <a:pt x="224" y="46"/>
                    <a:pt x="207" y="29"/>
                  </a:cubicBezTo>
                  <a:cubicBezTo>
                    <a:pt x="191" y="13"/>
                    <a:pt x="191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3984825" y="2809025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38" y="0"/>
                  </a:moveTo>
                  <a:cubicBezTo>
                    <a:pt x="123" y="0"/>
                    <a:pt x="105" y="5"/>
                    <a:pt x="87" y="13"/>
                  </a:cubicBezTo>
                  <a:cubicBezTo>
                    <a:pt x="37" y="29"/>
                    <a:pt x="0" y="99"/>
                    <a:pt x="21" y="165"/>
                  </a:cubicBezTo>
                  <a:cubicBezTo>
                    <a:pt x="21" y="202"/>
                    <a:pt x="37" y="235"/>
                    <a:pt x="70" y="235"/>
                  </a:cubicBezTo>
                  <a:cubicBezTo>
                    <a:pt x="79" y="244"/>
                    <a:pt x="92" y="248"/>
                    <a:pt x="107" y="248"/>
                  </a:cubicBezTo>
                  <a:cubicBezTo>
                    <a:pt x="123" y="248"/>
                    <a:pt x="140" y="244"/>
                    <a:pt x="157" y="235"/>
                  </a:cubicBezTo>
                  <a:cubicBezTo>
                    <a:pt x="190" y="235"/>
                    <a:pt x="206" y="202"/>
                    <a:pt x="227" y="186"/>
                  </a:cubicBezTo>
                  <a:cubicBezTo>
                    <a:pt x="244" y="149"/>
                    <a:pt x="244" y="116"/>
                    <a:pt x="227" y="83"/>
                  </a:cubicBezTo>
                  <a:cubicBezTo>
                    <a:pt x="227" y="62"/>
                    <a:pt x="227" y="46"/>
                    <a:pt x="206" y="29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008950" y="2797800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41" y="0"/>
                  </a:moveTo>
                  <a:cubicBezTo>
                    <a:pt x="107" y="0"/>
                    <a:pt x="71" y="19"/>
                    <a:pt x="50" y="50"/>
                  </a:cubicBezTo>
                  <a:cubicBezTo>
                    <a:pt x="0" y="99"/>
                    <a:pt x="0" y="186"/>
                    <a:pt x="50" y="223"/>
                  </a:cubicBezTo>
                  <a:cubicBezTo>
                    <a:pt x="66" y="239"/>
                    <a:pt x="87" y="239"/>
                    <a:pt x="103" y="256"/>
                  </a:cubicBezTo>
                  <a:cubicBezTo>
                    <a:pt x="136" y="256"/>
                    <a:pt x="169" y="239"/>
                    <a:pt x="206" y="202"/>
                  </a:cubicBezTo>
                  <a:cubicBezTo>
                    <a:pt x="239" y="169"/>
                    <a:pt x="256" y="120"/>
                    <a:pt x="239" y="66"/>
                  </a:cubicBezTo>
                  <a:cubicBezTo>
                    <a:pt x="223" y="50"/>
                    <a:pt x="223" y="33"/>
                    <a:pt x="206" y="33"/>
                  </a:cubicBezTo>
                  <a:cubicBezTo>
                    <a:pt x="190" y="10"/>
                    <a:pt x="16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078925" y="2841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60"/>
                    <a:pt x="17" y="193"/>
                    <a:pt x="33" y="210"/>
                  </a:cubicBezTo>
                  <a:cubicBezTo>
                    <a:pt x="50" y="247"/>
                    <a:pt x="71" y="247"/>
                    <a:pt x="87" y="263"/>
                  </a:cubicBezTo>
                  <a:cubicBezTo>
                    <a:pt x="120" y="263"/>
                    <a:pt x="153" y="263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40" y="90"/>
                    <a:pt x="223" y="57"/>
                  </a:cubicBezTo>
                  <a:cubicBezTo>
                    <a:pt x="207" y="41"/>
                    <a:pt x="207" y="41"/>
                    <a:pt x="207" y="20"/>
                  </a:cubicBezTo>
                  <a:lnTo>
                    <a:pt x="190" y="20"/>
                  </a:lnTo>
                  <a:cubicBezTo>
                    <a:pt x="174" y="4"/>
                    <a:pt x="153" y="4"/>
                    <a:pt x="153" y="4"/>
                  </a:cubicBez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083675" y="274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9" y="0"/>
                  </a:moveTo>
                  <a:cubicBezTo>
                    <a:pt x="124" y="0"/>
                    <a:pt x="111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17" y="202"/>
                    <a:pt x="50" y="239"/>
                    <a:pt x="66" y="239"/>
                  </a:cubicBezTo>
                  <a:cubicBezTo>
                    <a:pt x="103" y="256"/>
                    <a:pt x="120" y="256"/>
                    <a:pt x="153" y="256"/>
                  </a:cubicBezTo>
                  <a:cubicBezTo>
                    <a:pt x="190" y="239"/>
                    <a:pt x="206" y="202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33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4090975" y="2782750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04" y="0"/>
                  </a:moveTo>
                  <a:cubicBezTo>
                    <a:pt x="67" y="17"/>
                    <a:pt x="17" y="50"/>
                    <a:pt x="1" y="103"/>
                  </a:cubicBezTo>
                  <a:cubicBezTo>
                    <a:pt x="1" y="136"/>
                    <a:pt x="1" y="169"/>
                    <a:pt x="17" y="206"/>
                  </a:cubicBezTo>
                  <a:cubicBezTo>
                    <a:pt x="34" y="239"/>
                    <a:pt x="50" y="256"/>
                    <a:pt x="83" y="256"/>
                  </a:cubicBezTo>
                  <a:cubicBezTo>
                    <a:pt x="90" y="258"/>
                    <a:pt x="98" y="259"/>
                    <a:pt x="105" y="259"/>
                  </a:cubicBezTo>
                  <a:cubicBezTo>
                    <a:pt x="154" y="259"/>
                    <a:pt x="209" y="214"/>
                    <a:pt x="224" y="153"/>
                  </a:cubicBezTo>
                  <a:lnTo>
                    <a:pt x="224" y="120"/>
                  </a:lnTo>
                  <a:cubicBezTo>
                    <a:pt x="224" y="83"/>
                    <a:pt x="207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075925" y="27777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0" y="0"/>
                  </a:moveTo>
                  <a:cubicBezTo>
                    <a:pt x="125" y="0"/>
                    <a:pt x="112" y="4"/>
                    <a:pt x="104" y="12"/>
                  </a:cubicBezTo>
                  <a:cubicBezTo>
                    <a:pt x="34" y="45"/>
                    <a:pt x="1" y="116"/>
                    <a:pt x="17" y="181"/>
                  </a:cubicBezTo>
                  <a:cubicBezTo>
                    <a:pt x="34" y="219"/>
                    <a:pt x="50" y="235"/>
                    <a:pt x="67" y="252"/>
                  </a:cubicBezTo>
                  <a:cubicBezTo>
                    <a:pt x="85" y="260"/>
                    <a:pt x="103" y="264"/>
                    <a:pt x="118" y="264"/>
                  </a:cubicBezTo>
                  <a:cubicBezTo>
                    <a:pt x="133" y="264"/>
                    <a:pt x="145" y="260"/>
                    <a:pt x="153" y="252"/>
                  </a:cubicBezTo>
                  <a:cubicBezTo>
                    <a:pt x="224" y="219"/>
                    <a:pt x="257" y="149"/>
                    <a:pt x="240" y="78"/>
                  </a:cubicBezTo>
                  <a:cubicBezTo>
                    <a:pt x="240" y="62"/>
                    <a:pt x="224" y="45"/>
                    <a:pt x="207" y="29"/>
                  </a:cubicBezTo>
                  <a:lnTo>
                    <a:pt x="191" y="12"/>
                  </a:lnTo>
                  <a:cubicBezTo>
                    <a:pt x="172" y="4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042025" y="2755925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44" y="0"/>
                  </a:moveTo>
                  <a:cubicBezTo>
                    <a:pt x="108" y="0"/>
                    <a:pt x="70" y="17"/>
                    <a:pt x="50" y="59"/>
                  </a:cubicBezTo>
                  <a:cubicBezTo>
                    <a:pt x="0" y="108"/>
                    <a:pt x="0" y="195"/>
                    <a:pt x="50" y="228"/>
                  </a:cubicBezTo>
                  <a:cubicBezTo>
                    <a:pt x="66" y="249"/>
                    <a:pt x="83" y="249"/>
                    <a:pt x="104" y="265"/>
                  </a:cubicBezTo>
                  <a:cubicBezTo>
                    <a:pt x="137" y="265"/>
                    <a:pt x="170" y="249"/>
                    <a:pt x="207" y="211"/>
                  </a:cubicBezTo>
                  <a:cubicBezTo>
                    <a:pt x="240" y="178"/>
                    <a:pt x="256" y="125"/>
                    <a:pt x="240" y="75"/>
                  </a:cubicBezTo>
                  <a:cubicBezTo>
                    <a:pt x="223" y="59"/>
                    <a:pt x="223" y="42"/>
                    <a:pt x="207" y="22"/>
                  </a:cubicBezTo>
                  <a:cubicBezTo>
                    <a:pt x="192" y="8"/>
                    <a:pt x="168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078500" y="27973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34" y="1"/>
                  </a:moveTo>
                  <a:cubicBezTo>
                    <a:pt x="100" y="1"/>
                    <a:pt x="65" y="19"/>
                    <a:pt x="34" y="50"/>
                  </a:cubicBezTo>
                  <a:cubicBezTo>
                    <a:pt x="1" y="100"/>
                    <a:pt x="1" y="186"/>
                    <a:pt x="34" y="219"/>
                  </a:cubicBezTo>
                  <a:cubicBezTo>
                    <a:pt x="57" y="242"/>
                    <a:pt x="82" y="252"/>
                    <a:pt x="107" y="252"/>
                  </a:cubicBezTo>
                  <a:cubicBezTo>
                    <a:pt x="141" y="252"/>
                    <a:pt x="176" y="233"/>
                    <a:pt x="207" y="203"/>
                  </a:cubicBezTo>
                  <a:cubicBezTo>
                    <a:pt x="240" y="153"/>
                    <a:pt x="240" y="67"/>
                    <a:pt x="207" y="34"/>
                  </a:cubicBezTo>
                  <a:cubicBezTo>
                    <a:pt x="184" y="11"/>
                    <a:pt x="15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4079325" y="2733200"/>
              <a:ext cx="6025" cy="6250"/>
            </a:xfrm>
            <a:custGeom>
              <a:avLst/>
              <a:gdLst/>
              <a:ahLst/>
              <a:cxnLst/>
              <a:rect l="l" t="t" r="r" b="b"/>
              <a:pathLst>
                <a:path w="241" h="250" extrusionOk="0">
                  <a:moveTo>
                    <a:pt x="118" y="0"/>
                  </a:moveTo>
                  <a:cubicBezTo>
                    <a:pt x="71" y="0"/>
                    <a:pt x="15" y="48"/>
                    <a:pt x="1" y="106"/>
                  </a:cubicBezTo>
                  <a:cubicBezTo>
                    <a:pt x="1" y="143"/>
                    <a:pt x="1" y="176"/>
                    <a:pt x="17" y="193"/>
                  </a:cubicBezTo>
                  <a:cubicBezTo>
                    <a:pt x="34" y="230"/>
                    <a:pt x="55" y="246"/>
                    <a:pt x="88" y="246"/>
                  </a:cubicBezTo>
                  <a:cubicBezTo>
                    <a:pt x="96" y="248"/>
                    <a:pt x="105" y="249"/>
                    <a:pt x="113" y="249"/>
                  </a:cubicBezTo>
                  <a:cubicBezTo>
                    <a:pt x="169" y="249"/>
                    <a:pt x="209" y="201"/>
                    <a:pt x="224" y="143"/>
                  </a:cubicBezTo>
                  <a:cubicBezTo>
                    <a:pt x="240" y="90"/>
                    <a:pt x="224" y="57"/>
                    <a:pt x="191" y="24"/>
                  </a:cubicBezTo>
                  <a:cubicBezTo>
                    <a:pt x="191" y="3"/>
                    <a:pt x="174" y="3"/>
                    <a:pt x="137" y="3"/>
                  </a:cubicBezTo>
                  <a:cubicBezTo>
                    <a:pt x="131" y="1"/>
                    <a:pt x="124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4115000" y="2757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50" y="29"/>
                    <a:pt x="33" y="46"/>
                    <a:pt x="17" y="79"/>
                  </a:cubicBezTo>
                  <a:cubicBezTo>
                    <a:pt x="1" y="116"/>
                    <a:pt x="1" y="149"/>
                    <a:pt x="17" y="182"/>
                  </a:cubicBezTo>
                  <a:cubicBezTo>
                    <a:pt x="31" y="226"/>
                    <a:pt x="69" y="256"/>
                    <a:pt x="120" y="256"/>
                  </a:cubicBezTo>
                  <a:cubicBezTo>
                    <a:pt x="130" y="256"/>
                    <a:pt x="141" y="255"/>
                    <a:pt x="153" y="252"/>
                  </a:cubicBezTo>
                  <a:cubicBezTo>
                    <a:pt x="207" y="219"/>
                    <a:pt x="240" y="149"/>
                    <a:pt x="223" y="79"/>
                  </a:cubicBezTo>
                  <a:cubicBezTo>
                    <a:pt x="223" y="62"/>
                    <a:pt x="207" y="46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112000" y="2798700"/>
              <a:ext cx="6025" cy="6175"/>
            </a:xfrm>
            <a:custGeom>
              <a:avLst/>
              <a:gdLst/>
              <a:ahLst/>
              <a:cxnLst/>
              <a:rect l="l" t="t" r="r" b="b"/>
              <a:pathLst>
                <a:path w="241" h="247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34" y="63"/>
                    <a:pt x="17" y="84"/>
                    <a:pt x="17" y="100"/>
                  </a:cubicBezTo>
                  <a:cubicBezTo>
                    <a:pt x="1" y="150"/>
                    <a:pt x="17" y="187"/>
                    <a:pt x="34" y="220"/>
                  </a:cubicBezTo>
                  <a:cubicBezTo>
                    <a:pt x="53" y="239"/>
                    <a:pt x="80" y="247"/>
                    <a:pt x="105" y="247"/>
                  </a:cubicBezTo>
                  <a:cubicBezTo>
                    <a:pt x="123" y="247"/>
                    <a:pt x="140" y="243"/>
                    <a:pt x="153" y="236"/>
                  </a:cubicBezTo>
                  <a:cubicBezTo>
                    <a:pt x="170" y="236"/>
                    <a:pt x="191" y="220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069850" y="2760600"/>
              <a:ext cx="5700" cy="6300"/>
            </a:xfrm>
            <a:custGeom>
              <a:avLst/>
              <a:gdLst/>
              <a:ahLst/>
              <a:cxnLst/>
              <a:rect l="l" t="t" r="r" b="b"/>
              <a:pathLst>
                <a:path w="228" h="252" extrusionOk="0">
                  <a:moveTo>
                    <a:pt x="119" y="1"/>
                  </a:moveTo>
                  <a:cubicBezTo>
                    <a:pt x="102" y="1"/>
                    <a:pt x="82" y="8"/>
                    <a:pt x="71" y="8"/>
                  </a:cubicBezTo>
                  <a:cubicBezTo>
                    <a:pt x="38" y="24"/>
                    <a:pt x="21" y="62"/>
                    <a:pt x="1" y="111"/>
                  </a:cubicBezTo>
                  <a:cubicBezTo>
                    <a:pt x="1" y="144"/>
                    <a:pt x="1" y="181"/>
                    <a:pt x="21" y="198"/>
                  </a:cubicBezTo>
                  <a:cubicBezTo>
                    <a:pt x="38" y="231"/>
                    <a:pt x="54" y="247"/>
                    <a:pt x="87" y="247"/>
                  </a:cubicBezTo>
                  <a:cubicBezTo>
                    <a:pt x="95" y="250"/>
                    <a:pt x="103" y="252"/>
                    <a:pt x="111" y="252"/>
                  </a:cubicBezTo>
                  <a:cubicBezTo>
                    <a:pt x="156" y="252"/>
                    <a:pt x="196" y="207"/>
                    <a:pt x="227" y="165"/>
                  </a:cubicBezTo>
                  <a:lnTo>
                    <a:pt x="227" y="144"/>
                  </a:lnTo>
                  <a:cubicBezTo>
                    <a:pt x="227" y="95"/>
                    <a:pt x="227" y="62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2"/>
                    <a:pt x="12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113650" y="2815425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9" y="0"/>
                  </a:moveTo>
                  <a:cubicBezTo>
                    <a:pt x="136" y="0"/>
                    <a:pt x="123" y="4"/>
                    <a:pt x="104" y="12"/>
                  </a:cubicBezTo>
                  <a:cubicBezTo>
                    <a:pt x="38" y="33"/>
                    <a:pt x="1" y="116"/>
                    <a:pt x="22" y="169"/>
                  </a:cubicBezTo>
                  <a:cubicBezTo>
                    <a:pt x="38" y="202"/>
                    <a:pt x="55" y="239"/>
                    <a:pt x="71" y="239"/>
                  </a:cubicBezTo>
                  <a:cubicBezTo>
                    <a:pt x="104" y="256"/>
                    <a:pt x="141" y="256"/>
                    <a:pt x="158" y="256"/>
                  </a:cubicBezTo>
                  <a:cubicBezTo>
                    <a:pt x="191" y="239"/>
                    <a:pt x="207" y="202"/>
                    <a:pt x="228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44" y="66"/>
                    <a:pt x="228" y="50"/>
                    <a:pt x="207" y="33"/>
                  </a:cubicBezTo>
                  <a:cubicBezTo>
                    <a:pt x="207" y="12"/>
                    <a:pt x="191" y="12"/>
                    <a:pt x="191" y="12"/>
                  </a:cubicBezTo>
                  <a:cubicBezTo>
                    <a:pt x="174" y="4"/>
                    <a:pt x="162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4091400" y="28282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87" y="0"/>
                    <a:pt x="50" y="17"/>
                    <a:pt x="33" y="54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73"/>
                    <a:pt x="17" y="206"/>
                    <a:pt x="33" y="223"/>
                  </a:cubicBezTo>
                  <a:cubicBezTo>
                    <a:pt x="56" y="246"/>
                    <a:pt x="81" y="256"/>
                    <a:pt x="106" y="256"/>
                  </a:cubicBezTo>
                  <a:cubicBezTo>
                    <a:pt x="141" y="256"/>
                    <a:pt x="176" y="237"/>
                    <a:pt x="207" y="206"/>
                  </a:cubicBezTo>
                  <a:cubicBezTo>
                    <a:pt x="239" y="157"/>
                    <a:pt x="239" y="70"/>
                    <a:pt x="190" y="17"/>
                  </a:cubicBezTo>
                  <a:cubicBezTo>
                    <a:pt x="169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4087475" y="2720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7" y="0"/>
                  </a:moveTo>
                  <a:cubicBezTo>
                    <a:pt x="121" y="0"/>
                    <a:pt x="104" y="5"/>
                    <a:pt x="87" y="13"/>
                  </a:cubicBezTo>
                  <a:cubicBezTo>
                    <a:pt x="71" y="13"/>
                    <a:pt x="38" y="50"/>
                    <a:pt x="17" y="83"/>
                  </a:cubicBezTo>
                  <a:cubicBezTo>
                    <a:pt x="1" y="116"/>
                    <a:pt x="1" y="153"/>
                    <a:pt x="17" y="169"/>
                  </a:cubicBezTo>
                  <a:cubicBezTo>
                    <a:pt x="17" y="202"/>
                    <a:pt x="38" y="240"/>
                    <a:pt x="71" y="240"/>
                  </a:cubicBezTo>
                  <a:cubicBezTo>
                    <a:pt x="87" y="256"/>
                    <a:pt x="120" y="256"/>
                    <a:pt x="157" y="256"/>
                  </a:cubicBezTo>
                  <a:cubicBezTo>
                    <a:pt x="207" y="219"/>
                    <a:pt x="244" y="153"/>
                    <a:pt x="223" y="83"/>
                  </a:cubicBezTo>
                  <a:cubicBezTo>
                    <a:pt x="223" y="66"/>
                    <a:pt x="207" y="50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6" y="5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4086250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3" y="50"/>
                    <a:pt x="17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33" y="240"/>
                    <a:pt x="66" y="256"/>
                    <a:pt x="103" y="256"/>
                  </a:cubicBezTo>
                  <a:cubicBezTo>
                    <a:pt x="110" y="258"/>
                    <a:pt x="117" y="259"/>
                    <a:pt x="124" y="259"/>
                  </a:cubicBezTo>
                  <a:cubicBezTo>
                    <a:pt x="170" y="259"/>
                    <a:pt x="225" y="214"/>
                    <a:pt x="239" y="153"/>
                  </a:cubicBezTo>
                  <a:cubicBezTo>
                    <a:pt x="239" y="120"/>
                    <a:pt x="239" y="83"/>
                    <a:pt x="223" y="50"/>
                  </a:cubicBezTo>
                  <a:lnTo>
                    <a:pt x="206" y="34"/>
                  </a:ln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4095200" y="27363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58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7" y="261"/>
                    <a:pt x="107" y="263"/>
                    <a:pt x="117" y="263"/>
                  </a:cubicBezTo>
                  <a:cubicBezTo>
                    <a:pt x="140" y="263"/>
                    <a:pt x="162" y="252"/>
                    <a:pt x="174" y="240"/>
                  </a:cubicBezTo>
                  <a:cubicBezTo>
                    <a:pt x="207" y="223"/>
                    <a:pt x="224" y="186"/>
                    <a:pt x="224" y="153"/>
                  </a:cubicBezTo>
                  <a:cubicBezTo>
                    <a:pt x="244" y="120"/>
                    <a:pt x="244" y="83"/>
                    <a:pt x="224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1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4074175" y="28227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1"/>
                  </a:moveTo>
                  <a:cubicBezTo>
                    <a:pt x="126" y="1"/>
                    <a:pt x="112" y="5"/>
                    <a:pt x="104" y="13"/>
                  </a:cubicBezTo>
                  <a:cubicBezTo>
                    <a:pt x="34" y="50"/>
                    <a:pt x="1" y="116"/>
                    <a:pt x="17" y="186"/>
                  </a:cubicBezTo>
                  <a:cubicBezTo>
                    <a:pt x="30" y="240"/>
                    <a:pt x="74" y="262"/>
                    <a:pt x="118" y="262"/>
                  </a:cubicBezTo>
                  <a:cubicBezTo>
                    <a:pt x="132" y="262"/>
                    <a:pt x="145" y="260"/>
                    <a:pt x="158" y="256"/>
                  </a:cubicBezTo>
                  <a:cubicBezTo>
                    <a:pt x="223" y="219"/>
                    <a:pt x="261" y="153"/>
                    <a:pt x="240" y="83"/>
                  </a:cubicBezTo>
                  <a:cubicBezTo>
                    <a:pt x="223" y="67"/>
                    <a:pt x="223" y="50"/>
                    <a:pt x="207" y="30"/>
                  </a:cubicBezTo>
                  <a:cubicBezTo>
                    <a:pt x="190" y="30"/>
                    <a:pt x="190" y="13"/>
                    <a:pt x="190" y="13"/>
                  </a:cubicBezTo>
                  <a:cubicBezTo>
                    <a:pt x="174" y="5"/>
                    <a:pt x="156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4034300" y="2771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122" y="0"/>
                    <a:pt x="113" y="2"/>
                    <a:pt x="103" y="7"/>
                  </a:cubicBezTo>
                  <a:cubicBezTo>
                    <a:pt x="83" y="7"/>
                    <a:pt x="50" y="28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64"/>
                    <a:pt x="17" y="197"/>
                    <a:pt x="33" y="234"/>
                  </a:cubicBezTo>
                  <a:cubicBezTo>
                    <a:pt x="55" y="248"/>
                    <a:pt x="81" y="257"/>
                    <a:pt x="107" y="257"/>
                  </a:cubicBezTo>
                  <a:cubicBezTo>
                    <a:pt x="141" y="257"/>
                    <a:pt x="176" y="243"/>
                    <a:pt x="206" y="213"/>
                  </a:cubicBezTo>
                  <a:cubicBezTo>
                    <a:pt x="239" y="147"/>
                    <a:pt x="239" y="77"/>
                    <a:pt x="186" y="28"/>
                  </a:cubicBezTo>
                  <a:cubicBezTo>
                    <a:pt x="174" y="13"/>
                    <a:pt x="15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4028625" y="2755975"/>
              <a:ext cx="6100" cy="6250"/>
            </a:xfrm>
            <a:custGeom>
              <a:avLst/>
              <a:gdLst/>
              <a:ahLst/>
              <a:cxnLst/>
              <a:rect l="l" t="t" r="r" b="b"/>
              <a:pathLst>
                <a:path w="244" h="250" extrusionOk="0">
                  <a:moveTo>
                    <a:pt x="131" y="0"/>
                  </a:moveTo>
                  <a:cubicBezTo>
                    <a:pt x="72" y="0"/>
                    <a:pt x="21" y="49"/>
                    <a:pt x="21" y="106"/>
                  </a:cubicBezTo>
                  <a:cubicBezTo>
                    <a:pt x="1" y="143"/>
                    <a:pt x="1" y="176"/>
                    <a:pt x="21" y="193"/>
                  </a:cubicBezTo>
                  <a:cubicBezTo>
                    <a:pt x="38" y="226"/>
                    <a:pt x="71" y="247"/>
                    <a:pt x="87" y="247"/>
                  </a:cubicBezTo>
                  <a:cubicBezTo>
                    <a:pt x="96" y="249"/>
                    <a:pt x="104" y="250"/>
                    <a:pt x="112" y="250"/>
                  </a:cubicBezTo>
                  <a:cubicBezTo>
                    <a:pt x="169" y="250"/>
                    <a:pt x="209" y="201"/>
                    <a:pt x="227" y="143"/>
                  </a:cubicBezTo>
                  <a:cubicBezTo>
                    <a:pt x="244" y="106"/>
                    <a:pt x="227" y="73"/>
                    <a:pt x="227" y="57"/>
                  </a:cubicBezTo>
                  <a:cubicBezTo>
                    <a:pt x="207" y="40"/>
                    <a:pt x="207" y="40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4037700" y="2850150"/>
              <a:ext cx="3425" cy="425"/>
            </a:xfrm>
            <a:custGeom>
              <a:avLst/>
              <a:gdLst/>
              <a:ahLst/>
              <a:cxnLst/>
              <a:rect l="l" t="t" r="r" b="b"/>
              <a:pathLst>
                <a:path w="137" h="17" extrusionOk="0">
                  <a:moveTo>
                    <a:pt x="87" y="0"/>
                  </a:moveTo>
                  <a:cubicBezTo>
                    <a:pt x="50" y="0"/>
                    <a:pt x="33" y="0"/>
                    <a:pt x="0" y="17"/>
                  </a:cubicBezTo>
                  <a:lnTo>
                    <a:pt x="136" y="17"/>
                  </a:lnTo>
                  <a:cubicBezTo>
                    <a:pt x="120" y="17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035950" y="27886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5"/>
                    <a:pt x="17" y="106"/>
                  </a:cubicBezTo>
                  <a:cubicBezTo>
                    <a:pt x="0" y="139"/>
                    <a:pt x="0" y="176"/>
                    <a:pt x="17" y="209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06" y="209"/>
                    <a:pt x="22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036875" y="280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3" y="1"/>
                  </a:moveTo>
                  <a:cubicBezTo>
                    <a:pt x="86" y="1"/>
                    <a:pt x="31" y="46"/>
                    <a:pt x="17" y="107"/>
                  </a:cubicBezTo>
                  <a:cubicBezTo>
                    <a:pt x="0" y="177"/>
                    <a:pt x="33" y="243"/>
                    <a:pt x="103" y="243"/>
                  </a:cubicBezTo>
                  <a:cubicBezTo>
                    <a:pt x="113" y="249"/>
                    <a:pt x="122" y="252"/>
                    <a:pt x="129" y="252"/>
                  </a:cubicBezTo>
                  <a:cubicBezTo>
                    <a:pt x="148" y="252"/>
                    <a:pt x="163" y="238"/>
                    <a:pt x="186" y="227"/>
                  </a:cubicBezTo>
                  <a:cubicBezTo>
                    <a:pt x="206" y="210"/>
                    <a:pt x="223" y="177"/>
                    <a:pt x="239" y="140"/>
                  </a:cubicBezTo>
                  <a:cubicBezTo>
                    <a:pt x="239" y="107"/>
                    <a:pt x="239" y="74"/>
                    <a:pt x="223" y="58"/>
                  </a:cubicBezTo>
                  <a:cubicBezTo>
                    <a:pt x="223" y="37"/>
                    <a:pt x="223" y="37"/>
                    <a:pt x="206" y="21"/>
                  </a:cubicBezTo>
                  <a:cubicBezTo>
                    <a:pt x="186" y="4"/>
                    <a:pt x="169" y="4"/>
                    <a:pt x="153" y="4"/>
                  </a:cubicBezTo>
                  <a:cubicBezTo>
                    <a:pt x="146" y="2"/>
                    <a:pt x="140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030375" y="2818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17" y="38"/>
                    <a:pt x="1" y="12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4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4"/>
                    <a:pt x="223" y="87"/>
                    <a:pt x="223" y="54"/>
                  </a:cubicBezTo>
                  <a:cubicBezTo>
                    <a:pt x="207" y="54"/>
                    <a:pt x="207" y="38"/>
                    <a:pt x="190" y="38"/>
                  </a:cubicBezTo>
                  <a:cubicBezTo>
                    <a:pt x="190" y="21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4034300" y="28328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4"/>
                    <a:pt x="83" y="264"/>
                  </a:cubicBezTo>
                  <a:cubicBezTo>
                    <a:pt x="120" y="264"/>
                    <a:pt x="136" y="264"/>
                    <a:pt x="169" y="227"/>
                  </a:cubicBezTo>
                  <a:cubicBezTo>
                    <a:pt x="186" y="210"/>
                    <a:pt x="223" y="194"/>
                    <a:pt x="223" y="161"/>
                  </a:cubicBezTo>
                  <a:cubicBezTo>
                    <a:pt x="223" y="124"/>
                    <a:pt x="223" y="91"/>
                    <a:pt x="206" y="58"/>
                  </a:cubicBezTo>
                  <a:cubicBezTo>
                    <a:pt x="206" y="37"/>
                    <a:pt x="206" y="37"/>
                    <a:pt x="186" y="37"/>
                  </a:cubicBezTo>
                  <a:cubicBezTo>
                    <a:pt x="169" y="20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4064300" y="27912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4" y="45"/>
                    <a:pt x="17" y="106"/>
                  </a:cubicBezTo>
                  <a:cubicBezTo>
                    <a:pt x="0" y="139"/>
                    <a:pt x="17" y="176"/>
                    <a:pt x="37" y="209"/>
                  </a:cubicBezTo>
                  <a:cubicBezTo>
                    <a:pt x="37" y="226"/>
                    <a:pt x="70" y="242"/>
                    <a:pt x="103" y="259"/>
                  </a:cubicBezTo>
                  <a:cubicBezTo>
                    <a:pt x="157" y="259"/>
                    <a:pt x="223" y="209"/>
                    <a:pt x="24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23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4059125" y="2821275"/>
              <a:ext cx="6125" cy="6200"/>
            </a:xfrm>
            <a:custGeom>
              <a:avLst/>
              <a:gdLst/>
              <a:ahLst/>
              <a:cxnLst/>
              <a:rect l="l" t="t" r="r" b="b"/>
              <a:pathLst>
                <a:path w="245" h="248" extrusionOk="0">
                  <a:moveTo>
                    <a:pt x="128" y="1"/>
                  </a:moveTo>
                  <a:cubicBezTo>
                    <a:pt x="74" y="1"/>
                    <a:pt x="35" y="48"/>
                    <a:pt x="17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7" y="246"/>
                    <a:pt x="105" y="248"/>
                    <a:pt x="114" y="248"/>
                  </a:cubicBezTo>
                  <a:cubicBezTo>
                    <a:pt x="170" y="248"/>
                    <a:pt x="209" y="202"/>
                    <a:pt x="224" y="141"/>
                  </a:cubicBezTo>
                  <a:cubicBezTo>
                    <a:pt x="244" y="108"/>
                    <a:pt x="244" y="71"/>
                    <a:pt x="224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5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4064300" y="2837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40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7" y="50"/>
                    <a:pt x="17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7" y="239"/>
                    <a:pt x="54" y="256"/>
                    <a:pt x="87" y="256"/>
                  </a:cubicBezTo>
                  <a:cubicBezTo>
                    <a:pt x="96" y="258"/>
                    <a:pt x="105" y="259"/>
                    <a:pt x="113" y="259"/>
                  </a:cubicBezTo>
                  <a:cubicBezTo>
                    <a:pt x="169" y="259"/>
                    <a:pt x="208" y="214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3"/>
                    <a:pt x="190" y="33"/>
                  </a:cubicBezTo>
                  <a:cubicBezTo>
                    <a:pt x="173" y="17"/>
                    <a:pt x="157" y="17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4051825" y="280450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19" y="1"/>
                  </a:moveTo>
                  <a:cubicBezTo>
                    <a:pt x="70" y="1"/>
                    <a:pt x="18" y="46"/>
                    <a:pt x="0" y="107"/>
                  </a:cubicBezTo>
                  <a:cubicBezTo>
                    <a:pt x="0" y="140"/>
                    <a:pt x="0" y="177"/>
                    <a:pt x="21" y="194"/>
                  </a:cubicBezTo>
                  <a:cubicBezTo>
                    <a:pt x="37" y="227"/>
                    <a:pt x="54" y="243"/>
                    <a:pt x="87" y="243"/>
                  </a:cubicBezTo>
                  <a:cubicBezTo>
                    <a:pt x="97" y="246"/>
                    <a:pt x="107" y="248"/>
                    <a:pt x="116" y="248"/>
                  </a:cubicBezTo>
                  <a:cubicBezTo>
                    <a:pt x="171" y="248"/>
                    <a:pt x="209" y="200"/>
                    <a:pt x="227" y="140"/>
                  </a:cubicBezTo>
                  <a:cubicBezTo>
                    <a:pt x="243" y="107"/>
                    <a:pt x="227" y="74"/>
                    <a:pt x="206" y="58"/>
                  </a:cubicBezTo>
                  <a:cubicBezTo>
                    <a:pt x="206" y="37"/>
                    <a:pt x="206" y="37"/>
                    <a:pt x="190" y="21"/>
                  </a:cubicBezTo>
                  <a:cubicBezTo>
                    <a:pt x="190" y="4"/>
                    <a:pt x="173" y="4"/>
                    <a:pt x="140" y="4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4062125" y="27757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7" y="1"/>
                  </a:moveTo>
                  <a:cubicBezTo>
                    <a:pt x="103" y="1"/>
                    <a:pt x="67" y="17"/>
                    <a:pt x="38" y="55"/>
                  </a:cubicBezTo>
                  <a:cubicBezTo>
                    <a:pt x="0" y="109"/>
                    <a:pt x="0" y="179"/>
                    <a:pt x="38" y="229"/>
                  </a:cubicBezTo>
                  <a:cubicBezTo>
                    <a:pt x="58" y="251"/>
                    <a:pt x="82" y="260"/>
                    <a:pt x="107" y="260"/>
                  </a:cubicBezTo>
                  <a:cubicBezTo>
                    <a:pt x="141" y="260"/>
                    <a:pt x="178" y="241"/>
                    <a:pt x="207" y="212"/>
                  </a:cubicBezTo>
                  <a:cubicBezTo>
                    <a:pt x="244" y="158"/>
                    <a:pt x="244" y="76"/>
                    <a:pt x="207" y="22"/>
                  </a:cubicBezTo>
                  <a:cubicBezTo>
                    <a:pt x="186" y="9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4056550" y="27588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35" y="1"/>
                  </a:moveTo>
                  <a:cubicBezTo>
                    <a:pt x="126" y="1"/>
                    <a:pt x="116" y="2"/>
                    <a:pt x="104" y="8"/>
                  </a:cubicBezTo>
                  <a:cubicBezTo>
                    <a:pt x="38" y="45"/>
                    <a:pt x="1" y="111"/>
                    <a:pt x="17" y="181"/>
                  </a:cubicBezTo>
                  <a:cubicBezTo>
                    <a:pt x="38" y="214"/>
                    <a:pt x="54" y="235"/>
                    <a:pt x="71" y="251"/>
                  </a:cubicBezTo>
                  <a:cubicBezTo>
                    <a:pt x="87" y="259"/>
                    <a:pt x="105" y="263"/>
                    <a:pt x="120" y="263"/>
                  </a:cubicBezTo>
                  <a:cubicBezTo>
                    <a:pt x="136" y="263"/>
                    <a:pt x="149" y="259"/>
                    <a:pt x="157" y="251"/>
                  </a:cubicBezTo>
                  <a:cubicBezTo>
                    <a:pt x="190" y="235"/>
                    <a:pt x="207" y="214"/>
                    <a:pt x="223" y="181"/>
                  </a:cubicBezTo>
                  <a:cubicBezTo>
                    <a:pt x="244" y="148"/>
                    <a:pt x="244" y="111"/>
                    <a:pt x="244" y="78"/>
                  </a:cubicBezTo>
                  <a:cubicBezTo>
                    <a:pt x="244" y="61"/>
                    <a:pt x="223" y="45"/>
                    <a:pt x="207" y="28"/>
                  </a:cubicBezTo>
                  <a:cubicBezTo>
                    <a:pt x="207" y="28"/>
                    <a:pt x="190" y="28"/>
                    <a:pt x="190" y="8"/>
                  </a:cubicBezTo>
                  <a:cubicBezTo>
                    <a:pt x="168" y="8"/>
                    <a:pt x="154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4069025" y="27457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20" y="1"/>
                    <a:pt x="87" y="1"/>
                    <a:pt x="54" y="38"/>
                  </a:cubicBezTo>
                  <a:cubicBezTo>
                    <a:pt x="34" y="55"/>
                    <a:pt x="17" y="71"/>
                    <a:pt x="1" y="10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54" y="261"/>
                    <a:pt x="87" y="261"/>
                  </a:cubicBezTo>
                  <a:cubicBezTo>
                    <a:pt x="93" y="263"/>
                    <a:pt x="100" y="264"/>
                    <a:pt x="106" y="264"/>
                  </a:cubicBezTo>
                  <a:cubicBezTo>
                    <a:pt x="153" y="264"/>
                    <a:pt x="209" y="215"/>
                    <a:pt x="223" y="158"/>
                  </a:cubicBezTo>
                  <a:cubicBezTo>
                    <a:pt x="223" y="121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17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4066050" y="2806825"/>
              <a:ext cx="6400" cy="6300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144" y="1"/>
                  </a:moveTo>
                  <a:cubicBezTo>
                    <a:pt x="109" y="1"/>
                    <a:pt x="71" y="18"/>
                    <a:pt x="50" y="47"/>
                  </a:cubicBezTo>
                  <a:cubicBezTo>
                    <a:pt x="0" y="101"/>
                    <a:pt x="0" y="187"/>
                    <a:pt x="50" y="220"/>
                  </a:cubicBezTo>
                  <a:cubicBezTo>
                    <a:pt x="65" y="243"/>
                    <a:pt x="89" y="252"/>
                    <a:pt x="114" y="252"/>
                  </a:cubicBezTo>
                  <a:cubicBezTo>
                    <a:pt x="149" y="252"/>
                    <a:pt x="187" y="233"/>
                    <a:pt x="206" y="204"/>
                  </a:cubicBezTo>
                  <a:cubicBezTo>
                    <a:pt x="256" y="150"/>
                    <a:pt x="256" y="68"/>
                    <a:pt x="206" y="31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4123975" y="27392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6"/>
                    <a:pt x="21" y="106"/>
                  </a:cubicBezTo>
                  <a:cubicBezTo>
                    <a:pt x="0" y="139"/>
                    <a:pt x="21" y="172"/>
                    <a:pt x="21" y="210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27" y="210"/>
                    <a:pt x="227" y="139"/>
                  </a:cubicBezTo>
                  <a:cubicBezTo>
                    <a:pt x="243" y="106"/>
                    <a:pt x="243" y="90"/>
                    <a:pt x="227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3885250" y="27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0"/>
                  </a:moveTo>
                  <a:cubicBezTo>
                    <a:pt x="74" y="0"/>
                    <a:pt x="31" y="46"/>
                    <a:pt x="17" y="107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67" y="243"/>
                    <a:pt x="87" y="259"/>
                  </a:cubicBezTo>
                  <a:cubicBezTo>
                    <a:pt x="153" y="259"/>
                    <a:pt x="207" y="210"/>
                    <a:pt x="223" y="139"/>
                  </a:cubicBezTo>
                  <a:cubicBezTo>
                    <a:pt x="240" y="107"/>
                    <a:pt x="240" y="74"/>
                    <a:pt x="223" y="53"/>
                  </a:cubicBezTo>
                  <a:cubicBezTo>
                    <a:pt x="207" y="36"/>
                    <a:pt x="207" y="36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4" y="1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3880100" y="27903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3" y="1"/>
                  </a:moveTo>
                  <a:cubicBezTo>
                    <a:pt x="68" y="1"/>
                    <a:pt x="14" y="49"/>
                    <a:pt x="0" y="108"/>
                  </a:cubicBezTo>
                  <a:cubicBezTo>
                    <a:pt x="0" y="141"/>
                    <a:pt x="0" y="174"/>
                    <a:pt x="17" y="191"/>
                  </a:cubicBezTo>
                  <a:cubicBezTo>
                    <a:pt x="33" y="228"/>
                    <a:pt x="50" y="244"/>
                    <a:pt x="87" y="244"/>
                  </a:cubicBezTo>
                  <a:cubicBezTo>
                    <a:pt x="96" y="247"/>
                    <a:pt x="104" y="248"/>
                    <a:pt x="112" y="248"/>
                  </a:cubicBezTo>
                  <a:cubicBezTo>
                    <a:pt x="166" y="248"/>
                    <a:pt x="209" y="202"/>
                    <a:pt x="223" y="141"/>
                  </a:cubicBezTo>
                  <a:cubicBezTo>
                    <a:pt x="240" y="108"/>
                    <a:pt x="223" y="71"/>
                    <a:pt x="207" y="55"/>
                  </a:cubicBezTo>
                  <a:cubicBezTo>
                    <a:pt x="207" y="38"/>
                    <a:pt x="207" y="38"/>
                    <a:pt x="190" y="22"/>
                  </a:cubicBezTo>
                  <a:cubicBezTo>
                    <a:pt x="190" y="5"/>
                    <a:pt x="169" y="5"/>
                    <a:pt x="136" y="5"/>
                  </a:cubicBezTo>
                  <a:cubicBezTo>
                    <a:pt x="129" y="2"/>
                    <a:pt x="121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3875775" y="283775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36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0" y="101"/>
                    <a:pt x="0" y="187"/>
                    <a:pt x="33" y="220"/>
                  </a:cubicBezTo>
                  <a:cubicBezTo>
                    <a:pt x="54" y="237"/>
                    <a:pt x="70" y="237"/>
                    <a:pt x="87" y="253"/>
                  </a:cubicBezTo>
                  <a:cubicBezTo>
                    <a:pt x="120" y="253"/>
                    <a:pt x="173" y="237"/>
                    <a:pt x="206" y="204"/>
                  </a:cubicBezTo>
                  <a:cubicBezTo>
                    <a:pt x="223" y="171"/>
                    <a:pt x="239" y="117"/>
                    <a:pt x="223" y="68"/>
                  </a:cubicBezTo>
                  <a:cubicBezTo>
                    <a:pt x="223" y="47"/>
                    <a:pt x="206" y="31"/>
                    <a:pt x="206" y="31"/>
                  </a:cubicBezTo>
                  <a:cubicBezTo>
                    <a:pt x="186" y="10"/>
                    <a:pt x="161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3890000" y="27148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17"/>
                  </a:cubicBezTo>
                  <a:cubicBezTo>
                    <a:pt x="33" y="54"/>
                    <a:pt x="0" y="70"/>
                    <a:pt x="0" y="103"/>
                  </a:cubicBezTo>
                  <a:cubicBezTo>
                    <a:pt x="0" y="140"/>
                    <a:pt x="0" y="173"/>
                    <a:pt x="17" y="206"/>
                  </a:cubicBezTo>
                  <a:cubicBezTo>
                    <a:pt x="33" y="223"/>
                    <a:pt x="50" y="260"/>
                    <a:pt x="83" y="260"/>
                  </a:cubicBezTo>
                  <a:cubicBezTo>
                    <a:pt x="136" y="260"/>
                    <a:pt x="206" y="223"/>
                    <a:pt x="223" y="157"/>
                  </a:cubicBezTo>
                  <a:cubicBezTo>
                    <a:pt x="223" y="120"/>
                    <a:pt x="223" y="87"/>
                    <a:pt x="206" y="54"/>
                  </a:cubicBezTo>
                  <a:cubicBezTo>
                    <a:pt x="206" y="37"/>
                    <a:pt x="186" y="37"/>
                    <a:pt x="186" y="37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3890400" y="27294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50" y="34"/>
                    <a:pt x="17" y="71"/>
                    <a:pt x="17" y="120"/>
                  </a:cubicBezTo>
                  <a:cubicBezTo>
                    <a:pt x="1" y="153"/>
                    <a:pt x="17" y="190"/>
                    <a:pt x="17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6" y="261"/>
                  </a:cubicBezTo>
                  <a:cubicBezTo>
                    <a:pt x="169" y="261"/>
                    <a:pt x="209" y="216"/>
                    <a:pt x="223" y="174"/>
                  </a:cubicBezTo>
                  <a:cubicBezTo>
                    <a:pt x="223" y="153"/>
                    <a:pt x="223" y="153"/>
                    <a:pt x="240" y="153"/>
                  </a:cubicBezTo>
                  <a:cubicBezTo>
                    <a:pt x="240" y="104"/>
                    <a:pt x="223" y="71"/>
                    <a:pt x="207" y="34"/>
                  </a:cubicBezTo>
                  <a:cubicBezTo>
                    <a:pt x="19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3874525" y="2822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6" y="0"/>
                  </a:moveTo>
                  <a:cubicBezTo>
                    <a:pt x="67" y="0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6"/>
                    <a:pt x="67" y="263"/>
                    <a:pt x="83" y="263"/>
                  </a:cubicBezTo>
                  <a:cubicBezTo>
                    <a:pt x="120" y="263"/>
                    <a:pt x="153" y="263"/>
                    <a:pt x="170" y="226"/>
                  </a:cubicBezTo>
                  <a:cubicBezTo>
                    <a:pt x="207" y="210"/>
                    <a:pt x="223" y="193"/>
                    <a:pt x="223" y="160"/>
                  </a:cubicBezTo>
                  <a:cubicBezTo>
                    <a:pt x="240" y="123"/>
                    <a:pt x="223" y="90"/>
                    <a:pt x="223" y="57"/>
                  </a:cubicBezTo>
                  <a:lnTo>
                    <a:pt x="207" y="37"/>
                  </a:lnTo>
                  <a:cubicBezTo>
                    <a:pt x="186" y="20"/>
                    <a:pt x="170" y="4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3886900" y="28231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7" y="0"/>
                  </a:moveTo>
                  <a:cubicBezTo>
                    <a:pt x="104" y="0"/>
                    <a:pt x="73" y="19"/>
                    <a:pt x="54" y="50"/>
                  </a:cubicBezTo>
                  <a:cubicBezTo>
                    <a:pt x="1" y="99"/>
                    <a:pt x="1" y="186"/>
                    <a:pt x="54" y="239"/>
                  </a:cubicBezTo>
                  <a:cubicBezTo>
                    <a:pt x="71" y="239"/>
                    <a:pt x="71" y="256"/>
                    <a:pt x="87" y="256"/>
                  </a:cubicBezTo>
                  <a:cubicBezTo>
                    <a:pt x="100" y="260"/>
                    <a:pt x="112" y="262"/>
                    <a:pt x="123" y="262"/>
                  </a:cubicBezTo>
                  <a:cubicBezTo>
                    <a:pt x="157" y="262"/>
                    <a:pt x="182" y="243"/>
                    <a:pt x="207" y="202"/>
                  </a:cubicBezTo>
                  <a:cubicBezTo>
                    <a:pt x="244" y="169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33"/>
                  </a:cubicBezTo>
                  <a:cubicBezTo>
                    <a:pt x="186" y="10"/>
                    <a:pt x="161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3892575" y="2840575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3" y="243"/>
                  </a:cubicBezTo>
                  <a:cubicBezTo>
                    <a:pt x="91" y="246"/>
                    <a:pt x="99" y="248"/>
                    <a:pt x="107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39" y="91"/>
                    <a:pt x="223" y="58"/>
                    <a:pt x="186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3871025" y="280812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0" y="0"/>
                  </a:moveTo>
                  <a:cubicBezTo>
                    <a:pt x="117" y="0"/>
                    <a:pt x="104" y="6"/>
                    <a:pt x="87" y="16"/>
                  </a:cubicBezTo>
                  <a:cubicBezTo>
                    <a:pt x="54" y="16"/>
                    <a:pt x="38" y="49"/>
                    <a:pt x="17" y="65"/>
                  </a:cubicBezTo>
                  <a:cubicBezTo>
                    <a:pt x="1" y="98"/>
                    <a:pt x="1" y="135"/>
                    <a:pt x="1" y="168"/>
                  </a:cubicBezTo>
                  <a:cubicBezTo>
                    <a:pt x="13" y="220"/>
                    <a:pt x="54" y="251"/>
                    <a:pt x="96" y="251"/>
                  </a:cubicBezTo>
                  <a:cubicBezTo>
                    <a:pt x="111" y="251"/>
                    <a:pt x="127" y="247"/>
                    <a:pt x="141" y="238"/>
                  </a:cubicBezTo>
                  <a:cubicBezTo>
                    <a:pt x="207" y="222"/>
                    <a:pt x="244" y="152"/>
                    <a:pt x="223" y="82"/>
                  </a:cubicBezTo>
                  <a:cubicBezTo>
                    <a:pt x="223" y="49"/>
                    <a:pt x="207" y="32"/>
                    <a:pt x="190" y="32"/>
                  </a:cubicBezTo>
                  <a:cubicBezTo>
                    <a:pt x="190" y="16"/>
                    <a:pt x="174" y="16"/>
                    <a:pt x="174" y="16"/>
                  </a:cubicBezTo>
                  <a:cubicBezTo>
                    <a:pt x="157" y="6"/>
                    <a:pt x="144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152300" y="27929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1"/>
                  </a:moveTo>
                  <a:cubicBezTo>
                    <a:pt x="74" y="1"/>
                    <a:pt x="36" y="49"/>
                    <a:pt x="22" y="108"/>
                  </a:cubicBezTo>
                  <a:cubicBezTo>
                    <a:pt x="1" y="141"/>
                    <a:pt x="1" y="174"/>
                    <a:pt x="22" y="212"/>
                  </a:cubicBezTo>
                  <a:cubicBezTo>
                    <a:pt x="38" y="228"/>
                    <a:pt x="71" y="245"/>
                    <a:pt x="88" y="261"/>
                  </a:cubicBezTo>
                  <a:cubicBezTo>
                    <a:pt x="125" y="261"/>
                    <a:pt x="158" y="245"/>
                    <a:pt x="174" y="228"/>
                  </a:cubicBezTo>
                  <a:cubicBezTo>
                    <a:pt x="207" y="212"/>
                    <a:pt x="228" y="174"/>
                    <a:pt x="228" y="141"/>
                  </a:cubicBezTo>
                  <a:cubicBezTo>
                    <a:pt x="244" y="108"/>
                    <a:pt x="244" y="71"/>
                    <a:pt x="228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22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4136450" y="27894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1" y="0"/>
                  </a:moveTo>
                  <a:cubicBezTo>
                    <a:pt x="70" y="0"/>
                    <a:pt x="15" y="48"/>
                    <a:pt x="0" y="106"/>
                  </a:cubicBezTo>
                  <a:cubicBezTo>
                    <a:pt x="0" y="143"/>
                    <a:pt x="0" y="176"/>
                    <a:pt x="17" y="209"/>
                  </a:cubicBezTo>
                  <a:cubicBezTo>
                    <a:pt x="37" y="226"/>
                    <a:pt x="54" y="246"/>
                    <a:pt x="87" y="263"/>
                  </a:cubicBezTo>
                  <a:cubicBezTo>
                    <a:pt x="157" y="263"/>
                    <a:pt x="206" y="226"/>
                    <a:pt x="223" y="160"/>
                  </a:cubicBezTo>
                  <a:cubicBezTo>
                    <a:pt x="243" y="106"/>
                    <a:pt x="223" y="57"/>
                    <a:pt x="190" y="4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4156225" y="28075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8" y="1"/>
                  </a:moveTo>
                  <a:cubicBezTo>
                    <a:pt x="71" y="1"/>
                    <a:pt x="15" y="49"/>
                    <a:pt x="1" y="107"/>
                  </a:cubicBezTo>
                  <a:cubicBezTo>
                    <a:pt x="1" y="144"/>
                    <a:pt x="1" y="177"/>
                    <a:pt x="17" y="210"/>
                  </a:cubicBezTo>
                  <a:cubicBezTo>
                    <a:pt x="34" y="226"/>
                    <a:pt x="50" y="247"/>
                    <a:pt x="87" y="247"/>
                  </a:cubicBezTo>
                  <a:cubicBezTo>
                    <a:pt x="97" y="252"/>
                    <a:pt x="106" y="254"/>
                    <a:pt x="115" y="254"/>
                  </a:cubicBezTo>
                  <a:cubicBezTo>
                    <a:pt x="138" y="254"/>
                    <a:pt x="159" y="241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07" y="57"/>
                  </a:cubicBezTo>
                  <a:cubicBezTo>
                    <a:pt x="207" y="41"/>
                    <a:pt x="207" y="41"/>
                    <a:pt x="190" y="20"/>
                  </a:cubicBezTo>
                  <a:cubicBezTo>
                    <a:pt x="190" y="4"/>
                    <a:pt x="174" y="4"/>
                    <a:pt x="137" y="4"/>
                  </a:cubicBezTo>
                  <a:cubicBezTo>
                    <a:pt x="131" y="2"/>
                    <a:pt x="124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4197875" y="2752325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47" y="1"/>
                  </a:moveTo>
                  <a:cubicBezTo>
                    <a:pt x="133" y="1"/>
                    <a:pt x="120" y="5"/>
                    <a:pt x="103" y="13"/>
                  </a:cubicBezTo>
                  <a:cubicBezTo>
                    <a:pt x="33" y="30"/>
                    <a:pt x="0" y="116"/>
                    <a:pt x="17" y="166"/>
                  </a:cubicBezTo>
                  <a:cubicBezTo>
                    <a:pt x="33" y="203"/>
                    <a:pt x="54" y="236"/>
                    <a:pt x="70" y="252"/>
                  </a:cubicBezTo>
                  <a:lnTo>
                    <a:pt x="157" y="252"/>
                  </a:lnTo>
                  <a:cubicBezTo>
                    <a:pt x="223" y="219"/>
                    <a:pt x="260" y="149"/>
                    <a:pt x="239" y="83"/>
                  </a:cubicBezTo>
                  <a:cubicBezTo>
                    <a:pt x="239" y="63"/>
                    <a:pt x="223" y="46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60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886900" y="277590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38" y="1"/>
                  </a:moveTo>
                  <a:cubicBezTo>
                    <a:pt x="105" y="1"/>
                    <a:pt x="73" y="19"/>
                    <a:pt x="54" y="47"/>
                  </a:cubicBezTo>
                  <a:cubicBezTo>
                    <a:pt x="1" y="101"/>
                    <a:pt x="1" y="188"/>
                    <a:pt x="54" y="221"/>
                  </a:cubicBezTo>
                  <a:cubicBezTo>
                    <a:pt x="68" y="243"/>
                    <a:pt x="88" y="252"/>
                    <a:pt x="110" y="252"/>
                  </a:cubicBezTo>
                  <a:cubicBezTo>
                    <a:pt x="142" y="252"/>
                    <a:pt x="178" y="233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86" y="10"/>
                    <a:pt x="162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4200450" y="2771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2" y="1"/>
                  </a:moveTo>
                  <a:cubicBezTo>
                    <a:pt x="101" y="1"/>
                    <a:pt x="72" y="14"/>
                    <a:pt x="54" y="43"/>
                  </a:cubicBezTo>
                  <a:cubicBezTo>
                    <a:pt x="0" y="109"/>
                    <a:pt x="0" y="179"/>
                    <a:pt x="54" y="233"/>
                  </a:cubicBezTo>
                  <a:cubicBezTo>
                    <a:pt x="68" y="247"/>
                    <a:pt x="90" y="256"/>
                    <a:pt x="114" y="256"/>
                  </a:cubicBezTo>
                  <a:cubicBezTo>
                    <a:pt x="145" y="256"/>
                    <a:pt x="179" y="242"/>
                    <a:pt x="207" y="212"/>
                  </a:cubicBezTo>
                  <a:cubicBezTo>
                    <a:pt x="240" y="146"/>
                    <a:pt x="240" y="76"/>
                    <a:pt x="207" y="27"/>
                  </a:cubicBezTo>
                  <a:cubicBezTo>
                    <a:pt x="184" y="10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872775" y="2773600"/>
              <a:ext cx="5600" cy="6175"/>
            </a:xfrm>
            <a:custGeom>
              <a:avLst/>
              <a:gdLst/>
              <a:ahLst/>
              <a:cxnLst/>
              <a:rect l="l" t="t" r="r" b="b"/>
              <a:pathLst>
                <a:path w="224" h="247" extrusionOk="0">
                  <a:moveTo>
                    <a:pt x="116" y="0"/>
                  </a:moveTo>
                  <a:cubicBezTo>
                    <a:pt x="70" y="0"/>
                    <a:pt x="15" y="45"/>
                    <a:pt x="1" y="106"/>
                  </a:cubicBezTo>
                  <a:cubicBezTo>
                    <a:pt x="1" y="139"/>
                    <a:pt x="1" y="176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5" y="245"/>
                    <a:pt x="102" y="247"/>
                    <a:pt x="110" y="247"/>
                  </a:cubicBezTo>
                  <a:cubicBezTo>
                    <a:pt x="156" y="247"/>
                    <a:pt x="209" y="199"/>
                    <a:pt x="223" y="139"/>
                  </a:cubicBezTo>
                  <a:cubicBezTo>
                    <a:pt x="223" y="106"/>
                    <a:pt x="223" y="73"/>
                    <a:pt x="207" y="36"/>
                  </a:cubicBezTo>
                  <a:cubicBezTo>
                    <a:pt x="207" y="36"/>
                    <a:pt x="207" y="20"/>
                    <a:pt x="190" y="20"/>
                  </a:cubicBezTo>
                  <a:cubicBezTo>
                    <a:pt x="174" y="3"/>
                    <a:pt x="153" y="3"/>
                    <a:pt x="137" y="3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4158800" y="27788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53" y="0"/>
                  </a:moveTo>
                  <a:cubicBezTo>
                    <a:pt x="104" y="0"/>
                    <a:pt x="34" y="54"/>
                    <a:pt x="17" y="120"/>
                  </a:cubicBezTo>
                  <a:cubicBezTo>
                    <a:pt x="1" y="190"/>
                    <a:pt x="50" y="260"/>
                    <a:pt x="104" y="260"/>
                  </a:cubicBezTo>
                  <a:cubicBezTo>
                    <a:pt x="137" y="260"/>
                    <a:pt x="174" y="260"/>
                    <a:pt x="190" y="240"/>
                  </a:cubicBezTo>
                  <a:cubicBezTo>
                    <a:pt x="223" y="223"/>
                    <a:pt x="240" y="190"/>
                    <a:pt x="240" y="157"/>
                  </a:cubicBezTo>
                  <a:cubicBezTo>
                    <a:pt x="256" y="120"/>
                    <a:pt x="240" y="87"/>
                    <a:pt x="223" y="54"/>
                  </a:cubicBezTo>
                  <a:cubicBezTo>
                    <a:pt x="223" y="54"/>
                    <a:pt x="223" y="33"/>
                    <a:pt x="207" y="33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4228800" y="27579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40" y="0"/>
                  </a:moveTo>
                  <a:cubicBezTo>
                    <a:pt x="125" y="0"/>
                    <a:pt x="112" y="5"/>
                    <a:pt x="103" y="13"/>
                  </a:cubicBezTo>
                  <a:cubicBezTo>
                    <a:pt x="33" y="29"/>
                    <a:pt x="0" y="116"/>
                    <a:pt x="17" y="186"/>
                  </a:cubicBezTo>
                  <a:cubicBezTo>
                    <a:pt x="33" y="203"/>
                    <a:pt x="54" y="235"/>
                    <a:pt x="70" y="252"/>
                  </a:cubicBezTo>
                  <a:cubicBezTo>
                    <a:pt x="87" y="262"/>
                    <a:pt x="103" y="267"/>
                    <a:pt x="118" y="267"/>
                  </a:cubicBezTo>
                  <a:cubicBezTo>
                    <a:pt x="133" y="267"/>
                    <a:pt x="147" y="262"/>
                    <a:pt x="157" y="252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49"/>
                    <a:pt x="239" y="116"/>
                    <a:pt x="239" y="83"/>
                  </a:cubicBezTo>
                  <a:cubicBezTo>
                    <a:pt x="223" y="66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5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855150" y="28019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16" y="1"/>
                  </a:moveTo>
                  <a:cubicBezTo>
                    <a:pt x="70" y="1"/>
                    <a:pt x="15" y="46"/>
                    <a:pt x="1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54" y="243"/>
                    <a:pt x="87" y="264"/>
                  </a:cubicBezTo>
                  <a:cubicBezTo>
                    <a:pt x="104" y="264"/>
                    <a:pt x="137" y="243"/>
                    <a:pt x="174" y="227"/>
                  </a:cubicBezTo>
                  <a:cubicBezTo>
                    <a:pt x="190" y="210"/>
                    <a:pt x="207" y="177"/>
                    <a:pt x="223" y="140"/>
                  </a:cubicBezTo>
                  <a:cubicBezTo>
                    <a:pt x="223" y="107"/>
                    <a:pt x="223" y="74"/>
                    <a:pt x="207" y="58"/>
                  </a:cubicBezTo>
                  <a:cubicBezTo>
                    <a:pt x="207" y="37"/>
                    <a:pt x="190" y="37"/>
                    <a:pt x="190" y="21"/>
                  </a:cubicBezTo>
                  <a:cubicBezTo>
                    <a:pt x="174" y="21"/>
                    <a:pt x="157" y="4"/>
                    <a:pt x="137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851350" y="278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83" y="1"/>
                    <a:pt x="17" y="38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120" y="260"/>
                    <a:pt x="136" y="260"/>
                    <a:pt x="169" y="227"/>
                  </a:cubicBezTo>
                  <a:cubicBezTo>
                    <a:pt x="206" y="207"/>
                    <a:pt x="223" y="190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69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860725" y="271037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5" y="0"/>
                  </a:moveTo>
                  <a:cubicBezTo>
                    <a:pt x="102" y="0"/>
                    <a:pt x="82" y="14"/>
                    <a:pt x="70" y="26"/>
                  </a:cubicBezTo>
                  <a:cubicBezTo>
                    <a:pt x="37" y="42"/>
                    <a:pt x="17" y="75"/>
                    <a:pt x="17" y="112"/>
                  </a:cubicBezTo>
                  <a:cubicBezTo>
                    <a:pt x="0" y="145"/>
                    <a:pt x="17" y="178"/>
                    <a:pt x="37" y="195"/>
                  </a:cubicBezTo>
                  <a:cubicBezTo>
                    <a:pt x="54" y="232"/>
                    <a:pt x="70" y="248"/>
                    <a:pt x="103" y="248"/>
                  </a:cubicBezTo>
                  <a:cubicBezTo>
                    <a:pt x="110" y="250"/>
                    <a:pt x="118" y="251"/>
                    <a:pt x="125" y="251"/>
                  </a:cubicBezTo>
                  <a:cubicBezTo>
                    <a:pt x="173" y="251"/>
                    <a:pt x="226" y="206"/>
                    <a:pt x="244" y="145"/>
                  </a:cubicBezTo>
                  <a:cubicBezTo>
                    <a:pt x="244" y="112"/>
                    <a:pt x="244" y="75"/>
                    <a:pt x="223" y="59"/>
                  </a:cubicBezTo>
                  <a:cubicBezTo>
                    <a:pt x="223" y="42"/>
                    <a:pt x="206" y="42"/>
                    <a:pt x="206" y="26"/>
                  </a:cubicBezTo>
                  <a:cubicBezTo>
                    <a:pt x="190" y="9"/>
                    <a:pt x="173" y="9"/>
                    <a:pt x="157" y="9"/>
                  </a:cubicBezTo>
                  <a:cubicBezTo>
                    <a:pt x="146" y="3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838450" y="273542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67" y="1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1" y="190"/>
                  </a:lnTo>
                  <a:cubicBezTo>
                    <a:pt x="13" y="229"/>
                    <a:pt x="51" y="257"/>
                    <a:pt x="91" y="257"/>
                  </a:cubicBezTo>
                  <a:cubicBezTo>
                    <a:pt x="106" y="257"/>
                    <a:pt x="122" y="253"/>
                    <a:pt x="137" y="244"/>
                  </a:cubicBezTo>
                  <a:cubicBezTo>
                    <a:pt x="186" y="223"/>
                    <a:pt x="223" y="141"/>
                    <a:pt x="207" y="87"/>
                  </a:cubicBezTo>
                  <a:cubicBezTo>
                    <a:pt x="207" y="54"/>
                    <a:pt x="186" y="38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4233950" y="2773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97" y="0"/>
                    <a:pt x="63" y="13"/>
                    <a:pt x="33" y="40"/>
                  </a:cubicBezTo>
                  <a:cubicBezTo>
                    <a:pt x="33" y="56"/>
                    <a:pt x="17" y="77"/>
                    <a:pt x="17" y="110"/>
                  </a:cubicBezTo>
                  <a:cubicBezTo>
                    <a:pt x="0" y="143"/>
                    <a:pt x="17" y="196"/>
                    <a:pt x="54" y="229"/>
                  </a:cubicBezTo>
                  <a:cubicBezTo>
                    <a:pt x="64" y="249"/>
                    <a:pt x="85" y="257"/>
                    <a:pt x="108" y="257"/>
                  </a:cubicBezTo>
                  <a:cubicBezTo>
                    <a:pt x="124" y="257"/>
                    <a:pt x="142" y="253"/>
                    <a:pt x="157" y="246"/>
                  </a:cubicBezTo>
                  <a:cubicBezTo>
                    <a:pt x="173" y="229"/>
                    <a:pt x="190" y="229"/>
                    <a:pt x="206" y="213"/>
                  </a:cubicBezTo>
                  <a:cubicBezTo>
                    <a:pt x="239" y="143"/>
                    <a:pt x="239" y="77"/>
                    <a:pt x="206" y="23"/>
                  </a:cubicBezTo>
                  <a:cubicBezTo>
                    <a:pt x="184" y="8"/>
                    <a:pt x="158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895550" y="2689975"/>
              <a:ext cx="2600" cy="1250"/>
            </a:xfrm>
            <a:custGeom>
              <a:avLst/>
              <a:gdLst/>
              <a:ahLst/>
              <a:cxnLst/>
              <a:rect l="l" t="t" r="r" b="b"/>
              <a:pathLst>
                <a:path w="104" h="50" extrusionOk="0">
                  <a:moveTo>
                    <a:pt x="1" y="0"/>
                  </a:moveTo>
                  <a:cubicBezTo>
                    <a:pt x="1" y="1"/>
                    <a:pt x="1" y="17"/>
                    <a:pt x="17" y="17"/>
                  </a:cubicBezTo>
                  <a:cubicBezTo>
                    <a:pt x="34" y="33"/>
                    <a:pt x="50" y="50"/>
                    <a:pt x="67" y="50"/>
                  </a:cubicBezTo>
                  <a:lnTo>
                    <a:pt x="104" y="50"/>
                  </a:lnTo>
                  <a:cubicBezTo>
                    <a:pt x="67" y="33"/>
                    <a:pt x="34" y="1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4205600" y="272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38"/>
                    <a:pt x="1" y="104"/>
                    <a:pt x="17" y="174"/>
                  </a:cubicBezTo>
                  <a:cubicBezTo>
                    <a:pt x="34" y="207"/>
                    <a:pt x="54" y="228"/>
                    <a:pt x="71" y="244"/>
                  </a:cubicBezTo>
                  <a:cubicBezTo>
                    <a:pt x="87" y="252"/>
                    <a:pt x="104" y="256"/>
                    <a:pt x="119" y="256"/>
                  </a:cubicBezTo>
                  <a:cubicBezTo>
                    <a:pt x="133" y="256"/>
                    <a:pt x="147" y="252"/>
                    <a:pt x="157" y="244"/>
                  </a:cubicBezTo>
                  <a:cubicBezTo>
                    <a:pt x="190" y="228"/>
                    <a:pt x="207" y="207"/>
                    <a:pt x="223" y="174"/>
                  </a:cubicBezTo>
                  <a:cubicBezTo>
                    <a:pt x="240" y="141"/>
                    <a:pt x="240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cubicBezTo>
                    <a:pt x="207" y="21"/>
                    <a:pt x="190" y="2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4208600" y="2739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9" y="0"/>
                  </a:moveTo>
                  <a:cubicBezTo>
                    <a:pt x="69" y="0"/>
                    <a:pt x="14" y="46"/>
                    <a:pt x="0" y="106"/>
                  </a:cubicBezTo>
                  <a:cubicBezTo>
                    <a:pt x="0" y="139"/>
                    <a:pt x="0" y="172"/>
                    <a:pt x="17" y="210"/>
                  </a:cubicBezTo>
                  <a:cubicBezTo>
                    <a:pt x="37" y="226"/>
                    <a:pt x="54" y="242"/>
                    <a:pt x="87" y="259"/>
                  </a:cubicBezTo>
                  <a:cubicBezTo>
                    <a:pt x="140" y="259"/>
                    <a:pt x="206" y="226"/>
                    <a:pt x="223" y="139"/>
                  </a:cubicBezTo>
                  <a:cubicBezTo>
                    <a:pt x="223" y="106"/>
                    <a:pt x="223" y="90"/>
                    <a:pt x="206" y="53"/>
                  </a:cubicBezTo>
                  <a:cubicBezTo>
                    <a:pt x="206" y="36"/>
                    <a:pt x="190" y="36"/>
                    <a:pt x="190" y="36"/>
                  </a:cubicBezTo>
                  <a:cubicBezTo>
                    <a:pt x="173" y="20"/>
                    <a:pt x="157" y="3"/>
                    <a:pt x="140" y="3"/>
                  </a:cubicBezTo>
                  <a:cubicBezTo>
                    <a:pt x="133" y="1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899375" y="27662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5" y="1"/>
                  </a:moveTo>
                  <a:cubicBezTo>
                    <a:pt x="103" y="1"/>
                    <a:pt x="67" y="18"/>
                    <a:pt x="37" y="59"/>
                  </a:cubicBezTo>
                  <a:cubicBezTo>
                    <a:pt x="0" y="109"/>
                    <a:pt x="0" y="179"/>
                    <a:pt x="37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190" y="22"/>
                  </a:cubicBezTo>
                  <a:cubicBezTo>
                    <a:pt x="177" y="9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895150" y="27918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4" y="1"/>
                  </a:moveTo>
                  <a:cubicBezTo>
                    <a:pt x="119" y="1"/>
                    <a:pt x="101" y="5"/>
                    <a:pt x="83" y="13"/>
                  </a:cubicBezTo>
                  <a:cubicBezTo>
                    <a:pt x="33" y="30"/>
                    <a:pt x="0" y="116"/>
                    <a:pt x="17" y="186"/>
                  </a:cubicBezTo>
                  <a:cubicBezTo>
                    <a:pt x="31" y="228"/>
                    <a:pt x="67" y="261"/>
                    <a:pt x="120" y="261"/>
                  </a:cubicBezTo>
                  <a:cubicBezTo>
                    <a:pt x="130" y="261"/>
                    <a:pt x="141" y="259"/>
                    <a:pt x="153" y="257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6" y="30"/>
                    <a:pt x="186" y="13"/>
                    <a:pt x="169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900700" y="28274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29" y="0"/>
                  </a:moveTo>
                  <a:cubicBezTo>
                    <a:pt x="116" y="0"/>
                    <a:pt x="104" y="5"/>
                    <a:pt x="88" y="13"/>
                  </a:cubicBezTo>
                  <a:cubicBezTo>
                    <a:pt x="50" y="29"/>
                    <a:pt x="34" y="46"/>
                    <a:pt x="17" y="83"/>
                  </a:cubicBezTo>
                  <a:cubicBezTo>
                    <a:pt x="1" y="116"/>
                    <a:pt x="1" y="149"/>
                    <a:pt x="1" y="169"/>
                  </a:cubicBezTo>
                  <a:cubicBezTo>
                    <a:pt x="17" y="202"/>
                    <a:pt x="34" y="235"/>
                    <a:pt x="67" y="252"/>
                  </a:cubicBezTo>
                  <a:lnTo>
                    <a:pt x="154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6"/>
                    <a:pt x="207" y="46"/>
                    <a:pt x="191" y="29"/>
                  </a:cubicBezTo>
                  <a:cubicBezTo>
                    <a:pt x="191" y="29"/>
                    <a:pt x="191" y="13"/>
                    <a:pt x="170" y="13"/>
                  </a:cubicBezTo>
                  <a:cubicBezTo>
                    <a:pt x="154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212925" y="27573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20" y="1"/>
                  </a:moveTo>
                  <a:cubicBezTo>
                    <a:pt x="70" y="1"/>
                    <a:pt x="17" y="50"/>
                    <a:pt x="0" y="104"/>
                  </a:cubicBezTo>
                  <a:cubicBezTo>
                    <a:pt x="0" y="137"/>
                    <a:pt x="0" y="170"/>
                    <a:pt x="17" y="207"/>
                  </a:cubicBezTo>
                  <a:cubicBezTo>
                    <a:pt x="33" y="224"/>
                    <a:pt x="50" y="240"/>
                    <a:pt x="87" y="256"/>
                  </a:cubicBezTo>
                  <a:cubicBezTo>
                    <a:pt x="136" y="256"/>
                    <a:pt x="206" y="207"/>
                    <a:pt x="223" y="137"/>
                  </a:cubicBezTo>
                  <a:lnTo>
                    <a:pt x="223" y="104"/>
                  </a:lnTo>
                  <a:cubicBezTo>
                    <a:pt x="223" y="67"/>
                    <a:pt x="206" y="50"/>
                    <a:pt x="190" y="17"/>
                  </a:cubicBezTo>
                  <a:cubicBezTo>
                    <a:pt x="173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885250" y="28063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104" y="0"/>
                    <a:pt x="87" y="17"/>
                    <a:pt x="50" y="33"/>
                  </a:cubicBezTo>
                  <a:cubicBezTo>
                    <a:pt x="34" y="50"/>
                    <a:pt x="17" y="87"/>
                    <a:pt x="1" y="120"/>
                  </a:cubicBezTo>
                  <a:cubicBezTo>
                    <a:pt x="1" y="153"/>
                    <a:pt x="1" y="190"/>
                    <a:pt x="17" y="206"/>
                  </a:cubicBezTo>
                  <a:cubicBezTo>
                    <a:pt x="34" y="239"/>
                    <a:pt x="50" y="256"/>
                    <a:pt x="87" y="256"/>
                  </a:cubicBezTo>
                  <a:cubicBezTo>
                    <a:pt x="94" y="258"/>
                    <a:pt x="100" y="259"/>
                    <a:pt x="107" y="259"/>
                  </a:cubicBezTo>
                  <a:cubicBezTo>
                    <a:pt x="154" y="259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899775" y="28100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1" y="1"/>
                  </a:moveTo>
                  <a:cubicBezTo>
                    <a:pt x="72" y="1"/>
                    <a:pt x="19" y="49"/>
                    <a:pt x="1" y="107"/>
                  </a:cubicBezTo>
                  <a:cubicBezTo>
                    <a:pt x="1" y="144"/>
                    <a:pt x="1" y="193"/>
                    <a:pt x="21" y="210"/>
                  </a:cubicBezTo>
                  <a:cubicBezTo>
                    <a:pt x="38" y="226"/>
                    <a:pt x="71" y="247"/>
                    <a:pt x="87" y="264"/>
                  </a:cubicBezTo>
                  <a:cubicBezTo>
                    <a:pt x="125" y="264"/>
                    <a:pt x="158" y="247"/>
                    <a:pt x="174" y="226"/>
                  </a:cubicBezTo>
                  <a:cubicBezTo>
                    <a:pt x="207" y="210"/>
                    <a:pt x="228" y="177"/>
                    <a:pt x="228" y="144"/>
                  </a:cubicBezTo>
                  <a:cubicBezTo>
                    <a:pt x="244" y="107"/>
                    <a:pt x="228" y="74"/>
                    <a:pt x="207" y="57"/>
                  </a:cubicBezTo>
                  <a:cubicBezTo>
                    <a:pt x="207" y="41"/>
                    <a:pt x="207" y="41"/>
                    <a:pt x="191" y="20"/>
                  </a:cubicBezTo>
                  <a:cubicBezTo>
                    <a:pt x="174" y="4"/>
                    <a:pt x="158" y="4"/>
                    <a:pt x="141" y="4"/>
                  </a:cubicBezTo>
                  <a:cubicBezTo>
                    <a:pt x="134" y="2"/>
                    <a:pt x="12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4158400" y="2824625"/>
              <a:ext cx="5575" cy="6250"/>
            </a:xfrm>
            <a:custGeom>
              <a:avLst/>
              <a:gdLst/>
              <a:ahLst/>
              <a:cxnLst/>
              <a:rect l="l" t="t" r="r" b="b"/>
              <a:pathLst>
                <a:path w="223" h="250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33" y="40"/>
                    <a:pt x="17" y="77"/>
                    <a:pt x="0" y="110"/>
                  </a:cubicBezTo>
                  <a:cubicBezTo>
                    <a:pt x="0" y="143"/>
                    <a:pt x="0" y="180"/>
                    <a:pt x="17" y="197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3" y="249"/>
                    <a:pt x="100" y="250"/>
                    <a:pt x="107" y="250"/>
                  </a:cubicBezTo>
                  <a:cubicBezTo>
                    <a:pt x="154" y="250"/>
                    <a:pt x="209" y="204"/>
                    <a:pt x="223" y="143"/>
                  </a:cubicBezTo>
                  <a:cubicBezTo>
                    <a:pt x="223" y="110"/>
                    <a:pt x="223" y="77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69" y="7"/>
                    <a:pt x="153" y="7"/>
                    <a:pt x="136" y="7"/>
                  </a:cubicBez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4156225" y="27461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0"/>
                  </a:moveTo>
                  <a:cubicBezTo>
                    <a:pt x="87" y="21"/>
                    <a:pt x="50" y="38"/>
                    <a:pt x="34" y="54"/>
                  </a:cubicBezTo>
                  <a:cubicBezTo>
                    <a:pt x="17" y="71"/>
                    <a:pt x="17" y="104"/>
                    <a:pt x="1" y="141"/>
                  </a:cubicBezTo>
                  <a:cubicBezTo>
                    <a:pt x="1" y="174"/>
                    <a:pt x="17" y="207"/>
                    <a:pt x="34" y="227"/>
                  </a:cubicBezTo>
                  <a:cubicBezTo>
                    <a:pt x="56" y="248"/>
                    <a:pt x="80" y="257"/>
                    <a:pt x="104" y="257"/>
                  </a:cubicBezTo>
                  <a:cubicBezTo>
                    <a:pt x="140" y="257"/>
                    <a:pt x="175" y="238"/>
                    <a:pt x="207" y="207"/>
                  </a:cubicBezTo>
                  <a:cubicBezTo>
                    <a:pt x="240" y="157"/>
                    <a:pt x="240" y="71"/>
                    <a:pt x="207" y="38"/>
                  </a:cubicBezTo>
                  <a:cubicBezTo>
                    <a:pt x="174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4150675" y="27302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66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9" y="263"/>
                    <a:pt x="223" y="215"/>
                    <a:pt x="223" y="157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4157975" y="2762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3" y="1"/>
                    <a:pt x="34" y="50"/>
                    <a:pt x="17" y="120"/>
                  </a:cubicBezTo>
                  <a:cubicBezTo>
                    <a:pt x="1" y="153"/>
                    <a:pt x="17" y="190"/>
                    <a:pt x="34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7" y="261"/>
                  </a:cubicBezTo>
                  <a:cubicBezTo>
                    <a:pt x="173" y="261"/>
                    <a:pt x="226" y="213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4163950" y="2730550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44" y="1"/>
                  </a:moveTo>
                  <a:cubicBezTo>
                    <a:pt x="114" y="1"/>
                    <a:pt x="80" y="14"/>
                    <a:pt x="50" y="43"/>
                  </a:cubicBezTo>
                  <a:cubicBezTo>
                    <a:pt x="1" y="109"/>
                    <a:pt x="17" y="179"/>
                    <a:pt x="50" y="233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3" y="254"/>
                    <a:pt x="123" y="256"/>
                    <a:pt x="133" y="256"/>
                  </a:cubicBezTo>
                  <a:cubicBezTo>
                    <a:pt x="163" y="256"/>
                    <a:pt x="195" y="240"/>
                    <a:pt x="207" y="212"/>
                  </a:cubicBezTo>
                  <a:cubicBezTo>
                    <a:pt x="240" y="163"/>
                    <a:pt x="256" y="109"/>
                    <a:pt x="240" y="76"/>
                  </a:cubicBezTo>
                  <a:cubicBezTo>
                    <a:pt x="240" y="60"/>
                    <a:pt x="224" y="43"/>
                    <a:pt x="207" y="27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4190975" y="2720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24" y="1"/>
                    <a:pt x="87" y="1"/>
                    <a:pt x="54" y="21"/>
                  </a:cubicBezTo>
                  <a:cubicBezTo>
                    <a:pt x="37" y="38"/>
                    <a:pt x="21" y="71"/>
                    <a:pt x="0" y="104"/>
                  </a:cubicBezTo>
                  <a:cubicBezTo>
                    <a:pt x="0" y="141"/>
                    <a:pt x="0" y="174"/>
                    <a:pt x="21" y="207"/>
                  </a:cubicBezTo>
                  <a:cubicBezTo>
                    <a:pt x="37" y="228"/>
                    <a:pt x="54" y="244"/>
                    <a:pt x="87" y="260"/>
                  </a:cubicBezTo>
                  <a:cubicBezTo>
                    <a:pt x="157" y="260"/>
                    <a:pt x="206" y="207"/>
                    <a:pt x="227" y="141"/>
                  </a:cubicBezTo>
                  <a:cubicBezTo>
                    <a:pt x="243" y="104"/>
                    <a:pt x="227" y="71"/>
                    <a:pt x="206" y="54"/>
                  </a:cubicBezTo>
                  <a:cubicBezTo>
                    <a:pt x="206" y="38"/>
                    <a:pt x="206" y="38"/>
                    <a:pt x="190" y="21"/>
                  </a:cubicBezTo>
                  <a:cubicBezTo>
                    <a:pt x="190" y="2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4162200" y="27157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8" y="50"/>
                    <a:pt x="17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8" y="239"/>
                    <a:pt x="54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23" y="120"/>
                    <a:pt x="223" y="83"/>
                    <a:pt x="207" y="50"/>
                  </a:cubicBezTo>
                  <a:cubicBezTo>
                    <a:pt x="207" y="50"/>
                    <a:pt x="207" y="33"/>
                    <a:pt x="190" y="33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4148075" y="2839425"/>
              <a:ext cx="5600" cy="6075"/>
            </a:xfrm>
            <a:custGeom>
              <a:avLst/>
              <a:gdLst/>
              <a:ahLst/>
              <a:cxnLst/>
              <a:rect l="l" t="t" r="r" b="b"/>
              <a:pathLst>
                <a:path w="224" h="243" extrusionOk="0">
                  <a:moveTo>
                    <a:pt x="121" y="1"/>
                  </a:moveTo>
                  <a:cubicBezTo>
                    <a:pt x="67" y="1"/>
                    <a:pt x="17" y="34"/>
                    <a:pt x="1" y="104"/>
                  </a:cubicBezTo>
                  <a:cubicBezTo>
                    <a:pt x="1" y="137"/>
                    <a:pt x="1" y="170"/>
                    <a:pt x="17" y="186"/>
                  </a:cubicBezTo>
                  <a:cubicBezTo>
                    <a:pt x="34" y="223"/>
                    <a:pt x="50" y="240"/>
                    <a:pt x="88" y="240"/>
                  </a:cubicBezTo>
                  <a:cubicBezTo>
                    <a:pt x="94" y="242"/>
                    <a:pt x="101" y="243"/>
                    <a:pt x="108" y="243"/>
                  </a:cubicBezTo>
                  <a:cubicBezTo>
                    <a:pt x="154" y="243"/>
                    <a:pt x="209" y="198"/>
                    <a:pt x="224" y="137"/>
                  </a:cubicBezTo>
                  <a:lnTo>
                    <a:pt x="224" y="104"/>
                  </a:lnTo>
                  <a:cubicBezTo>
                    <a:pt x="224" y="67"/>
                    <a:pt x="207" y="34"/>
                    <a:pt x="191" y="17"/>
                  </a:cubicBezTo>
                  <a:cubicBezTo>
                    <a:pt x="170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4140775" y="28047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35"/>
                    <a:pt x="70" y="256"/>
                  </a:cubicBezTo>
                  <a:cubicBezTo>
                    <a:pt x="87" y="264"/>
                    <a:pt x="99" y="268"/>
                    <a:pt x="112" y="268"/>
                  </a:cubicBezTo>
                  <a:cubicBezTo>
                    <a:pt x="124" y="268"/>
                    <a:pt x="136" y="264"/>
                    <a:pt x="153" y="256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29"/>
                  </a:cubicBezTo>
                  <a:lnTo>
                    <a:pt x="190" y="13"/>
                  </a:ln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4143350" y="27153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3" y="1"/>
                  </a:moveTo>
                  <a:cubicBezTo>
                    <a:pt x="99" y="1"/>
                    <a:pt x="64" y="19"/>
                    <a:pt x="33" y="50"/>
                  </a:cubicBezTo>
                  <a:cubicBezTo>
                    <a:pt x="0" y="100"/>
                    <a:pt x="0" y="186"/>
                    <a:pt x="50" y="223"/>
                  </a:cubicBezTo>
                  <a:cubicBezTo>
                    <a:pt x="65" y="244"/>
                    <a:pt x="85" y="253"/>
                    <a:pt x="107" y="253"/>
                  </a:cubicBezTo>
                  <a:cubicBezTo>
                    <a:pt x="139" y="253"/>
                    <a:pt x="175" y="234"/>
                    <a:pt x="206" y="203"/>
                  </a:cubicBezTo>
                  <a:cubicBezTo>
                    <a:pt x="239" y="153"/>
                    <a:pt x="239" y="67"/>
                    <a:pt x="206" y="34"/>
                  </a:cubicBezTo>
                  <a:cubicBezTo>
                    <a:pt x="184" y="11"/>
                    <a:pt x="159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4140775" y="2695950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03" y="1"/>
                  </a:moveTo>
                  <a:cubicBezTo>
                    <a:pt x="33" y="34"/>
                    <a:pt x="0" y="104"/>
                    <a:pt x="17" y="174"/>
                  </a:cubicBezTo>
                  <a:cubicBezTo>
                    <a:pt x="33" y="207"/>
                    <a:pt x="50" y="223"/>
                    <a:pt x="70" y="240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40"/>
                  </a:cubicBezTo>
                  <a:cubicBezTo>
                    <a:pt x="223" y="223"/>
                    <a:pt x="256" y="137"/>
                    <a:pt x="239" y="87"/>
                  </a:cubicBezTo>
                  <a:cubicBezTo>
                    <a:pt x="239" y="50"/>
                    <a:pt x="223" y="34"/>
                    <a:pt x="206" y="17"/>
                  </a:cubicBezTo>
                  <a:cubicBezTo>
                    <a:pt x="206" y="17"/>
                    <a:pt x="190" y="17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4139025" y="2741000"/>
              <a:ext cx="6500" cy="6425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03" y="0"/>
                  </a:moveTo>
                  <a:cubicBezTo>
                    <a:pt x="37" y="37"/>
                    <a:pt x="0" y="103"/>
                    <a:pt x="17" y="173"/>
                  </a:cubicBezTo>
                  <a:cubicBezTo>
                    <a:pt x="32" y="225"/>
                    <a:pt x="71" y="256"/>
                    <a:pt x="113" y="256"/>
                  </a:cubicBezTo>
                  <a:cubicBezTo>
                    <a:pt x="127" y="256"/>
                    <a:pt x="143" y="252"/>
                    <a:pt x="157" y="244"/>
                  </a:cubicBezTo>
                  <a:cubicBezTo>
                    <a:pt x="223" y="227"/>
                    <a:pt x="260" y="141"/>
                    <a:pt x="243" y="70"/>
                  </a:cubicBezTo>
                  <a:cubicBezTo>
                    <a:pt x="223" y="54"/>
                    <a:pt x="223" y="37"/>
                    <a:pt x="206" y="21"/>
                  </a:cubicBezTo>
                  <a:cubicBezTo>
                    <a:pt x="206" y="21"/>
                    <a:pt x="190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4144575" y="27763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71" y="29"/>
                    <a:pt x="38" y="50"/>
                    <a:pt x="21" y="83"/>
                  </a:cubicBezTo>
                  <a:cubicBezTo>
                    <a:pt x="1" y="116"/>
                    <a:pt x="1" y="153"/>
                    <a:pt x="21" y="186"/>
                  </a:cubicBezTo>
                  <a:cubicBezTo>
                    <a:pt x="21" y="219"/>
                    <a:pt x="38" y="235"/>
                    <a:pt x="71" y="256"/>
                  </a:cubicBezTo>
                  <a:cubicBezTo>
                    <a:pt x="79" y="264"/>
                    <a:pt x="93" y="268"/>
                    <a:pt x="108" y="268"/>
                  </a:cubicBezTo>
                  <a:cubicBezTo>
                    <a:pt x="123" y="268"/>
                    <a:pt x="141" y="264"/>
                    <a:pt x="157" y="256"/>
                  </a:cubicBezTo>
                  <a:cubicBezTo>
                    <a:pt x="207" y="235"/>
                    <a:pt x="244" y="153"/>
                    <a:pt x="228" y="83"/>
                  </a:cubicBezTo>
                  <a:cubicBezTo>
                    <a:pt x="228" y="66"/>
                    <a:pt x="228" y="50"/>
                    <a:pt x="207" y="29"/>
                  </a:cubicBezTo>
                  <a:cubicBezTo>
                    <a:pt x="190" y="29"/>
                    <a:pt x="190" y="29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4143750" y="275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34" y="38"/>
                    <a:pt x="17" y="104"/>
                  </a:cubicBezTo>
                  <a:cubicBezTo>
                    <a:pt x="1" y="158"/>
                    <a:pt x="17" y="190"/>
                    <a:pt x="34" y="228"/>
                  </a:cubicBezTo>
                  <a:cubicBezTo>
                    <a:pt x="54" y="244"/>
                    <a:pt x="71" y="261"/>
                    <a:pt x="87" y="261"/>
                  </a:cubicBezTo>
                  <a:cubicBezTo>
                    <a:pt x="120" y="261"/>
                    <a:pt x="157" y="261"/>
                    <a:pt x="174" y="244"/>
                  </a:cubicBezTo>
                  <a:cubicBezTo>
                    <a:pt x="207" y="207"/>
                    <a:pt x="223" y="190"/>
                    <a:pt x="223" y="158"/>
                  </a:cubicBezTo>
                  <a:cubicBezTo>
                    <a:pt x="240" y="125"/>
                    <a:pt x="240" y="87"/>
                    <a:pt x="223" y="54"/>
                  </a:cubicBezTo>
                  <a:cubicBezTo>
                    <a:pt x="207" y="54"/>
                    <a:pt x="207" y="38"/>
                    <a:pt x="207" y="38"/>
                  </a:cubicBezTo>
                  <a:lnTo>
                    <a:pt x="190" y="21"/>
                  </a:lnTo>
                  <a:cubicBezTo>
                    <a:pt x="174" y="21"/>
                    <a:pt x="15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4163950" y="2839950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40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4" y="29"/>
                    <a:pt x="1" y="116"/>
                    <a:pt x="17" y="165"/>
                  </a:cubicBezTo>
                  <a:cubicBezTo>
                    <a:pt x="17" y="202"/>
                    <a:pt x="50" y="235"/>
                    <a:pt x="71" y="235"/>
                  </a:cubicBezTo>
                  <a:cubicBezTo>
                    <a:pt x="104" y="252"/>
                    <a:pt x="120" y="252"/>
                    <a:pt x="153" y="252"/>
                  </a:cubicBezTo>
                  <a:cubicBezTo>
                    <a:pt x="191" y="235"/>
                    <a:pt x="207" y="202"/>
                    <a:pt x="224" y="186"/>
                  </a:cubicBezTo>
                  <a:cubicBezTo>
                    <a:pt x="240" y="149"/>
                    <a:pt x="240" y="116"/>
                    <a:pt x="240" y="83"/>
                  </a:cubicBezTo>
                  <a:cubicBezTo>
                    <a:pt x="224" y="62"/>
                    <a:pt x="224" y="46"/>
                    <a:pt x="207" y="29"/>
                  </a:cubicBezTo>
                  <a:cubicBezTo>
                    <a:pt x="207" y="13"/>
                    <a:pt x="191" y="13"/>
                    <a:pt x="191" y="13"/>
                  </a:cubicBezTo>
                  <a:cubicBezTo>
                    <a:pt x="172" y="4"/>
                    <a:pt x="154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143350" y="2821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72" y="1"/>
                    <a:pt x="31" y="48"/>
                    <a:pt x="17" y="108"/>
                  </a:cubicBezTo>
                  <a:cubicBezTo>
                    <a:pt x="0" y="141"/>
                    <a:pt x="17" y="174"/>
                    <a:pt x="33" y="211"/>
                  </a:cubicBezTo>
                  <a:cubicBezTo>
                    <a:pt x="50" y="228"/>
                    <a:pt x="70" y="244"/>
                    <a:pt x="103" y="261"/>
                  </a:cubicBezTo>
                  <a:cubicBezTo>
                    <a:pt x="153" y="261"/>
                    <a:pt x="223" y="211"/>
                    <a:pt x="239" y="141"/>
                  </a:cubicBezTo>
                  <a:cubicBezTo>
                    <a:pt x="239" y="108"/>
                    <a:pt x="239" y="71"/>
                    <a:pt x="223" y="55"/>
                  </a:cubicBezTo>
                  <a:cubicBezTo>
                    <a:pt x="223" y="38"/>
                    <a:pt x="206" y="38"/>
                    <a:pt x="206" y="22"/>
                  </a:cubicBezTo>
                  <a:cubicBezTo>
                    <a:pt x="190" y="5"/>
                    <a:pt x="173" y="5"/>
                    <a:pt x="153" y="5"/>
                  </a:cubicBezTo>
                  <a:cubicBezTo>
                    <a:pt x="143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186750" y="2765850"/>
              <a:ext cx="5575" cy="6200"/>
            </a:xfrm>
            <a:custGeom>
              <a:avLst/>
              <a:gdLst/>
              <a:ahLst/>
              <a:cxnLst/>
              <a:rect l="l" t="t" r="r" b="b"/>
              <a:pathLst>
                <a:path w="223" h="248" extrusionOk="0">
                  <a:moveTo>
                    <a:pt x="110" y="1"/>
                  </a:moveTo>
                  <a:cubicBezTo>
                    <a:pt x="54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7" y="243"/>
                  </a:cubicBezTo>
                  <a:cubicBezTo>
                    <a:pt x="94" y="246"/>
                    <a:pt x="102" y="248"/>
                    <a:pt x="110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23" y="107"/>
                    <a:pt x="223" y="74"/>
                    <a:pt x="206" y="58"/>
                  </a:cubicBezTo>
                  <a:cubicBezTo>
                    <a:pt x="206" y="37"/>
                    <a:pt x="190" y="37"/>
                    <a:pt x="190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7" y="2"/>
                    <a:pt x="118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178600" y="2733400"/>
              <a:ext cx="6400" cy="6375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145" y="0"/>
                  </a:moveTo>
                  <a:cubicBezTo>
                    <a:pt x="132" y="0"/>
                    <a:pt x="120" y="5"/>
                    <a:pt x="103" y="16"/>
                  </a:cubicBezTo>
                  <a:cubicBezTo>
                    <a:pt x="33" y="32"/>
                    <a:pt x="0" y="119"/>
                    <a:pt x="17" y="185"/>
                  </a:cubicBezTo>
                  <a:cubicBezTo>
                    <a:pt x="33" y="201"/>
                    <a:pt x="50" y="238"/>
                    <a:pt x="66" y="255"/>
                  </a:cubicBezTo>
                  <a:lnTo>
                    <a:pt x="153" y="255"/>
                  </a:lnTo>
                  <a:cubicBezTo>
                    <a:pt x="186" y="238"/>
                    <a:pt x="223" y="222"/>
                    <a:pt x="223" y="185"/>
                  </a:cubicBezTo>
                  <a:cubicBezTo>
                    <a:pt x="239" y="152"/>
                    <a:pt x="256" y="119"/>
                    <a:pt x="239" y="82"/>
                  </a:cubicBezTo>
                  <a:cubicBezTo>
                    <a:pt x="239" y="65"/>
                    <a:pt x="223" y="49"/>
                    <a:pt x="206" y="32"/>
                  </a:cubicBezTo>
                  <a:lnTo>
                    <a:pt x="186" y="16"/>
                  </a:lnTo>
                  <a:cubicBezTo>
                    <a:pt x="169" y="5"/>
                    <a:pt x="157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4184575" y="2704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0" y="1"/>
                  </a:moveTo>
                  <a:cubicBezTo>
                    <a:pt x="99" y="1"/>
                    <a:pt x="70" y="14"/>
                    <a:pt x="50" y="43"/>
                  </a:cubicBezTo>
                  <a:cubicBezTo>
                    <a:pt x="0" y="109"/>
                    <a:pt x="0" y="179"/>
                    <a:pt x="50" y="233"/>
                  </a:cubicBezTo>
                  <a:cubicBezTo>
                    <a:pt x="50" y="233"/>
                    <a:pt x="71" y="250"/>
                    <a:pt x="87" y="250"/>
                  </a:cubicBezTo>
                  <a:cubicBezTo>
                    <a:pt x="100" y="254"/>
                    <a:pt x="112" y="256"/>
                    <a:pt x="124" y="256"/>
                  </a:cubicBezTo>
                  <a:cubicBezTo>
                    <a:pt x="156" y="256"/>
                    <a:pt x="182" y="240"/>
                    <a:pt x="207" y="212"/>
                  </a:cubicBezTo>
                  <a:cubicBezTo>
                    <a:pt x="240" y="163"/>
                    <a:pt x="240" y="109"/>
                    <a:pt x="240" y="76"/>
                  </a:cubicBezTo>
                  <a:cubicBezTo>
                    <a:pt x="223" y="60"/>
                    <a:pt x="223" y="43"/>
                    <a:pt x="207" y="27"/>
                  </a:cubicBezTo>
                  <a:cubicBezTo>
                    <a:pt x="182" y="10"/>
                    <a:pt x="15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4173850" y="2778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0"/>
                  </a:moveTo>
                  <a:cubicBezTo>
                    <a:pt x="87" y="0"/>
                    <a:pt x="17" y="54"/>
                    <a:pt x="17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67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20"/>
                    <a:pt x="223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9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171700" y="2762375"/>
              <a:ext cx="6400" cy="650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130" y="1"/>
                  </a:moveTo>
                  <a:cubicBezTo>
                    <a:pt x="99" y="1"/>
                    <a:pt x="70" y="13"/>
                    <a:pt x="50" y="40"/>
                  </a:cubicBezTo>
                  <a:cubicBezTo>
                    <a:pt x="0" y="110"/>
                    <a:pt x="0" y="176"/>
                    <a:pt x="50" y="230"/>
                  </a:cubicBezTo>
                  <a:cubicBezTo>
                    <a:pt x="65" y="250"/>
                    <a:pt x="89" y="260"/>
                    <a:pt x="115" y="260"/>
                  </a:cubicBezTo>
                  <a:cubicBezTo>
                    <a:pt x="150" y="260"/>
                    <a:pt x="187" y="242"/>
                    <a:pt x="206" y="213"/>
                  </a:cubicBezTo>
                  <a:cubicBezTo>
                    <a:pt x="256" y="160"/>
                    <a:pt x="256" y="73"/>
                    <a:pt x="206" y="24"/>
                  </a:cubicBezTo>
                  <a:cubicBezTo>
                    <a:pt x="182" y="9"/>
                    <a:pt x="156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4167775" y="2793975"/>
              <a:ext cx="6525" cy="6300"/>
            </a:xfrm>
            <a:custGeom>
              <a:avLst/>
              <a:gdLst/>
              <a:ahLst/>
              <a:cxnLst/>
              <a:rect l="l" t="t" r="r" b="b"/>
              <a:pathLst>
                <a:path w="261" h="252" extrusionOk="0">
                  <a:moveTo>
                    <a:pt x="142" y="0"/>
                  </a:moveTo>
                  <a:cubicBezTo>
                    <a:pt x="127" y="0"/>
                    <a:pt x="114" y="5"/>
                    <a:pt x="103" y="13"/>
                  </a:cubicBezTo>
                  <a:cubicBezTo>
                    <a:pt x="38" y="29"/>
                    <a:pt x="0" y="116"/>
                    <a:pt x="21" y="186"/>
                  </a:cubicBezTo>
                  <a:cubicBezTo>
                    <a:pt x="21" y="203"/>
                    <a:pt x="54" y="236"/>
                    <a:pt x="71" y="252"/>
                  </a:cubicBezTo>
                  <a:lnTo>
                    <a:pt x="157" y="252"/>
                  </a:lnTo>
                  <a:cubicBezTo>
                    <a:pt x="227" y="219"/>
                    <a:pt x="260" y="149"/>
                    <a:pt x="244" y="83"/>
                  </a:cubicBezTo>
                  <a:cubicBezTo>
                    <a:pt x="227" y="66"/>
                    <a:pt x="227" y="46"/>
                    <a:pt x="207" y="29"/>
                  </a:cubicBezTo>
                  <a:lnTo>
                    <a:pt x="190" y="13"/>
                  </a:lnTo>
                  <a:cubicBezTo>
                    <a:pt x="174" y="5"/>
                    <a:pt x="157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4184150" y="275015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6" y="252"/>
                    <a:pt x="87" y="261"/>
                    <a:pt x="110" y="261"/>
                  </a:cubicBezTo>
                  <a:cubicBezTo>
                    <a:pt x="141" y="261"/>
                    <a:pt x="176" y="244"/>
                    <a:pt x="207" y="203"/>
                  </a:cubicBezTo>
                  <a:cubicBezTo>
                    <a:pt x="240" y="150"/>
                    <a:pt x="240" y="84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4176850" y="27166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34" y="0"/>
                  </a:moveTo>
                  <a:cubicBezTo>
                    <a:pt x="100" y="0"/>
                    <a:pt x="64" y="18"/>
                    <a:pt x="33" y="47"/>
                  </a:cubicBezTo>
                  <a:cubicBezTo>
                    <a:pt x="33" y="67"/>
                    <a:pt x="17" y="84"/>
                    <a:pt x="17" y="100"/>
                  </a:cubicBezTo>
                  <a:cubicBezTo>
                    <a:pt x="0" y="150"/>
                    <a:pt x="17" y="203"/>
                    <a:pt x="33" y="220"/>
                  </a:cubicBezTo>
                  <a:cubicBezTo>
                    <a:pt x="55" y="239"/>
                    <a:pt x="81" y="247"/>
                    <a:pt x="105" y="247"/>
                  </a:cubicBezTo>
                  <a:cubicBezTo>
                    <a:pt x="123" y="247"/>
                    <a:pt x="139" y="243"/>
                    <a:pt x="153" y="236"/>
                  </a:cubicBezTo>
                  <a:cubicBezTo>
                    <a:pt x="173" y="236"/>
                    <a:pt x="190" y="220"/>
                    <a:pt x="206" y="203"/>
                  </a:cubicBezTo>
                  <a:cubicBezTo>
                    <a:pt x="239" y="150"/>
                    <a:pt x="239" y="67"/>
                    <a:pt x="206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4187975" y="2781275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2" y="1"/>
                  </a:moveTo>
                  <a:cubicBezTo>
                    <a:pt x="120" y="1"/>
                    <a:pt x="83" y="18"/>
                    <a:pt x="54" y="59"/>
                  </a:cubicBezTo>
                  <a:cubicBezTo>
                    <a:pt x="1" y="109"/>
                    <a:pt x="1" y="179"/>
                    <a:pt x="54" y="228"/>
                  </a:cubicBezTo>
                  <a:cubicBezTo>
                    <a:pt x="75" y="251"/>
                    <a:pt x="100" y="261"/>
                    <a:pt x="124" y="261"/>
                  </a:cubicBezTo>
                  <a:cubicBezTo>
                    <a:pt x="156" y="261"/>
                    <a:pt x="188" y="242"/>
                    <a:pt x="207" y="212"/>
                  </a:cubicBezTo>
                  <a:cubicBezTo>
                    <a:pt x="260" y="162"/>
                    <a:pt x="260" y="76"/>
                    <a:pt x="207" y="22"/>
                  </a:cubicBezTo>
                  <a:cubicBezTo>
                    <a:pt x="193" y="9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4181175" y="2795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0"/>
                  </a:moveTo>
                  <a:cubicBezTo>
                    <a:pt x="83" y="0"/>
                    <a:pt x="33" y="50"/>
                    <a:pt x="17" y="120"/>
                  </a:cubicBezTo>
                  <a:cubicBezTo>
                    <a:pt x="0" y="153"/>
                    <a:pt x="17" y="186"/>
                    <a:pt x="17" y="207"/>
                  </a:cubicBezTo>
                  <a:cubicBezTo>
                    <a:pt x="33" y="240"/>
                    <a:pt x="66" y="256"/>
                    <a:pt x="83" y="256"/>
                  </a:cubicBezTo>
                  <a:cubicBezTo>
                    <a:pt x="92" y="258"/>
                    <a:pt x="101" y="259"/>
                    <a:pt x="110" y="259"/>
                  </a:cubicBezTo>
                  <a:cubicBezTo>
                    <a:pt x="170" y="259"/>
                    <a:pt x="225" y="214"/>
                    <a:pt x="240" y="153"/>
                  </a:cubicBezTo>
                  <a:cubicBezTo>
                    <a:pt x="240" y="120"/>
                    <a:pt x="240" y="83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4186325" y="281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3" y="1"/>
                    <a:pt x="50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37"/>
                    <a:pt x="1" y="174"/>
                    <a:pt x="17" y="207"/>
                  </a:cubicBezTo>
                  <a:cubicBezTo>
                    <a:pt x="34" y="240"/>
                    <a:pt x="50" y="257"/>
                    <a:pt x="83" y="257"/>
                  </a:cubicBezTo>
                  <a:cubicBezTo>
                    <a:pt x="153" y="257"/>
                    <a:pt x="207" y="224"/>
                    <a:pt x="223" y="153"/>
                  </a:cubicBezTo>
                  <a:cubicBezTo>
                    <a:pt x="240" y="120"/>
                    <a:pt x="223" y="87"/>
                    <a:pt x="207" y="50"/>
                  </a:cubicBezTo>
                  <a:cubicBezTo>
                    <a:pt x="207" y="50"/>
                    <a:pt x="207" y="34"/>
                    <a:pt x="186" y="34"/>
                  </a:cubicBezTo>
                  <a:cubicBezTo>
                    <a:pt x="186" y="17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4176850" y="2843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8" y="0"/>
                  </a:moveTo>
                  <a:cubicBezTo>
                    <a:pt x="104" y="0"/>
                    <a:pt x="72" y="17"/>
                    <a:pt x="50" y="59"/>
                  </a:cubicBezTo>
                  <a:cubicBezTo>
                    <a:pt x="0" y="108"/>
                    <a:pt x="0" y="178"/>
                    <a:pt x="50" y="228"/>
                  </a:cubicBezTo>
                  <a:cubicBezTo>
                    <a:pt x="50" y="244"/>
                    <a:pt x="70" y="244"/>
                    <a:pt x="87" y="244"/>
                  </a:cubicBezTo>
                  <a:cubicBezTo>
                    <a:pt x="96" y="250"/>
                    <a:pt x="107" y="253"/>
                    <a:pt x="118" y="253"/>
                  </a:cubicBezTo>
                  <a:cubicBezTo>
                    <a:pt x="148" y="253"/>
                    <a:pt x="183" y="235"/>
                    <a:pt x="206" y="211"/>
                  </a:cubicBezTo>
                  <a:cubicBezTo>
                    <a:pt x="239" y="178"/>
                    <a:pt x="239" y="108"/>
                    <a:pt x="223" y="75"/>
                  </a:cubicBezTo>
                  <a:cubicBezTo>
                    <a:pt x="223" y="59"/>
                    <a:pt x="223" y="38"/>
                    <a:pt x="206" y="22"/>
                  </a:cubicBezTo>
                  <a:cubicBezTo>
                    <a:pt x="185" y="8"/>
                    <a:pt x="161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4169525" y="27458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5" y="0"/>
                  </a:moveTo>
                  <a:cubicBezTo>
                    <a:pt x="101" y="0"/>
                    <a:pt x="64" y="19"/>
                    <a:pt x="33" y="50"/>
                  </a:cubicBezTo>
                  <a:cubicBezTo>
                    <a:pt x="1" y="99"/>
                    <a:pt x="1" y="186"/>
                    <a:pt x="33" y="239"/>
                  </a:cubicBezTo>
                  <a:cubicBezTo>
                    <a:pt x="55" y="253"/>
                    <a:pt x="80" y="261"/>
                    <a:pt x="105" y="261"/>
                  </a:cubicBezTo>
                  <a:cubicBezTo>
                    <a:pt x="141" y="261"/>
                    <a:pt x="177" y="244"/>
                    <a:pt x="207" y="202"/>
                  </a:cubicBezTo>
                  <a:cubicBezTo>
                    <a:pt x="240" y="153"/>
                    <a:pt x="240" y="66"/>
                    <a:pt x="207" y="33"/>
                  </a:cubicBezTo>
                  <a:cubicBezTo>
                    <a:pt x="186" y="10"/>
                    <a:pt x="161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4175500" y="28281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32" y="0"/>
                  </a:moveTo>
                  <a:cubicBezTo>
                    <a:pt x="75" y="0"/>
                    <a:pt x="36" y="49"/>
                    <a:pt x="21" y="106"/>
                  </a:cubicBezTo>
                  <a:cubicBezTo>
                    <a:pt x="1" y="143"/>
                    <a:pt x="21" y="176"/>
                    <a:pt x="38" y="209"/>
                  </a:cubicBezTo>
                  <a:cubicBezTo>
                    <a:pt x="38" y="226"/>
                    <a:pt x="71" y="247"/>
                    <a:pt x="104" y="263"/>
                  </a:cubicBezTo>
                  <a:cubicBezTo>
                    <a:pt x="124" y="263"/>
                    <a:pt x="157" y="247"/>
                    <a:pt x="190" y="226"/>
                  </a:cubicBezTo>
                  <a:cubicBezTo>
                    <a:pt x="207" y="209"/>
                    <a:pt x="227" y="176"/>
                    <a:pt x="244" y="143"/>
                  </a:cubicBezTo>
                  <a:cubicBezTo>
                    <a:pt x="244" y="106"/>
                    <a:pt x="244" y="73"/>
                    <a:pt x="227" y="57"/>
                  </a:cubicBezTo>
                  <a:cubicBezTo>
                    <a:pt x="227" y="40"/>
                    <a:pt x="207" y="40"/>
                    <a:pt x="207" y="20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4171700" y="2701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03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33" y="206"/>
                    <a:pt x="50" y="223"/>
                    <a:pt x="70" y="239"/>
                  </a:cubicBezTo>
                  <a:cubicBezTo>
                    <a:pt x="87" y="250"/>
                    <a:pt x="99" y="255"/>
                    <a:pt x="111" y="255"/>
                  </a:cubicBezTo>
                  <a:cubicBezTo>
                    <a:pt x="124" y="255"/>
                    <a:pt x="136" y="250"/>
                    <a:pt x="153" y="239"/>
                  </a:cubicBezTo>
                  <a:cubicBezTo>
                    <a:pt x="190" y="239"/>
                    <a:pt x="206" y="206"/>
                    <a:pt x="223" y="173"/>
                  </a:cubicBezTo>
                  <a:cubicBezTo>
                    <a:pt x="239" y="157"/>
                    <a:pt x="239" y="120"/>
                    <a:pt x="239" y="87"/>
                  </a:cubicBezTo>
                  <a:cubicBezTo>
                    <a:pt x="223" y="54"/>
                    <a:pt x="223" y="33"/>
                    <a:pt x="206" y="33"/>
                  </a:cubicBezTo>
                  <a:cubicBezTo>
                    <a:pt x="206" y="17"/>
                    <a:pt x="190" y="17"/>
                    <a:pt x="190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4172100" y="2813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87" y="1"/>
                  </a:moveTo>
                  <a:cubicBezTo>
                    <a:pt x="71" y="17"/>
                    <a:pt x="34" y="34"/>
                    <a:pt x="17" y="67"/>
                  </a:cubicBezTo>
                  <a:cubicBezTo>
                    <a:pt x="1" y="104"/>
                    <a:pt x="1" y="137"/>
                    <a:pt x="17" y="170"/>
                  </a:cubicBezTo>
                  <a:cubicBezTo>
                    <a:pt x="29" y="221"/>
                    <a:pt x="61" y="253"/>
                    <a:pt x="105" y="253"/>
                  </a:cubicBezTo>
                  <a:cubicBezTo>
                    <a:pt x="121" y="253"/>
                    <a:pt x="139" y="249"/>
                    <a:pt x="157" y="240"/>
                  </a:cubicBezTo>
                  <a:cubicBezTo>
                    <a:pt x="207" y="224"/>
                    <a:pt x="240" y="137"/>
                    <a:pt x="223" y="83"/>
                  </a:cubicBezTo>
                  <a:cubicBezTo>
                    <a:pt x="223" y="50"/>
                    <a:pt x="207" y="34"/>
                    <a:pt x="207" y="17"/>
                  </a:cubicBezTo>
                  <a:cubicBezTo>
                    <a:pt x="190" y="17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4085825" y="2812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0"/>
                  </a:moveTo>
                  <a:cubicBezTo>
                    <a:pt x="83" y="0"/>
                    <a:pt x="17" y="33"/>
                    <a:pt x="17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40"/>
                    <a:pt x="67" y="260"/>
                    <a:pt x="83" y="260"/>
                  </a:cubicBezTo>
                  <a:cubicBezTo>
                    <a:pt x="153" y="260"/>
                    <a:pt x="207" y="223"/>
                    <a:pt x="223" y="157"/>
                  </a:cubicBezTo>
                  <a:cubicBezTo>
                    <a:pt x="240" y="120"/>
                    <a:pt x="240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86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4193550" y="28458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87" y="0"/>
                    <a:pt x="21" y="54"/>
                    <a:pt x="21" y="120"/>
                  </a:cubicBezTo>
                  <a:cubicBezTo>
                    <a:pt x="0" y="136"/>
                    <a:pt x="0" y="173"/>
                    <a:pt x="21" y="190"/>
                  </a:cubicBezTo>
                  <a:lnTo>
                    <a:pt x="206" y="190"/>
                  </a:lnTo>
                  <a:cubicBezTo>
                    <a:pt x="227" y="190"/>
                    <a:pt x="227" y="173"/>
                    <a:pt x="227" y="157"/>
                  </a:cubicBezTo>
                  <a:cubicBezTo>
                    <a:pt x="243" y="103"/>
                    <a:pt x="227" y="70"/>
                    <a:pt x="190" y="33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4219300" y="27724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41" y="1"/>
                  </a:moveTo>
                  <a:cubicBezTo>
                    <a:pt x="125" y="1"/>
                    <a:pt x="87" y="1"/>
                    <a:pt x="54" y="17"/>
                  </a:cubicBezTo>
                  <a:cubicBezTo>
                    <a:pt x="38" y="34"/>
                    <a:pt x="21" y="67"/>
                    <a:pt x="1" y="104"/>
                  </a:cubicBezTo>
                  <a:cubicBezTo>
                    <a:pt x="1" y="137"/>
                    <a:pt x="1" y="170"/>
                    <a:pt x="21" y="207"/>
                  </a:cubicBezTo>
                  <a:cubicBezTo>
                    <a:pt x="38" y="223"/>
                    <a:pt x="54" y="240"/>
                    <a:pt x="87" y="256"/>
                  </a:cubicBezTo>
                  <a:cubicBezTo>
                    <a:pt x="158" y="256"/>
                    <a:pt x="207" y="207"/>
                    <a:pt x="228" y="137"/>
                  </a:cubicBezTo>
                  <a:cubicBezTo>
                    <a:pt x="244" y="104"/>
                    <a:pt x="228" y="67"/>
                    <a:pt x="207" y="50"/>
                  </a:cubicBezTo>
                  <a:cubicBezTo>
                    <a:pt x="207" y="34"/>
                    <a:pt x="207" y="34"/>
                    <a:pt x="191" y="17"/>
                  </a:cubicBezTo>
                  <a:cubicBezTo>
                    <a:pt x="174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213325" y="28026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3" y="0"/>
                  </a:moveTo>
                  <a:cubicBezTo>
                    <a:pt x="123" y="0"/>
                    <a:pt x="113" y="2"/>
                    <a:pt x="104" y="7"/>
                  </a:cubicBezTo>
                  <a:cubicBezTo>
                    <a:pt x="87" y="7"/>
                    <a:pt x="54" y="28"/>
                    <a:pt x="34" y="44"/>
                  </a:cubicBezTo>
                  <a:cubicBezTo>
                    <a:pt x="17" y="77"/>
                    <a:pt x="17" y="94"/>
                    <a:pt x="1" y="131"/>
                  </a:cubicBezTo>
                  <a:cubicBezTo>
                    <a:pt x="1" y="164"/>
                    <a:pt x="17" y="197"/>
                    <a:pt x="34" y="234"/>
                  </a:cubicBezTo>
                  <a:cubicBezTo>
                    <a:pt x="57" y="248"/>
                    <a:pt x="84" y="256"/>
                    <a:pt x="111" y="256"/>
                  </a:cubicBezTo>
                  <a:cubicBezTo>
                    <a:pt x="145" y="256"/>
                    <a:pt x="179" y="243"/>
                    <a:pt x="207" y="213"/>
                  </a:cubicBezTo>
                  <a:cubicBezTo>
                    <a:pt x="240" y="147"/>
                    <a:pt x="240" y="77"/>
                    <a:pt x="207" y="28"/>
                  </a:cubicBezTo>
                  <a:cubicBezTo>
                    <a:pt x="183" y="13"/>
                    <a:pt x="158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215075" y="28195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1"/>
                  </a:moveTo>
                  <a:cubicBezTo>
                    <a:pt x="74" y="1"/>
                    <a:pt x="32" y="46"/>
                    <a:pt x="17" y="107"/>
                  </a:cubicBezTo>
                  <a:cubicBezTo>
                    <a:pt x="1" y="140"/>
                    <a:pt x="17" y="177"/>
                    <a:pt x="34" y="210"/>
                  </a:cubicBezTo>
                  <a:cubicBezTo>
                    <a:pt x="34" y="227"/>
                    <a:pt x="67" y="243"/>
                    <a:pt x="104" y="260"/>
                  </a:cubicBezTo>
                  <a:cubicBezTo>
                    <a:pt x="153" y="260"/>
                    <a:pt x="223" y="210"/>
                    <a:pt x="240" y="140"/>
                  </a:cubicBezTo>
                  <a:cubicBezTo>
                    <a:pt x="240" y="107"/>
                    <a:pt x="240" y="74"/>
                    <a:pt x="223" y="54"/>
                  </a:cubicBezTo>
                  <a:cubicBezTo>
                    <a:pt x="223" y="37"/>
                    <a:pt x="207" y="37"/>
                    <a:pt x="207" y="21"/>
                  </a:cubicBezTo>
                  <a:cubicBezTo>
                    <a:pt x="190" y="21"/>
                    <a:pt x="170" y="4"/>
                    <a:pt x="153" y="4"/>
                  </a:cubicBezTo>
                  <a:cubicBezTo>
                    <a:pt x="145" y="2"/>
                    <a:pt x="13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207775" y="27869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74" y="0"/>
                    <a:pt x="31" y="48"/>
                    <a:pt x="17" y="106"/>
                  </a:cubicBezTo>
                  <a:cubicBezTo>
                    <a:pt x="0" y="143"/>
                    <a:pt x="17" y="176"/>
                    <a:pt x="17" y="209"/>
                  </a:cubicBezTo>
                  <a:cubicBezTo>
                    <a:pt x="33" y="226"/>
                    <a:pt x="70" y="246"/>
                    <a:pt x="87" y="263"/>
                  </a:cubicBezTo>
                  <a:cubicBezTo>
                    <a:pt x="153" y="263"/>
                    <a:pt x="223" y="209"/>
                    <a:pt x="223" y="143"/>
                  </a:cubicBezTo>
                  <a:cubicBezTo>
                    <a:pt x="239" y="106"/>
                    <a:pt x="239" y="73"/>
                    <a:pt x="223" y="57"/>
                  </a:cubicBezTo>
                  <a:cubicBezTo>
                    <a:pt x="206" y="40"/>
                    <a:pt x="206" y="40"/>
                    <a:pt x="206" y="20"/>
                  </a:cubicBezTo>
                  <a:cubicBezTo>
                    <a:pt x="190" y="20"/>
                    <a:pt x="173" y="3"/>
                    <a:pt x="153" y="3"/>
                  </a:cubicBezTo>
                  <a:cubicBezTo>
                    <a:pt x="144" y="1"/>
                    <a:pt x="136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857725" y="27736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1" y="0"/>
                  </a:moveTo>
                  <a:cubicBezTo>
                    <a:pt x="74" y="0"/>
                    <a:pt x="32" y="45"/>
                    <a:pt x="17" y="106"/>
                  </a:cubicBezTo>
                  <a:cubicBezTo>
                    <a:pt x="1" y="176"/>
                    <a:pt x="34" y="242"/>
                    <a:pt x="104" y="242"/>
                  </a:cubicBezTo>
                  <a:cubicBezTo>
                    <a:pt x="109" y="249"/>
                    <a:pt x="116" y="251"/>
                    <a:pt x="123" y="251"/>
                  </a:cubicBezTo>
                  <a:cubicBezTo>
                    <a:pt x="142" y="251"/>
                    <a:pt x="167" y="237"/>
                    <a:pt x="190" y="226"/>
                  </a:cubicBezTo>
                  <a:cubicBezTo>
                    <a:pt x="207" y="209"/>
                    <a:pt x="223" y="176"/>
                    <a:pt x="240" y="139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36"/>
                    <a:pt x="207" y="36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3868875" y="2849500"/>
              <a:ext cx="4350" cy="1075"/>
            </a:xfrm>
            <a:custGeom>
              <a:avLst/>
              <a:gdLst/>
              <a:ahLst/>
              <a:cxnLst/>
              <a:rect l="l" t="t" r="r" b="b"/>
              <a:pathLst>
                <a:path w="174" h="43" extrusionOk="0">
                  <a:moveTo>
                    <a:pt x="94" y="0"/>
                  </a:moveTo>
                  <a:cubicBezTo>
                    <a:pt x="63" y="0"/>
                    <a:pt x="29" y="14"/>
                    <a:pt x="0" y="43"/>
                  </a:cubicBezTo>
                  <a:lnTo>
                    <a:pt x="173" y="43"/>
                  </a:lnTo>
                  <a:cubicBezTo>
                    <a:pt x="173" y="43"/>
                    <a:pt x="173" y="26"/>
                    <a:pt x="157" y="26"/>
                  </a:cubicBezTo>
                  <a:cubicBezTo>
                    <a:pt x="142" y="10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3856900" y="28192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67" y="17"/>
                  </a:cubicBezTo>
                  <a:cubicBezTo>
                    <a:pt x="34" y="34"/>
                    <a:pt x="17" y="67"/>
                    <a:pt x="17" y="104"/>
                  </a:cubicBezTo>
                  <a:cubicBezTo>
                    <a:pt x="1" y="137"/>
                    <a:pt x="17" y="170"/>
                    <a:pt x="34" y="207"/>
                  </a:cubicBezTo>
                  <a:cubicBezTo>
                    <a:pt x="34" y="223"/>
                    <a:pt x="67" y="240"/>
                    <a:pt x="104" y="256"/>
                  </a:cubicBezTo>
                  <a:cubicBezTo>
                    <a:pt x="153" y="256"/>
                    <a:pt x="223" y="207"/>
                    <a:pt x="240" y="137"/>
                  </a:cubicBezTo>
                  <a:cubicBezTo>
                    <a:pt x="240" y="104"/>
                    <a:pt x="240" y="67"/>
                    <a:pt x="223" y="50"/>
                  </a:cubicBezTo>
                  <a:cubicBezTo>
                    <a:pt x="223" y="34"/>
                    <a:pt x="207" y="34"/>
                    <a:pt x="207" y="17"/>
                  </a:cubicBezTo>
                  <a:cubicBezTo>
                    <a:pt x="19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3868050" y="2740425"/>
              <a:ext cx="6500" cy="6400"/>
            </a:xfrm>
            <a:custGeom>
              <a:avLst/>
              <a:gdLst/>
              <a:ahLst/>
              <a:cxnLst/>
              <a:rect l="l" t="t" r="r" b="b"/>
              <a:pathLst>
                <a:path w="260" h="256" extrusionOk="0">
                  <a:moveTo>
                    <a:pt x="141" y="1"/>
                  </a:moveTo>
                  <a:cubicBezTo>
                    <a:pt x="107" y="1"/>
                    <a:pt x="72" y="14"/>
                    <a:pt x="54" y="44"/>
                  </a:cubicBezTo>
                  <a:cubicBezTo>
                    <a:pt x="0" y="93"/>
                    <a:pt x="0" y="180"/>
                    <a:pt x="54" y="229"/>
                  </a:cubicBezTo>
                  <a:cubicBezTo>
                    <a:pt x="76" y="246"/>
                    <a:pt x="103" y="256"/>
                    <a:pt x="128" y="256"/>
                  </a:cubicBezTo>
                  <a:cubicBezTo>
                    <a:pt x="159" y="256"/>
                    <a:pt x="188" y="242"/>
                    <a:pt x="206" y="213"/>
                  </a:cubicBezTo>
                  <a:cubicBezTo>
                    <a:pt x="260" y="147"/>
                    <a:pt x="260" y="77"/>
                    <a:pt x="206" y="23"/>
                  </a:cubicBezTo>
                  <a:cubicBezTo>
                    <a:pt x="192" y="9"/>
                    <a:pt x="16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3870625" y="26960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30"/>
                    <a:pt x="0" y="116"/>
                    <a:pt x="17" y="170"/>
                  </a:cubicBezTo>
                  <a:cubicBezTo>
                    <a:pt x="17" y="203"/>
                    <a:pt x="33" y="236"/>
                    <a:pt x="70" y="236"/>
                  </a:cubicBezTo>
                  <a:cubicBezTo>
                    <a:pt x="87" y="252"/>
                    <a:pt x="120" y="252"/>
                    <a:pt x="157" y="252"/>
                  </a:cubicBezTo>
                  <a:cubicBezTo>
                    <a:pt x="190" y="236"/>
                    <a:pt x="206" y="203"/>
                    <a:pt x="223" y="186"/>
                  </a:cubicBezTo>
                  <a:cubicBezTo>
                    <a:pt x="239" y="149"/>
                    <a:pt x="239" y="116"/>
                    <a:pt x="223" y="83"/>
                  </a:cubicBezTo>
                  <a:cubicBezTo>
                    <a:pt x="223" y="67"/>
                    <a:pt x="206" y="46"/>
                    <a:pt x="206" y="30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3862875" y="283437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37" y="1"/>
                  </a:moveTo>
                  <a:cubicBezTo>
                    <a:pt x="121" y="1"/>
                    <a:pt x="104" y="5"/>
                    <a:pt x="87" y="13"/>
                  </a:cubicBezTo>
                  <a:cubicBezTo>
                    <a:pt x="34" y="30"/>
                    <a:pt x="1" y="116"/>
                    <a:pt x="17" y="182"/>
                  </a:cubicBezTo>
                  <a:cubicBezTo>
                    <a:pt x="17" y="203"/>
                    <a:pt x="34" y="236"/>
                    <a:pt x="71" y="252"/>
                  </a:cubicBezTo>
                  <a:cubicBezTo>
                    <a:pt x="82" y="252"/>
                    <a:pt x="100" y="260"/>
                    <a:pt x="122" y="260"/>
                  </a:cubicBezTo>
                  <a:cubicBezTo>
                    <a:pt x="133" y="260"/>
                    <a:pt x="145" y="258"/>
                    <a:pt x="158" y="252"/>
                  </a:cubicBezTo>
                  <a:cubicBezTo>
                    <a:pt x="174" y="236"/>
                    <a:pt x="207" y="219"/>
                    <a:pt x="224" y="182"/>
                  </a:cubicBezTo>
                  <a:cubicBezTo>
                    <a:pt x="240" y="149"/>
                    <a:pt x="240" y="116"/>
                    <a:pt x="224" y="79"/>
                  </a:cubicBezTo>
                  <a:cubicBezTo>
                    <a:pt x="224" y="63"/>
                    <a:pt x="207" y="46"/>
                    <a:pt x="207" y="30"/>
                  </a:cubicBezTo>
                  <a:cubicBezTo>
                    <a:pt x="191" y="30"/>
                    <a:pt x="191" y="13"/>
                    <a:pt x="174" y="13"/>
                  </a:cubicBezTo>
                  <a:cubicBezTo>
                    <a:pt x="166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3882250" y="2686475"/>
              <a:ext cx="6025" cy="4350"/>
            </a:xfrm>
            <a:custGeom>
              <a:avLst/>
              <a:gdLst/>
              <a:ahLst/>
              <a:cxnLst/>
              <a:rect l="l" t="t" r="r" b="b"/>
              <a:pathLst>
                <a:path w="241" h="174" extrusionOk="0">
                  <a:moveTo>
                    <a:pt x="17" y="0"/>
                  </a:moveTo>
                  <a:lnTo>
                    <a:pt x="17" y="17"/>
                  </a:lnTo>
                  <a:cubicBezTo>
                    <a:pt x="1" y="54"/>
                    <a:pt x="1" y="87"/>
                    <a:pt x="17" y="120"/>
                  </a:cubicBezTo>
                  <a:cubicBezTo>
                    <a:pt x="34" y="140"/>
                    <a:pt x="67" y="157"/>
                    <a:pt x="83" y="173"/>
                  </a:cubicBezTo>
                  <a:cubicBezTo>
                    <a:pt x="121" y="173"/>
                    <a:pt x="154" y="157"/>
                    <a:pt x="170" y="140"/>
                  </a:cubicBezTo>
                  <a:cubicBezTo>
                    <a:pt x="207" y="120"/>
                    <a:pt x="224" y="87"/>
                    <a:pt x="224" y="54"/>
                  </a:cubicBezTo>
                  <a:lnTo>
                    <a:pt x="240" y="37"/>
                  </a:lnTo>
                  <a:cubicBezTo>
                    <a:pt x="154" y="17"/>
                    <a:pt x="83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4223225" y="2742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34" y="33"/>
                    <a:pt x="17" y="71"/>
                    <a:pt x="1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23"/>
                    <a:pt x="50" y="240"/>
                    <a:pt x="87" y="260"/>
                  </a:cubicBezTo>
                  <a:cubicBezTo>
                    <a:pt x="153" y="260"/>
                    <a:pt x="207" y="207"/>
                    <a:pt x="223" y="136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207" y="33"/>
                    <a:pt x="207" y="33"/>
                    <a:pt x="190" y="17"/>
                  </a:cubicBezTo>
                  <a:cubicBezTo>
                    <a:pt x="174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4221475" y="2787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8" y="50"/>
                  </a:cubicBezTo>
                  <a:cubicBezTo>
                    <a:pt x="0" y="99"/>
                    <a:pt x="0" y="186"/>
                    <a:pt x="38" y="219"/>
                  </a:cubicBezTo>
                  <a:cubicBezTo>
                    <a:pt x="54" y="239"/>
                    <a:pt x="71" y="239"/>
                    <a:pt x="87" y="256"/>
                  </a:cubicBezTo>
                  <a:cubicBezTo>
                    <a:pt x="120" y="256"/>
                    <a:pt x="174" y="239"/>
                    <a:pt x="190" y="202"/>
                  </a:cubicBezTo>
                  <a:cubicBezTo>
                    <a:pt x="223" y="169"/>
                    <a:pt x="244" y="116"/>
                    <a:pt x="223" y="66"/>
                  </a:cubicBezTo>
                  <a:cubicBezTo>
                    <a:pt x="223" y="50"/>
                    <a:pt x="207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4215900" y="283542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6" y="1"/>
                  </a:moveTo>
                  <a:cubicBezTo>
                    <a:pt x="86" y="1"/>
                    <a:pt x="32" y="46"/>
                    <a:pt x="17" y="107"/>
                  </a:cubicBezTo>
                  <a:cubicBezTo>
                    <a:pt x="1" y="177"/>
                    <a:pt x="54" y="243"/>
                    <a:pt x="104" y="264"/>
                  </a:cubicBezTo>
                  <a:cubicBezTo>
                    <a:pt x="137" y="264"/>
                    <a:pt x="174" y="243"/>
                    <a:pt x="190" y="227"/>
                  </a:cubicBezTo>
                  <a:cubicBezTo>
                    <a:pt x="223" y="210"/>
                    <a:pt x="240" y="177"/>
                    <a:pt x="240" y="140"/>
                  </a:cubicBezTo>
                  <a:cubicBezTo>
                    <a:pt x="261" y="107"/>
                    <a:pt x="240" y="74"/>
                    <a:pt x="223" y="58"/>
                  </a:cubicBezTo>
                  <a:cubicBezTo>
                    <a:pt x="223" y="37"/>
                    <a:pt x="223" y="37"/>
                    <a:pt x="207" y="21"/>
                  </a:cubicBezTo>
                  <a:cubicBezTo>
                    <a:pt x="207" y="21"/>
                    <a:pt x="190" y="4"/>
                    <a:pt x="157" y="4"/>
                  </a:cubicBezTo>
                  <a:cubicBezTo>
                    <a:pt x="150" y="2"/>
                    <a:pt x="14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4221050" y="2729050"/>
              <a:ext cx="2200" cy="3000"/>
            </a:xfrm>
            <a:custGeom>
              <a:avLst/>
              <a:gdLst/>
              <a:ahLst/>
              <a:cxnLst/>
              <a:rect l="l" t="t" r="r" b="b"/>
              <a:pathLst>
                <a:path w="88" h="120" extrusionOk="0">
                  <a:moveTo>
                    <a:pt x="1" y="0"/>
                  </a:moveTo>
                  <a:cubicBezTo>
                    <a:pt x="1" y="17"/>
                    <a:pt x="17" y="50"/>
                    <a:pt x="17" y="66"/>
                  </a:cubicBezTo>
                  <a:cubicBezTo>
                    <a:pt x="34" y="87"/>
                    <a:pt x="55" y="103"/>
                    <a:pt x="88" y="120"/>
                  </a:cubicBezTo>
                  <a:cubicBezTo>
                    <a:pt x="88" y="103"/>
                    <a:pt x="88" y="103"/>
                    <a:pt x="71" y="87"/>
                  </a:cubicBezTo>
                  <a:cubicBezTo>
                    <a:pt x="55" y="66"/>
                    <a:pt x="34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4166525" y="2691625"/>
              <a:ext cx="3450" cy="950"/>
            </a:xfrm>
            <a:custGeom>
              <a:avLst/>
              <a:gdLst/>
              <a:ahLst/>
              <a:cxnLst/>
              <a:rect l="l" t="t" r="r" b="b"/>
              <a:pathLst>
                <a:path w="138" h="38" extrusionOk="0">
                  <a:moveTo>
                    <a:pt x="1" y="0"/>
                  </a:moveTo>
                  <a:cubicBezTo>
                    <a:pt x="17" y="17"/>
                    <a:pt x="50" y="38"/>
                    <a:pt x="71" y="38"/>
                  </a:cubicBezTo>
                  <a:cubicBezTo>
                    <a:pt x="88" y="38"/>
                    <a:pt x="121" y="38"/>
                    <a:pt x="137" y="17"/>
                  </a:cubicBezTo>
                  <a:cubicBezTo>
                    <a:pt x="104" y="17"/>
                    <a:pt x="5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3916175" y="2706250"/>
              <a:ext cx="5175" cy="5600"/>
            </a:xfrm>
            <a:custGeom>
              <a:avLst/>
              <a:gdLst/>
              <a:ahLst/>
              <a:cxnLst/>
              <a:rect l="l" t="t" r="r" b="b"/>
              <a:pathLst>
                <a:path w="207" h="224" extrusionOk="0">
                  <a:moveTo>
                    <a:pt x="50" y="1"/>
                  </a:moveTo>
                  <a:cubicBezTo>
                    <a:pt x="33" y="34"/>
                    <a:pt x="17" y="50"/>
                    <a:pt x="0" y="87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33" y="207"/>
                    <a:pt x="50" y="224"/>
                    <a:pt x="87" y="224"/>
                  </a:cubicBezTo>
                  <a:cubicBezTo>
                    <a:pt x="120" y="224"/>
                    <a:pt x="153" y="224"/>
                    <a:pt x="169" y="207"/>
                  </a:cubicBezTo>
                  <a:cubicBezTo>
                    <a:pt x="190" y="191"/>
                    <a:pt x="190" y="191"/>
                    <a:pt x="207" y="174"/>
                  </a:cubicBezTo>
                  <a:cubicBezTo>
                    <a:pt x="153" y="120"/>
                    <a:pt x="103" y="7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3904525" y="27175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0"/>
                  </a:moveTo>
                  <a:cubicBezTo>
                    <a:pt x="121" y="0"/>
                    <a:pt x="104" y="4"/>
                    <a:pt x="87" y="13"/>
                  </a:cubicBezTo>
                  <a:cubicBezTo>
                    <a:pt x="38" y="33"/>
                    <a:pt x="1" y="99"/>
                    <a:pt x="17" y="169"/>
                  </a:cubicBezTo>
                  <a:cubicBezTo>
                    <a:pt x="17" y="202"/>
                    <a:pt x="38" y="239"/>
                    <a:pt x="71" y="239"/>
                  </a:cubicBezTo>
                  <a:cubicBezTo>
                    <a:pt x="79" y="248"/>
                    <a:pt x="91" y="252"/>
                    <a:pt x="106" y="252"/>
                  </a:cubicBezTo>
                  <a:cubicBezTo>
                    <a:pt x="121" y="252"/>
                    <a:pt x="139" y="248"/>
                    <a:pt x="157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3" y="50"/>
                    <a:pt x="223" y="33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3866800" y="27884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4" y="1"/>
                  </a:moveTo>
                  <a:cubicBezTo>
                    <a:pt x="119" y="1"/>
                    <a:pt x="102" y="5"/>
                    <a:pt x="83" y="13"/>
                  </a:cubicBezTo>
                  <a:cubicBezTo>
                    <a:pt x="34" y="46"/>
                    <a:pt x="1" y="116"/>
                    <a:pt x="17" y="186"/>
                  </a:cubicBezTo>
                  <a:cubicBezTo>
                    <a:pt x="17" y="219"/>
                    <a:pt x="34" y="236"/>
                    <a:pt x="67" y="252"/>
                  </a:cubicBezTo>
                  <a:cubicBezTo>
                    <a:pt x="75" y="261"/>
                    <a:pt x="88" y="265"/>
                    <a:pt x="104" y="265"/>
                  </a:cubicBezTo>
                  <a:cubicBezTo>
                    <a:pt x="119" y="265"/>
                    <a:pt x="137" y="261"/>
                    <a:pt x="153" y="252"/>
                  </a:cubicBezTo>
                  <a:cubicBezTo>
                    <a:pt x="207" y="219"/>
                    <a:pt x="240" y="149"/>
                    <a:pt x="223" y="83"/>
                  </a:cubicBezTo>
                  <a:cubicBezTo>
                    <a:pt x="223" y="63"/>
                    <a:pt x="207" y="46"/>
                    <a:pt x="207" y="30"/>
                  </a:cubicBezTo>
                  <a:cubicBezTo>
                    <a:pt x="186" y="30"/>
                    <a:pt x="186" y="13"/>
                    <a:pt x="170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3911425" y="275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71" y="0"/>
                    <a:pt x="34" y="50"/>
                    <a:pt x="17" y="103"/>
                  </a:cubicBezTo>
                  <a:cubicBezTo>
                    <a:pt x="1" y="136"/>
                    <a:pt x="17" y="169"/>
                    <a:pt x="34" y="206"/>
                  </a:cubicBezTo>
                  <a:cubicBezTo>
                    <a:pt x="34" y="223"/>
                    <a:pt x="71" y="256"/>
                    <a:pt x="104" y="256"/>
                  </a:cubicBezTo>
                  <a:cubicBezTo>
                    <a:pt x="153" y="256"/>
                    <a:pt x="223" y="223"/>
                    <a:pt x="240" y="153"/>
                  </a:cubicBezTo>
                  <a:lnTo>
                    <a:pt x="240" y="120"/>
                  </a:lnTo>
                  <a:cubicBezTo>
                    <a:pt x="240" y="83"/>
                    <a:pt x="223" y="50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4201275" y="270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37" y="1"/>
                  </a:moveTo>
                  <a:cubicBezTo>
                    <a:pt x="37" y="17"/>
                    <a:pt x="21" y="34"/>
                    <a:pt x="21" y="71"/>
                  </a:cubicBezTo>
                  <a:cubicBezTo>
                    <a:pt x="0" y="88"/>
                    <a:pt x="0" y="121"/>
                    <a:pt x="21" y="154"/>
                  </a:cubicBezTo>
                  <a:cubicBezTo>
                    <a:pt x="37" y="191"/>
                    <a:pt x="70" y="207"/>
                    <a:pt x="87" y="207"/>
                  </a:cubicBezTo>
                  <a:cubicBezTo>
                    <a:pt x="141" y="207"/>
                    <a:pt x="174" y="191"/>
                    <a:pt x="207" y="154"/>
                  </a:cubicBezTo>
                  <a:cubicBezTo>
                    <a:pt x="157" y="104"/>
                    <a:pt x="103" y="50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4155825" y="27007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20" y="0"/>
                  </a:moveTo>
                  <a:cubicBezTo>
                    <a:pt x="66" y="17"/>
                    <a:pt x="17" y="50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3" y="239"/>
                    <a:pt x="50" y="256"/>
                    <a:pt x="87" y="256"/>
                  </a:cubicBezTo>
                  <a:cubicBezTo>
                    <a:pt x="93" y="258"/>
                    <a:pt x="100" y="259"/>
                    <a:pt x="107" y="259"/>
                  </a:cubicBezTo>
                  <a:cubicBezTo>
                    <a:pt x="154" y="259"/>
                    <a:pt x="208" y="214"/>
                    <a:pt x="223" y="153"/>
                  </a:cubicBezTo>
                  <a:lnTo>
                    <a:pt x="223" y="120"/>
                  </a:lnTo>
                  <a:cubicBezTo>
                    <a:pt x="223" y="87"/>
                    <a:pt x="206" y="50"/>
                    <a:pt x="190" y="33"/>
                  </a:cubicBezTo>
                  <a:cubicBezTo>
                    <a:pt x="169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4127475" y="2695550"/>
              <a:ext cx="5600" cy="4650"/>
            </a:xfrm>
            <a:custGeom>
              <a:avLst/>
              <a:gdLst/>
              <a:ahLst/>
              <a:cxnLst/>
              <a:rect l="l" t="t" r="r" b="b"/>
              <a:pathLst>
                <a:path w="224" h="186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36" y="33"/>
                    <a:pt x="66" y="50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cubicBezTo>
                    <a:pt x="38" y="175"/>
                    <a:pt x="63" y="186"/>
                    <a:pt x="88" y="186"/>
                  </a:cubicBezTo>
                  <a:cubicBezTo>
                    <a:pt x="123" y="186"/>
                    <a:pt x="159" y="167"/>
                    <a:pt x="190" y="136"/>
                  </a:cubicBezTo>
                  <a:cubicBezTo>
                    <a:pt x="223" y="103"/>
                    <a:pt x="223" y="5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3907100" y="27337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57" y="1"/>
                  </a:moveTo>
                  <a:cubicBezTo>
                    <a:pt x="87" y="1"/>
                    <a:pt x="38" y="34"/>
                    <a:pt x="17" y="104"/>
                  </a:cubicBezTo>
                  <a:cubicBezTo>
                    <a:pt x="1" y="137"/>
                    <a:pt x="17" y="170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6" y="259"/>
                    <a:pt x="105" y="260"/>
                    <a:pt x="114" y="260"/>
                  </a:cubicBezTo>
                  <a:cubicBezTo>
                    <a:pt x="173" y="260"/>
                    <a:pt x="223" y="214"/>
                    <a:pt x="223" y="153"/>
                  </a:cubicBezTo>
                  <a:cubicBezTo>
                    <a:pt x="244" y="120"/>
                    <a:pt x="244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877525" y="27278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1"/>
                  </a:moveTo>
                  <a:cubicBezTo>
                    <a:pt x="124" y="1"/>
                    <a:pt x="112" y="5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40"/>
                    <a:pt x="66" y="256"/>
                  </a:cubicBezTo>
                  <a:cubicBezTo>
                    <a:pt x="85" y="264"/>
                    <a:pt x="98" y="269"/>
                    <a:pt x="111" y="269"/>
                  </a:cubicBezTo>
                  <a:cubicBezTo>
                    <a:pt x="124" y="269"/>
                    <a:pt x="136" y="264"/>
                    <a:pt x="153" y="256"/>
                  </a:cubicBezTo>
                  <a:cubicBezTo>
                    <a:pt x="190" y="240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7"/>
                    <a:pt x="223" y="50"/>
                    <a:pt x="206" y="34"/>
                  </a:cubicBezTo>
                  <a:lnTo>
                    <a:pt x="190" y="13"/>
                  </a:ln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900300" y="27019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83" y="1"/>
                    <a:pt x="17" y="54"/>
                    <a:pt x="0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90" y="263"/>
                    <a:pt x="97" y="264"/>
                    <a:pt x="104" y="264"/>
                  </a:cubicBezTo>
                  <a:cubicBezTo>
                    <a:pt x="153" y="264"/>
                    <a:pt x="209" y="215"/>
                    <a:pt x="223" y="157"/>
                  </a:cubicBezTo>
                  <a:cubicBezTo>
                    <a:pt x="240" y="104"/>
                    <a:pt x="223" y="71"/>
                    <a:pt x="186" y="38"/>
                  </a:cubicBezTo>
                  <a:cubicBezTo>
                    <a:pt x="170" y="17"/>
                    <a:pt x="153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870625" y="2756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1" y="0"/>
                    <a:pt x="64" y="17"/>
                    <a:pt x="33" y="58"/>
                  </a:cubicBezTo>
                  <a:cubicBezTo>
                    <a:pt x="0" y="111"/>
                    <a:pt x="0" y="194"/>
                    <a:pt x="33" y="231"/>
                  </a:cubicBezTo>
                  <a:cubicBezTo>
                    <a:pt x="56" y="252"/>
                    <a:pt x="81" y="261"/>
                    <a:pt x="106" y="261"/>
                  </a:cubicBezTo>
                  <a:cubicBezTo>
                    <a:pt x="142" y="261"/>
                    <a:pt x="177" y="243"/>
                    <a:pt x="206" y="215"/>
                  </a:cubicBezTo>
                  <a:cubicBezTo>
                    <a:pt x="239" y="161"/>
                    <a:pt x="239" y="74"/>
                    <a:pt x="206" y="25"/>
                  </a:cubicBezTo>
                  <a:cubicBezTo>
                    <a:pt x="185" y="9"/>
                    <a:pt x="161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3875775" y="271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3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17" y="64"/>
                    <a:pt x="17" y="84"/>
                    <a:pt x="0" y="101"/>
                  </a:cubicBezTo>
                  <a:cubicBezTo>
                    <a:pt x="0" y="150"/>
                    <a:pt x="0" y="204"/>
                    <a:pt x="33" y="237"/>
                  </a:cubicBezTo>
                  <a:cubicBezTo>
                    <a:pt x="59" y="248"/>
                    <a:pt x="92" y="260"/>
                    <a:pt x="122" y="260"/>
                  </a:cubicBezTo>
                  <a:cubicBezTo>
                    <a:pt x="134" y="260"/>
                    <a:pt x="146" y="258"/>
                    <a:pt x="157" y="253"/>
                  </a:cubicBezTo>
                  <a:cubicBezTo>
                    <a:pt x="173" y="237"/>
                    <a:pt x="190" y="220"/>
                    <a:pt x="190" y="204"/>
                  </a:cubicBezTo>
                  <a:cubicBezTo>
                    <a:pt x="239" y="150"/>
                    <a:pt x="239" y="84"/>
                    <a:pt x="190" y="31"/>
                  </a:cubicBezTo>
                  <a:cubicBezTo>
                    <a:pt x="176" y="10"/>
                    <a:pt x="156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3896800" y="274677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0" y="0"/>
                  </a:moveTo>
                  <a:cubicBezTo>
                    <a:pt x="125" y="0"/>
                    <a:pt x="112" y="4"/>
                    <a:pt x="103" y="13"/>
                  </a:cubicBezTo>
                  <a:cubicBezTo>
                    <a:pt x="37" y="29"/>
                    <a:pt x="0" y="116"/>
                    <a:pt x="17" y="182"/>
                  </a:cubicBezTo>
                  <a:cubicBezTo>
                    <a:pt x="17" y="202"/>
                    <a:pt x="54" y="235"/>
                    <a:pt x="70" y="252"/>
                  </a:cubicBezTo>
                  <a:cubicBezTo>
                    <a:pt x="87" y="260"/>
                    <a:pt x="99" y="264"/>
                    <a:pt x="112" y="264"/>
                  </a:cubicBezTo>
                  <a:cubicBezTo>
                    <a:pt x="125" y="264"/>
                    <a:pt x="138" y="260"/>
                    <a:pt x="157" y="252"/>
                  </a:cubicBezTo>
                  <a:cubicBezTo>
                    <a:pt x="223" y="219"/>
                    <a:pt x="260" y="149"/>
                    <a:pt x="244" y="79"/>
                  </a:cubicBezTo>
                  <a:cubicBezTo>
                    <a:pt x="223" y="62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4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3883075" y="27447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27" y="1"/>
                  </a:moveTo>
                  <a:cubicBezTo>
                    <a:pt x="97" y="1"/>
                    <a:pt x="63" y="13"/>
                    <a:pt x="34" y="40"/>
                  </a:cubicBezTo>
                  <a:cubicBezTo>
                    <a:pt x="1" y="110"/>
                    <a:pt x="1" y="180"/>
                    <a:pt x="34" y="230"/>
                  </a:cubicBezTo>
                  <a:cubicBezTo>
                    <a:pt x="58" y="244"/>
                    <a:pt x="85" y="253"/>
                    <a:pt x="111" y="253"/>
                  </a:cubicBezTo>
                  <a:cubicBezTo>
                    <a:pt x="144" y="253"/>
                    <a:pt x="178" y="240"/>
                    <a:pt x="207" y="213"/>
                  </a:cubicBezTo>
                  <a:cubicBezTo>
                    <a:pt x="240" y="143"/>
                    <a:pt x="240" y="77"/>
                    <a:pt x="191" y="23"/>
                  </a:cubicBezTo>
                  <a:cubicBezTo>
                    <a:pt x="174" y="9"/>
                    <a:pt x="15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3883500" y="2699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8" y="1"/>
                  </a:moveTo>
                  <a:cubicBezTo>
                    <a:pt x="103" y="1"/>
                    <a:pt x="65" y="18"/>
                    <a:pt x="33" y="59"/>
                  </a:cubicBezTo>
                  <a:cubicBezTo>
                    <a:pt x="0" y="109"/>
                    <a:pt x="0" y="179"/>
                    <a:pt x="33" y="228"/>
                  </a:cubicBezTo>
                  <a:cubicBezTo>
                    <a:pt x="54" y="249"/>
                    <a:pt x="71" y="249"/>
                    <a:pt x="87" y="249"/>
                  </a:cubicBezTo>
                  <a:cubicBezTo>
                    <a:pt x="96" y="253"/>
                    <a:pt x="106" y="255"/>
                    <a:pt x="117" y="255"/>
                  </a:cubicBezTo>
                  <a:cubicBezTo>
                    <a:pt x="147" y="255"/>
                    <a:pt x="182" y="239"/>
                    <a:pt x="207" y="212"/>
                  </a:cubicBezTo>
                  <a:cubicBezTo>
                    <a:pt x="240" y="162"/>
                    <a:pt x="240" y="109"/>
                    <a:pt x="223" y="76"/>
                  </a:cubicBezTo>
                  <a:cubicBezTo>
                    <a:pt x="223" y="59"/>
                    <a:pt x="207" y="43"/>
                    <a:pt x="207" y="22"/>
                  </a:cubicBezTo>
                  <a:cubicBezTo>
                    <a:pt x="186" y="9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3862875" y="272500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40" y="1"/>
                  </a:moveTo>
                  <a:cubicBezTo>
                    <a:pt x="107" y="1"/>
                    <a:pt x="74" y="17"/>
                    <a:pt x="54" y="59"/>
                  </a:cubicBezTo>
                  <a:cubicBezTo>
                    <a:pt x="1" y="108"/>
                    <a:pt x="1" y="179"/>
                    <a:pt x="54" y="228"/>
                  </a:cubicBezTo>
                  <a:cubicBezTo>
                    <a:pt x="71" y="249"/>
                    <a:pt x="71" y="249"/>
                    <a:pt x="87" y="249"/>
                  </a:cubicBezTo>
                  <a:cubicBezTo>
                    <a:pt x="100" y="253"/>
                    <a:pt x="113" y="255"/>
                    <a:pt x="124" y="255"/>
                  </a:cubicBezTo>
                  <a:cubicBezTo>
                    <a:pt x="156" y="255"/>
                    <a:pt x="183" y="239"/>
                    <a:pt x="207" y="212"/>
                  </a:cubicBezTo>
                  <a:cubicBezTo>
                    <a:pt x="240" y="179"/>
                    <a:pt x="240" y="125"/>
                    <a:pt x="240" y="75"/>
                  </a:cubicBezTo>
                  <a:cubicBezTo>
                    <a:pt x="224" y="59"/>
                    <a:pt x="224" y="43"/>
                    <a:pt x="207" y="22"/>
                  </a:cubicBezTo>
                  <a:cubicBezTo>
                    <a:pt x="187" y="8"/>
                    <a:pt x="16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4245075" y="2837750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0" y="1"/>
                  </a:moveTo>
                  <a:cubicBezTo>
                    <a:pt x="119" y="1"/>
                    <a:pt x="83" y="18"/>
                    <a:pt x="54" y="47"/>
                  </a:cubicBezTo>
                  <a:cubicBezTo>
                    <a:pt x="1" y="101"/>
                    <a:pt x="1" y="187"/>
                    <a:pt x="54" y="237"/>
                  </a:cubicBezTo>
                  <a:cubicBezTo>
                    <a:pt x="75" y="252"/>
                    <a:pt x="100" y="261"/>
                    <a:pt x="123" y="261"/>
                  </a:cubicBezTo>
                  <a:cubicBezTo>
                    <a:pt x="156" y="261"/>
                    <a:pt x="188" y="244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93" y="10"/>
                    <a:pt x="173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4249000" y="279152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16" y="0"/>
                  </a:moveTo>
                  <a:cubicBezTo>
                    <a:pt x="100" y="0"/>
                    <a:pt x="81" y="8"/>
                    <a:pt x="70" y="8"/>
                  </a:cubicBezTo>
                  <a:cubicBezTo>
                    <a:pt x="33" y="24"/>
                    <a:pt x="17" y="61"/>
                    <a:pt x="0" y="111"/>
                  </a:cubicBezTo>
                  <a:cubicBezTo>
                    <a:pt x="0" y="144"/>
                    <a:pt x="0" y="181"/>
                    <a:pt x="17" y="197"/>
                  </a:cubicBezTo>
                  <a:cubicBezTo>
                    <a:pt x="33" y="230"/>
                    <a:pt x="50" y="247"/>
                    <a:pt x="87" y="247"/>
                  </a:cubicBezTo>
                  <a:cubicBezTo>
                    <a:pt x="94" y="250"/>
                    <a:pt x="102" y="251"/>
                    <a:pt x="110" y="251"/>
                  </a:cubicBezTo>
                  <a:cubicBezTo>
                    <a:pt x="156" y="251"/>
                    <a:pt x="209" y="206"/>
                    <a:pt x="223" y="164"/>
                  </a:cubicBezTo>
                  <a:lnTo>
                    <a:pt x="223" y="144"/>
                  </a:lnTo>
                  <a:cubicBezTo>
                    <a:pt x="239" y="94"/>
                    <a:pt x="223" y="61"/>
                    <a:pt x="190" y="24"/>
                  </a:cubicBezTo>
                  <a:cubicBezTo>
                    <a:pt x="173" y="8"/>
                    <a:pt x="153" y="8"/>
                    <a:pt x="136" y="8"/>
                  </a:cubicBezTo>
                  <a:cubicBezTo>
                    <a:pt x="131" y="2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4248175" y="2776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6" y="1"/>
                  </a:moveTo>
                  <a:cubicBezTo>
                    <a:pt x="120" y="1"/>
                    <a:pt x="83" y="17"/>
                    <a:pt x="50" y="38"/>
                  </a:cubicBezTo>
                  <a:cubicBezTo>
                    <a:pt x="33" y="54"/>
                    <a:pt x="17" y="87"/>
                    <a:pt x="0" y="120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4"/>
                    <a:pt x="50" y="261"/>
                    <a:pt x="83" y="261"/>
                  </a:cubicBezTo>
                  <a:cubicBezTo>
                    <a:pt x="91" y="263"/>
                    <a:pt x="100" y="264"/>
                    <a:pt x="108" y="264"/>
                  </a:cubicBezTo>
                  <a:cubicBezTo>
                    <a:pt x="166" y="264"/>
                    <a:pt x="208" y="215"/>
                    <a:pt x="223" y="158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86" y="17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4241675" y="27612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87" y="17"/>
                    <a:pt x="71" y="38"/>
                    <a:pt x="54" y="54"/>
                  </a:cubicBezTo>
                  <a:cubicBezTo>
                    <a:pt x="1" y="103"/>
                    <a:pt x="1" y="190"/>
                    <a:pt x="54" y="223"/>
                  </a:cubicBezTo>
                  <a:cubicBezTo>
                    <a:pt x="54" y="244"/>
                    <a:pt x="71" y="244"/>
                    <a:pt x="87" y="260"/>
                  </a:cubicBezTo>
                  <a:cubicBezTo>
                    <a:pt x="137" y="260"/>
                    <a:pt x="174" y="244"/>
                    <a:pt x="207" y="207"/>
                  </a:cubicBezTo>
                  <a:cubicBezTo>
                    <a:pt x="207" y="207"/>
                    <a:pt x="207" y="190"/>
                    <a:pt x="223" y="190"/>
                  </a:cubicBezTo>
                  <a:cubicBezTo>
                    <a:pt x="174" y="141"/>
                    <a:pt x="137" y="71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4235700" y="27899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03" y="1"/>
                  </a:moveTo>
                  <a:cubicBezTo>
                    <a:pt x="50" y="38"/>
                    <a:pt x="0" y="104"/>
                    <a:pt x="17" y="174"/>
                  </a:cubicBezTo>
                  <a:cubicBezTo>
                    <a:pt x="33" y="207"/>
                    <a:pt x="50" y="227"/>
                    <a:pt x="87" y="244"/>
                  </a:cubicBezTo>
                  <a:cubicBezTo>
                    <a:pt x="95" y="252"/>
                    <a:pt x="108" y="256"/>
                    <a:pt x="122" y="256"/>
                  </a:cubicBezTo>
                  <a:cubicBezTo>
                    <a:pt x="136" y="256"/>
                    <a:pt x="153" y="252"/>
                    <a:pt x="169" y="244"/>
                  </a:cubicBezTo>
                  <a:cubicBezTo>
                    <a:pt x="190" y="227"/>
                    <a:pt x="223" y="207"/>
                    <a:pt x="240" y="174"/>
                  </a:cubicBezTo>
                  <a:cubicBezTo>
                    <a:pt x="240" y="141"/>
                    <a:pt x="256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4243850" y="28221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16" y="1"/>
                  </a:moveTo>
                  <a:cubicBezTo>
                    <a:pt x="69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0"/>
                    <a:pt x="87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91"/>
                    <a:pt x="206" y="54"/>
                  </a:cubicBezTo>
                  <a:cubicBezTo>
                    <a:pt x="206" y="37"/>
                    <a:pt x="190" y="37"/>
                    <a:pt x="190" y="37"/>
                  </a:cubicBezTo>
                  <a:cubicBezTo>
                    <a:pt x="173" y="21"/>
                    <a:pt x="153" y="4"/>
                    <a:pt x="136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4241275" y="2806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1"/>
                  </a:moveTo>
                  <a:cubicBezTo>
                    <a:pt x="103" y="1"/>
                    <a:pt x="71" y="17"/>
                    <a:pt x="50" y="55"/>
                  </a:cubicBezTo>
                  <a:cubicBezTo>
                    <a:pt x="0" y="109"/>
                    <a:pt x="0" y="195"/>
                    <a:pt x="50" y="228"/>
                  </a:cubicBezTo>
                  <a:cubicBezTo>
                    <a:pt x="65" y="251"/>
                    <a:pt x="85" y="260"/>
                    <a:pt x="107" y="260"/>
                  </a:cubicBezTo>
                  <a:cubicBezTo>
                    <a:pt x="139" y="260"/>
                    <a:pt x="175" y="241"/>
                    <a:pt x="206" y="212"/>
                  </a:cubicBezTo>
                  <a:cubicBezTo>
                    <a:pt x="239" y="158"/>
                    <a:pt x="239" y="76"/>
                    <a:pt x="206" y="22"/>
                  </a:cubicBezTo>
                  <a:cubicBezTo>
                    <a:pt x="184" y="9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227550" y="2850550"/>
              <a:ext cx="1675" cy="25"/>
            </a:xfrm>
            <a:custGeom>
              <a:avLst/>
              <a:gdLst/>
              <a:ahLst/>
              <a:cxnLst/>
              <a:rect l="l" t="t" r="r" b="b"/>
              <a:pathLst>
                <a:path w="67" h="1" extrusionOk="0">
                  <a:moveTo>
                    <a:pt x="1" y="1"/>
                  </a:moveTo>
                  <a:lnTo>
                    <a:pt x="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3866800" y="2686475"/>
              <a:ext cx="2100" cy="650"/>
            </a:xfrm>
            <a:custGeom>
              <a:avLst/>
              <a:gdLst/>
              <a:ahLst/>
              <a:cxnLst/>
              <a:rect l="l" t="t" r="r" b="b"/>
              <a:pathLst>
                <a:path w="84" h="26" extrusionOk="0">
                  <a:moveTo>
                    <a:pt x="83" y="0"/>
                  </a:moveTo>
                  <a:cubicBezTo>
                    <a:pt x="50" y="0"/>
                    <a:pt x="34" y="17"/>
                    <a:pt x="1" y="17"/>
                  </a:cubicBezTo>
                  <a:lnTo>
                    <a:pt x="17" y="17"/>
                  </a:lnTo>
                  <a:cubicBezTo>
                    <a:pt x="22" y="23"/>
                    <a:pt x="28" y="25"/>
                    <a:pt x="35" y="25"/>
                  </a:cubicBezTo>
                  <a:cubicBezTo>
                    <a:pt x="52" y="25"/>
                    <a:pt x="71" y="12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840100" y="2692025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207" y="1"/>
                  </a:moveTo>
                  <a:cubicBezTo>
                    <a:pt x="120" y="38"/>
                    <a:pt x="54" y="71"/>
                    <a:pt x="1" y="88"/>
                  </a:cubicBezTo>
                  <a:lnTo>
                    <a:pt x="1" y="104"/>
                  </a:lnTo>
                  <a:cubicBezTo>
                    <a:pt x="1" y="141"/>
                    <a:pt x="17" y="158"/>
                    <a:pt x="54" y="174"/>
                  </a:cubicBezTo>
                  <a:cubicBezTo>
                    <a:pt x="71" y="182"/>
                    <a:pt x="83" y="186"/>
                    <a:pt x="96" y="186"/>
                  </a:cubicBezTo>
                  <a:cubicBezTo>
                    <a:pt x="109" y="186"/>
                    <a:pt x="122" y="182"/>
                    <a:pt x="141" y="174"/>
                  </a:cubicBezTo>
                  <a:cubicBezTo>
                    <a:pt x="190" y="158"/>
                    <a:pt x="244" y="88"/>
                    <a:pt x="223" y="22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230950" y="28354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1"/>
                  </a:moveTo>
                  <a:cubicBezTo>
                    <a:pt x="70" y="1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71" y="243"/>
                    <a:pt x="87" y="264"/>
                  </a:cubicBezTo>
                  <a:cubicBezTo>
                    <a:pt x="153" y="264"/>
                    <a:pt x="207" y="210"/>
                    <a:pt x="223" y="140"/>
                  </a:cubicBezTo>
                  <a:cubicBezTo>
                    <a:pt x="240" y="107"/>
                    <a:pt x="240" y="74"/>
                    <a:pt x="223" y="58"/>
                  </a:cubicBezTo>
                  <a:cubicBezTo>
                    <a:pt x="207" y="37"/>
                    <a:pt x="207" y="37"/>
                    <a:pt x="207" y="21"/>
                  </a:cubicBezTo>
                  <a:cubicBezTo>
                    <a:pt x="190" y="21"/>
                    <a:pt x="174" y="4"/>
                    <a:pt x="153" y="4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270025" y="2814900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33" y="0"/>
                  </a:moveTo>
                  <a:cubicBezTo>
                    <a:pt x="17" y="17"/>
                    <a:pt x="17" y="33"/>
                    <a:pt x="0" y="71"/>
                  </a:cubicBezTo>
                  <a:cubicBezTo>
                    <a:pt x="0" y="104"/>
                    <a:pt x="0" y="137"/>
                    <a:pt x="17" y="157"/>
                  </a:cubicBezTo>
                  <a:cubicBezTo>
                    <a:pt x="33" y="190"/>
                    <a:pt x="54" y="207"/>
                    <a:pt x="87" y="207"/>
                  </a:cubicBezTo>
                  <a:lnTo>
                    <a:pt x="103" y="207"/>
                  </a:lnTo>
                  <a:cubicBezTo>
                    <a:pt x="70" y="137"/>
                    <a:pt x="54" y="71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11675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67" y="0"/>
                    <a:pt x="15" y="49"/>
                    <a:pt x="1" y="106"/>
                  </a:cubicBezTo>
                  <a:cubicBezTo>
                    <a:pt x="1" y="144"/>
                    <a:pt x="1" y="176"/>
                    <a:pt x="17" y="209"/>
                  </a:cubicBezTo>
                  <a:cubicBezTo>
                    <a:pt x="34" y="226"/>
                    <a:pt x="67" y="247"/>
                    <a:pt x="83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73"/>
                    <a:pt x="223" y="57"/>
                  </a:cubicBezTo>
                  <a:lnTo>
                    <a:pt x="186" y="20"/>
                  </a:lnTo>
                  <a:cubicBezTo>
                    <a:pt x="186" y="20"/>
                    <a:pt x="170" y="3"/>
                    <a:pt x="153" y="3"/>
                  </a:cubicBezTo>
                  <a:cubicBezTo>
                    <a:pt x="144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254975" y="2808725"/>
              <a:ext cx="6525" cy="6500"/>
            </a:xfrm>
            <a:custGeom>
              <a:avLst/>
              <a:gdLst/>
              <a:ahLst/>
              <a:cxnLst/>
              <a:rect l="l" t="t" r="r" b="b"/>
              <a:pathLst>
                <a:path w="261" h="260" extrusionOk="0">
                  <a:moveTo>
                    <a:pt x="135" y="1"/>
                  </a:moveTo>
                  <a:cubicBezTo>
                    <a:pt x="126" y="1"/>
                    <a:pt x="116" y="3"/>
                    <a:pt x="103" y="8"/>
                  </a:cubicBezTo>
                  <a:cubicBezTo>
                    <a:pt x="38" y="41"/>
                    <a:pt x="0" y="111"/>
                    <a:pt x="17" y="177"/>
                  </a:cubicBezTo>
                  <a:cubicBezTo>
                    <a:pt x="38" y="214"/>
                    <a:pt x="54" y="231"/>
                    <a:pt x="70" y="247"/>
                  </a:cubicBezTo>
                  <a:cubicBezTo>
                    <a:pt x="87" y="256"/>
                    <a:pt x="105" y="260"/>
                    <a:pt x="120" y="260"/>
                  </a:cubicBezTo>
                  <a:cubicBezTo>
                    <a:pt x="135" y="260"/>
                    <a:pt x="149" y="256"/>
                    <a:pt x="157" y="247"/>
                  </a:cubicBezTo>
                  <a:cubicBezTo>
                    <a:pt x="223" y="231"/>
                    <a:pt x="260" y="144"/>
                    <a:pt x="244" y="74"/>
                  </a:cubicBezTo>
                  <a:cubicBezTo>
                    <a:pt x="244" y="58"/>
                    <a:pt x="223" y="41"/>
                    <a:pt x="207" y="25"/>
                  </a:cubicBezTo>
                  <a:cubicBezTo>
                    <a:pt x="207" y="25"/>
                    <a:pt x="190" y="25"/>
                    <a:pt x="190" y="8"/>
                  </a:cubicBezTo>
                  <a:cubicBezTo>
                    <a:pt x="168" y="8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4264875" y="2843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57" y="0"/>
                  </a:moveTo>
                  <a:cubicBezTo>
                    <a:pt x="87" y="0"/>
                    <a:pt x="33" y="33"/>
                    <a:pt x="17" y="120"/>
                  </a:cubicBezTo>
                  <a:cubicBezTo>
                    <a:pt x="0" y="136"/>
                    <a:pt x="17" y="173"/>
                    <a:pt x="17" y="206"/>
                  </a:cubicBezTo>
                  <a:cubicBezTo>
                    <a:pt x="33" y="239"/>
                    <a:pt x="70" y="260"/>
                    <a:pt x="103" y="260"/>
                  </a:cubicBezTo>
                  <a:cubicBezTo>
                    <a:pt x="110" y="262"/>
                    <a:pt x="117" y="263"/>
                    <a:pt x="124" y="263"/>
                  </a:cubicBezTo>
                  <a:cubicBezTo>
                    <a:pt x="172" y="263"/>
                    <a:pt x="225" y="215"/>
                    <a:pt x="239" y="157"/>
                  </a:cubicBezTo>
                  <a:cubicBezTo>
                    <a:pt x="239" y="120"/>
                    <a:pt x="239" y="87"/>
                    <a:pt x="223" y="54"/>
                  </a:cubicBezTo>
                  <a:lnTo>
                    <a:pt x="206" y="33"/>
                  </a:ln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3842275" y="2815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2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0" y="177"/>
                    <a:pt x="17" y="210"/>
                  </a:cubicBezTo>
                  <a:cubicBezTo>
                    <a:pt x="33" y="230"/>
                    <a:pt x="70" y="247"/>
                    <a:pt x="87" y="263"/>
                  </a:cubicBezTo>
                  <a:cubicBezTo>
                    <a:pt x="157" y="263"/>
                    <a:pt x="206" y="210"/>
                    <a:pt x="223" y="144"/>
                  </a:cubicBezTo>
                  <a:cubicBezTo>
                    <a:pt x="239" y="107"/>
                    <a:pt x="239" y="90"/>
                    <a:pt x="223" y="57"/>
                  </a:cubicBezTo>
                  <a:cubicBezTo>
                    <a:pt x="206" y="41"/>
                    <a:pt x="206" y="41"/>
                    <a:pt x="206" y="24"/>
                  </a:cubicBezTo>
                  <a:cubicBezTo>
                    <a:pt x="190" y="24"/>
                    <a:pt x="173" y="3"/>
                    <a:pt x="157" y="3"/>
                  </a:cubicBezTo>
                  <a:cubicBezTo>
                    <a:pt x="148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3856900" y="2757725"/>
              <a:ext cx="6000" cy="6150"/>
            </a:xfrm>
            <a:custGeom>
              <a:avLst/>
              <a:gdLst/>
              <a:ahLst/>
              <a:cxnLst/>
              <a:rect l="l" t="t" r="r" b="b"/>
              <a:pathLst>
                <a:path w="240" h="246" extrusionOk="0">
                  <a:moveTo>
                    <a:pt x="116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6" y="245"/>
                    <a:pt x="104" y="246"/>
                    <a:pt x="113" y="246"/>
                  </a:cubicBezTo>
                  <a:cubicBezTo>
                    <a:pt x="167" y="246"/>
                    <a:pt x="209" y="200"/>
                    <a:pt x="223" y="139"/>
                  </a:cubicBezTo>
                  <a:cubicBezTo>
                    <a:pt x="240" y="106"/>
                    <a:pt x="223" y="73"/>
                    <a:pt x="223" y="53"/>
                  </a:cubicBezTo>
                  <a:cubicBezTo>
                    <a:pt x="207" y="36"/>
                    <a:pt x="207" y="36"/>
                    <a:pt x="190" y="20"/>
                  </a:cubicBezTo>
                  <a:cubicBezTo>
                    <a:pt x="190" y="3"/>
                    <a:pt x="170" y="3"/>
                    <a:pt x="137" y="3"/>
                  </a:cubicBezTo>
                  <a:cubicBezTo>
                    <a:pt x="130" y="1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3846600" y="28337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0" y="1"/>
                  </a:moveTo>
                  <a:cubicBezTo>
                    <a:pt x="66" y="1"/>
                    <a:pt x="33" y="55"/>
                    <a:pt x="17" y="104"/>
                  </a:cubicBezTo>
                  <a:cubicBezTo>
                    <a:pt x="0" y="141"/>
                    <a:pt x="17" y="174"/>
                    <a:pt x="17" y="207"/>
                  </a:cubicBezTo>
                  <a:cubicBezTo>
                    <a:pt x="33" y="228"/>
                    <a:pt x="66" y="244"/>
                    <a:pt x="104" y="261"/>
                  </a:cubicBezTo>
                  <a:cubicBezTo>
                    <a:pt x="153" y="261"/>
                    <a:pt x="223" y="207"/>
                    <a:pt x="240" y="141"/>
                  </a:cubicBezTo>
                  <a:lnTo>
                    <a:pt x="240" y="104"/>
                  </a:lnTo>
                  <a:cubicBezTo>
                    <a:pt x="240" y="71"/>
                    <a:pt x="223" y="55"/>
                    <a:pt x="207" y="22"/>
                  </a:cubicBezTo>
                  <a:cubicBezTo>
                    <a:pt x="190" y="22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3838450" y="2783975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1"/>
                  </a:moveTo>
                  <a:lnTo>
                    <a:pt x="1" y="260"/>
                  </a:lnTo>
                  <a:cubicBezTo>
                    <a:pt x="50" y="240"/>
                    <a:pt x="83" y="207"/>
                    <a:pt x="104" y="157"/>
                  </a:cubicBezTo>
                  <a:cubicBezTo>
                    <a:pt x="104" y="104"/>
                    <a:pt x="104" y="54"/>
                    <a:pt x="67" y="34"/>
                  </a:cubicBezTo>
                  <a:cubicBezTo>
                    <a:pt x="50" y="17"/>
                    <a:pt x="34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3839700" y="27994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87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17" y="206"/>
                    <a:pt x="33" y="223"/>
                    <a:pt x="70" y="239"/>
                  </a:cubicBezTo>
                  <a:cubicBezTo>
                    <a:pt x="79" y="249"/>
                    <a:pt x="91" y="255"/>
                    <a:pt x="106" y="255"/>
                  </a:cubicBezTo>
                  <a:cubicBezTo>
                    <a:pt x="121" y="255"/>
                    <a:pt x="138" y="249"/>
                    <a:pt x="157" y="239"/>
                  </a:cubicBezTo>
                  <a:cubicBezTo>
                    <a:pt x="190" y="223"/>
                    <a:pt x="206" y="206"/>
                    <a:pt x="223" y="173"/>
                  </a:cubicBezTo>
                  <a:cubicBezTo>
                    <a:pt x="239" y="136"/>
                    <a:pt x="239" y="103"/>
                    <a:pt x="223" y="87"/>
                  </a:cubicBezTo>
                  <a:cubicBezTo>
                    <a:pt x="223" y="54"/>
                    <a:pt x="223" y="33"/>
                    <a:pt x="206" y="17"/>
                  </a:cubicBezTo>
                  <a:cubicBezTo>
                    <a:pt x="190" y="17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3849600" y="272505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17" y="0"/>
                  </a:moveTo>
                  <a:cubicBezTo>
                    <a:pt x="70" y="0"/>
                    <a:pt x="14" y="49"/>
                    <a:pt x="0" y="106"/>
                  </a:cubicBezTo>
                  <a:cubicBezTo>
                    <a:pt x="0" y="144"/>
                    <a:pt x="0" y="177"/>
                    <a:pt x="17" y="193"/>
                  </a:cubicBezTo>
                  <a:cubicBezTo>
                    <a:pt x="33" y="226"/>
                    <a:pt x="50" y="247"/>
                    <a:pt x="87" y="247"/>
                  </a:cubicBezTo>
                  <a:cubicBezTo>
                    <a:pt x="95" y="249"/>
                    <a:pt x="103" y="250"/>
                    <a:pt x="111" y="250"/>
                  </a:cubicBezTo>
                  <a:cubicBezTo>
                    <a:pt x="165" y="250"/>
                    <a:pt x="208" y="201"/>
                    <a:pt x="223" y="144"/>
                  </a:cubicBezTo>
                  <a:cubicBezTo>
                    <a:pt x="239" y="106"/>
                    <a:pt x="223" y="73"/>
                    <a:pt x="206" y="41"/>
                  </a:cubicBezTo>
                  <a:cubicBezTo>
                    <a:pt x="206" y="41"/>
                    <a:pt x="206" y="20"/>
                    <a:pt x="190" y="20"/>
                  </a:cubicBezTo>
                  <a:cubicBezTo>
                    <a:pt x="190" y="3"/>
                    <a:pt x="17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3855150" y="27407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44" y="1"/>
                  </a:moveTo>
                  <a:cubicBezTo>
                    <a:pt x="131" y="1"/>
                    <a:pt x="117" y="5"/>
                    <a:pt x="104" y="11"/>
                  </a:cubicBezTo>
                  <a:cubicBezTo>
                    <a:pt x="71" y="11"/>
                    <a:pt x="54" y="32"/>
                    <a:pt x="34" y="48"/>
                  </a:cubicBezTo>
                  <a:cubicBezTo>
                    <a:pt x="17" y="65"/>
                    <a:pt x="1" y="98"/>
                    <a:pt x="1" y="135"/>
                  </a:cubicBezTo>
                  <a:cubicBezTo>
                    <a:pt x="1" y="168"/>
                    <a:pt x="17" y="201"/>
                    <a:pt x="34" y="238"/>
                  </a:cubicBezTo>
                  <a:cubicBezTo>
                    <a:pt x="55" y="252"/>
                    <a:pt x="80" y="259"/>
                    <a:pt x="104" y="259"/>
                  </a:cubicBezTo>
                  <a:cubicBezTo>
                    <a:pt x="138" y="259"/>
                    <a:pt x="171" y="243"/>
                    <a:pt x="190" y="201"/>
                  </a:cubicBezTo>
                  <a:cubicBezTo>
                    <a:pt x="240" y="152"/>
                    <a:pt x="240" y="65"/>
                    <a:pt x="190" y="32"/>
                  </a:cubicBezTo>
                  <a:cubicBezTo>
                    <a:pt x="180" y="10"/>
                    <a:pt x="16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3854325" y="2695550"/>
              <a:ext cx="6000" cy="6075"/>
            </a:xfrm>
            <a:custGeom>
              <a:avLst/>
              <a:gdLst/>
              <a:ahLst/>
              <a:cxnLst/>
              <a:rect l="l" t="t" r="r" b="b"/>
              <a:pathLst>
                <a:path w="240" h="243" extrusionOk="0">
                  <a:moveTo>
                    <a:pt x="120" y="0"/>
                  </a:moveTo>
                  <a:cubicBezTo>
                    <a:pt x="67" y="0"/>
                    <a:pt x="34" y="33"/>
                    <a:pt x="17" y="103"/>
                  </a:cubicBezTo>
                  <a:cubicBezTo>
                    <a:pt x="1" y="136"/>
                    <a:pt x="17" y="169"/>
                    <a:pt x="34" y="190"/>
                  </a:cubicBezTo>
                  <a:cubicBezTo>
                    <a:pt x="34" y="223"/>
                    <a:pt x="67" y="239"/>
                    <a:pt x="104" y="239"/>
                  </a:cubicBezTo>
                  <a:cubicBezTo>
                    <a:pt x="110" y="241"/>
                    <a:pt x="117" y="242"/>
                    <a:pt x="124" y="242"/>
                  </a:cubicBezTo>
                  <a:cubicBezTo>
                    <a:pt x="171" y="242"/>
                    <a:pt x="225" y="197"/>
                    <a:pt x="240" y="136"/>
                  </a:cubicBezTo>
                  <a:lnTo>
                    <a:pt x="240" y="103"/>
                  </a:lnTo>
                  <a:cubicBezTo>
                    <a:pt x="240" y="66"/>
                    <a:pt x="223" y="33"/>
                    <a:pt x="207" y="17"/>
                  </a:cubicBezTo>
                  <a:cubicBezTo>
                    <a:pt x="190" y="0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3853925" y="2848800"/>
              <a:ext cx="4650" cy="1775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20" y="1"/>
                  </a:moveTo>
                  <a:cubicBezTo>
                    <a:pt x="83" y="1"/>
                    <a:pt x="50" y="1"/>
                    <a:pt x="33" y="17"/>
                  </a:cubicBezTo>
                  <a:cubicBezTo>
                    <a:pt x="17" y="38"/>
                    <a:pt x="0" y="54"/>
                    <a:pt x="0" y="71"/>
                  </a:cubicBezTo>
                  <a:lnTo>
                    <a:pt x="186" y="71"/>
                  </a:lnTo>
                  <a:lnTo>
                    <a:pt x="186" y="54"/>
                  </a:lnTo>
                  <a:cubicBezTo>
                    <a:pt x="186" y="38"/>
                    <a:pt x="169" y="38"/>
                    <a:pt x="169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4210350" y="2849225"/>
              <a:ext cx="4750" cy="1350"/>
            </a:xfrm>
            <a:custGeom>
              <a:avLst/>
              <a:gdLst/>
              <a:ahLst/>
              <a:cxnLst/>
              <a:rect l="l" t="t" r="r" b="b"/>
              <a:pathLst>
                <a:path w="190" h="54" extrusionOk="0">
                  <a:moveTo>
                    <a:pt x="120" y="0"/>
                  </a:moveTo>
                  <a:cubicBezTo>
                    <a:pt x="70" y="0"/>
                    <a:pt x="33" y="21"/>
                    <a:pt x="0" y="54"/>
                  </a:cubicBezTo>
                  <a:lnTo>
                    <a:pt x="190" y="54"/>
                  </a:lnTo>
                  <a:cubicBezTo>
                    <a:pt x="173" y="54"/>
                    <a:pt x="173" y="37"/>
                    <a:pt x="173" y="37"/>
                  </a:cubicBezTo>
                  <a:cubicBezTo>
                    <a:pt x="153" y="21"/>
                    <a:pt x="136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4226625" y="28023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9" y="1"/>
                  </a:moveTo>
                  <a:cubicBezTo>
                    <a:pt x="104" y="1"/>
                    <a:pt x="67" y="18"/>
                    <a:pt x="38" y="59"/>
                  </a:cubicBezTo>
                  <a:cubicBezTo>
                    <a:pt x="1" y="109"/>
                    <a:pt x="1" y="179"/>
                    <a:pt x="38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207" y="22"/>
                  </a:cubicBezTo>
                  <a:cubicBezTo>
                    <a:pt x="187" y="9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4228800" y="2818850"/>
              <a:ext cx="6500" cy="6300"/>
            </a:xfrm>
            <a:custGeom>
              <a:avLst/>
              <a:gdLst/>
              <a:ahLst/>
              <a:cxnLst/>
              <a:rect l="l" t="t" r="r" b="b"/>
              <a:pathLst>
                <a:path w="260" h="252" extrusionOk="0">
                  <a:moveTo>
                    <a:pt x="138" y="0"/>
                  </a:moveTo>
                  <a:cubicBezTo>
                    <a:pt x="105" y="0"/>
                    <a:pt x="73" y="20"/>
                    <a:pt x="54" y="49"/>
                  </a:cubicBezTo>
                  <a:cubicBezTo>
                    <a:pt x="0" y="102"/>
                    <a:pt x="0" y="185"/>
                    <a:pt x="54" y="222"/>
                  </a:cubicBezTo>
                  <a:cubicBezTo>
                    <a:pt x="68" y="242"/>
                    <a:pt x="91" y="252"/>
                    <a:pt x="116" y="252"/>
                  </a:cubicBezTo>
                  <a:cubicBezTo>
                    <a:pt x="150" y="252"/>
                    <a:pt x="187" y="234"/>
                    <a:pt x="206" y="205"/>
                  </a:cubicBezTo>
                  <a:cubicBezTo>
                    <a:pt x="260" y="152"/>
                    <a:pt x="260" y="65"/>
                    <a:pt x="206" y="32"/>
                  </a:cubicBezTo>
                  <a:cubicBezTo>
                    <a:pt x="186" y="10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3838450" y="2848400"/>
              <a:ext cx="1675" cy="2175"/>
            </a:xfrm>
            <a:custGeom>
              <a:avLst/>
              <a:gdLst/>
              <a:ahLst/>
              <a:cxnLst/>
              <a:rect l="l" t="t" r="r" b="b"/>
              <a:pathLst>
                <a:path w="67" h="87" extrusionOk="0">
                  <a:moveTo>
                    <a:pt x="1" y="0"/>
                  </a:moveTo>
                  <a:lnTo>
                    <a:pt x="1" y="87"/>
                  </a:lnTo>
                  <a:lnTo>
                    <a:pt x="67" y="87"/>
                  </a:lnTo>
                  <a:cubicBezTo>
                    <a:pt x="67" y="70"/>
                    <a:pt x="50" y="33"/>
                    <a:pt x="34" y="17"/>
                  </a:cubicBezTo>
                  <a:cubicBezTo>
                    <a:pt x="34" y="17"/>
                    <a:pt x="1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3842675" y="27534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41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38" y="243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3"/>
                  </a:cubicBezTo>
                  <a:cubicBezTo>
                    <a:pt x="207" y="223"/>
                    <a:pt x="223" y="190"/>
                    <a:pt x="223" y="157"/>
                  </a:cubicBezTo>
                  <a:cubicBezTo>
                    <a:pt x="244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90" y="37"/>
                    <a:pt x="190" y="17"/>
                    <a:pt x="174" y="17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3843600" y="277110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83" y="0"/>
                  </a:moveTo>
                  <a:cubicBezTo>
                    <a:pt x="50" y="17"/>
                    <a:pt x="34" y="54"/>
                    <a:pt x="17" y="70"/>
                  </a:cubicBezTo>
                  <a:cubicBezTo>
                    <a:pt x="1" y="103"/>
                    <a:pt x="1" y="136"/>
                    <a:pt x="1" y="173"/>
                  </a:cubicBezTo>
                  <a:cubicBezTo>
                    <a:pt x="17" y="206"/>
                    <a:pt x="34" y="223"/>
                    <a:pt x="50" y="239"/>
                  </a:cubicBezTo>
                  <a:cubicBezTo>
                    <a:pt x="67" y="250"/>
                    <a:pt x="84" y="255"/>
                    <a:pt x="100" y="255"/>
                  </a:cubicBezTo>
                  <a:cubicBezTo>
                    <a:pt x="115" y="255"/>
                    <a:pt x="129" y="250"/>
                    <a:pt x="137" y="239"/>
                  </a:cubicBezTo>
                  <a:cubicBezTo>
                    <a:pt x="207" y="223"/>
                    <a:pt x="240" y="136"/>
                    <a:pt x="224" y="87"/>
                  </a:cubicBezTo>
                  <a:cubicBezTo>
                    <a:pt x="224" y="54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3842275" y="270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2" y="0"/>
                  </a:moveTo>
                  <a:cubicBezTo>
                    <a:pt x="100" y="0"/>
                    <a:pt x="64" y="19"/>
                    <a:pt x="33" y="50"/>
                  </a:cubicBezTo>
                  <a:cubicBezTo>
                    <a:pt x="0" y="99"/>
                    <a:pt x="0" y="186"/>
                    <a:pt x="33" y="239"/>
                  </a:cubicBezTo>
                  <a:cubicBezTo>
                    <a:pt x="55" y="253"/>
                    <a:pt x="80" y="261"/>
                    <a:pt x="104" y="261"/>
                  </a:cubicBezTo>
                  <a:cubicBezTo>
                    <a:pt x="141" y="261"/>
                    <a:pt x="177" y="244"/>
                    <a:pt x="206" y="202"/>
                  </a:cubicBezTo>
                  <a:cubicBezTo>
                    <a:pt x="239" y="153"/>
                    <a:pt x="239" y="8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4257550" y="28283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1"/>
                  </a:moveTo>
                  <a:cubicBezTo>
                    <a:pt x="104" y="1"/>
                    <a:pt x="73" y="19"/>
                    <a:pt x="54" y="50"/>
                  </a:cubicBezTo>
                  <a:cubicBezTo>
                    <a:pt x="0" y="99"/>
                    <a:pt x="0" y="186"/>
                    <a:pt x="54" y="219"/>
                  </a:cubicBezTo>
                  <a:cubicBezTo>
                    <a:pt x="68" y="242"/>
                    <a:pt x="89" y="252"/>
                    <a:pt x="112" y="252"/>
                  </a:cubicBezTo>
                  <a:cubicBezTo>
                    <a:pt x="143" y="252"/>
                    <a:pt x="178" y="233"/>
                    <a:pt x="207" y="202"/>
                  </a:cubicBezTo>
                  <a:cubicBezTo>
                    <a:pt x="244" y="153"/>
                    <a:pt x="244" y="66"/>
                    <a:pt x="207" y="33"/>
                  </a:cubicBezTo>
                  <a:cubicBezTo>
                    <a:pt x="186" y="11"/>
                    <a:pt x="161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3979675" y="27479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7"/>
                    <a:pt x="37" y="71"/>
                    <a:pt x="21" y="120"/>
                  </a:cubicBezTo>
                  <a:cubicBezTo>
                    <a:pt x="0" y="190"/>
                    <a:pt x="37" y="240"/>
                    <a:pt x="103" y="260"/>
                  </a:cubicBezTo>
                  <a:cubicBezTo>
                    <a:pt x="140" y="260"/>
                    <a:pt x="157" y="260"/>
                    <a:pt x="190" y="240"/>
                  </a:cubicBezTo>
                  <a:cubicBezTo>
                    <a:pt x="206" y="207"/>
                    <a:pt x="227" y="190"/>
                    <a:pt x="243" y="157"/>
                  </a:cubicBezTo>
                  <a:cubicBezTo>
                    <a:pt x="243" y="120"/>
                    <a:pt x="243" y="87"/>
                    <a:pt x="227" y="54"/>
                  </a:cubicBezTo>
                  <a:cubicBezTo>
                    <a:pt x="227" y="54"/>
                    <a:pt x="227" y="34"/>
                    <a:pt x="206" y="34"/>
                  </a:cubicBezTo>
                  <a:cubicBezTo>
                    <a:pt x="206" y="34"/>
                    <a:pt x="206" y="17"/>
                    <a:pt x="190" y="17"/>
                  </a:cubicBezTo>
                  <a:cubicBezTo>
                    <a:pt x="173" y="17"/>
                    <a:pt x="140" y="1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3944100" y="2832200"/>
              <a:ext cx="6425" cy="6500"/>
            </a:xfrm>
            <a:custGeom>
              <a:avLst/>
              <a:gdLst/>
              <a:ahLst/>
              <a:cxnLst/>
              <a:rect l="l" t="t" r="r" b="b"/>
              <a:pathLst>
                <a:path w="257" h="260" extrusionOk="0">
                  <a:moveTo>
                    <a:pt x="135" y="0"/>
                  </a:moveTo>
                  <a:cubicBezTo>
                    <a:pt x="101" y="0"/>
                    <a:pt x="69" y="18"/>
                    <a:pt x="50" y="46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5" y="251"/>
                    <a:pt x="91" y="259"/>
                    <a:pt x="118" y="259"/>
                  </a:cubicBezTo>
                  <a:cubicBezTo>
                    <a:pt x="151" y="259"/>
                    <a:pt x="186" y="247"/>
                    <a:pt x="207" y="220"/>
                  </a:cubicBezTo>
                  <a:cubicBezTo>
                    <a:pt x="256" y="150"/>
                    <a:pt x="256" y="84"/>
                    <a:pt x="207" y="30"/>
                  </a:cubicBezTo>
                  <a:cubicBezTo>
                    <a:pt x="184" y="9"/>
                    <a:pt x="15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40200" y="2801275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3" y="0"/>
                  </a:moveTo>
                  <a:cubicBezTo>
                    <a:pt x="101" y="0"/>
                    <a:pt x="64" y="18"/>
                    <a:pt x="33" y="47"/>
                  </a:cubicBezTo>
                  <a:cubicBezTo>
                    <a:pt x="0" y="100"/>
                    <a:pt x="0" y="187"/>
                    <a:pt x="33" y="220"/>
                  </a:cubicBezTo>
                  <a:cubicBezTo>
                    <a:pt x="55" y="240"/>
                    <a:pt x="81" y="250"/>
                    <a:pt x="106" y="250"/>
                  </a:cubicBezTo>
                  <a:cubicBezTo>
                    <a:pt x="142" y="250"/>
                    <a:pt x="177" y="232"/>
                    <a:pt x="206" y="203"/>
                  </a:cubicBezTo>
                  <a:cubicBezTo>
                    <a:pt x="239" y="150"/>
                    <a:pt x="239" y="63"/>
                    <a:pt x="190" y="30"/>
                  </a:cubicBezTo>
                  <a:cubicBezTo>
                    <a:pt x="176" y="9"/>
                    <a:pt x="156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40600" y="27557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1" y="100"/>
                    <a:pt x="1" y="186"/>
                    <a:pt x="38" y="219"/>
                  </a:cubicBezTo>
                  <a:cubicBezTo>
                    <a:pt x="54" y="236"/>
                    <a:pt x="71" y="257"/>
                    <a:pt x="87" y="257"/>
                  </a:cubicBezTo>
                  <a:cubicBezTo>
                    <a:pt x="120" y="257"/>
                    <a:pt x="174" y="257"/>
                    <a:pt x="207" y="203"/>
                  </a:cubicBezTo>
                  <a:cubicBezTo>
                    <a:pt x="244" y="170"/>
                    <a:pt x="244" y="116"/>
                    <a:pt x="223" y="67"/>
                  </a:cubicBezTo>
                  <a:cubicBezTo>
                    <a:pt x="223" y="50"/>
                    <a:pt x="207" y="30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3925150" y="2796950"/>
              <a:ext cx="6500" cy="6325"/>
            </a:xfrm>
            <a:custGeom>
              <a:avLst/>
              <a:gdLst/>
              <a:ahLst/>
              <a:cxnLst/>
              <a:rect l="l" t="t" r="r" b="b"/>
              <a:pathLst>
                <a:path w="260" h="253" extrusionOk="0">
                  <a:moveTo>
                    <a:pt x="151" y="0"/>
                  </a:moveTo>
                  <a:cubicBezTo>
                    <a:pt x="119" y="0"/>
                    <a:pt x="83" y="19"/>
                    <a:pt x="54" y="51"/>
                  </a:cubicBezTo>
                  <a:cubicBezTo>
                    <a:pt x="0" y="100"/>
                    <a:pt x="0" y="187"/>
                    <a:pt x="54" y="220"/>
                  </a:cubicBezTo>
                  <a:cubicBezTo>
                    <a:pt x="75" y="242"/>
                    <a:pt x="99" y="252"/>
                    <a:pt x="124" y="252"/>
                  </a:cubicBezTo>
                  <a:cubicBezTo>
                    <a:pt x="156" y="252"/>
                    <a:pt x="187" y="234"/>
                    <a:pt x="206" y="203"/>
                  </a:cubicBezTo>
                  <a:cubicBezTo>
                    <a:pt x="260" y="154"/>
                    <a:pt x="260" y="67"/>
                    <a:pt x="206" y="30"/>
                  </a:cubicBezTo>
                  <a:cubicBezTo>
                    <a:pt x="193" y="10"/>
                    <a:pt x="173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921750" y="2737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37"/>
                    <a:pt x="17" y="174"/>
                    <a:pt x="33" y="207"/>
                  </a:cubicBezTo>
                  <a:cubicBezTo>
                    <a:pt x="50" y="223"/>
                    <a:pt x="70" y="240"/>
                    <a:pt x="103" y="256"/>
                  </a:cubicBezTo>
                  <a:cubicBezTo>
                    <a:pt x="153" y="256"/>
                    <a:pt x="223" y="223"/>
                    <a:pt x="239" y="137"/>
                  </a:cubicBezTo>
                  <a:cubicBezTo>
                    <a:pt x="239" y="120"/>
                    <a:pt x="239" y="87"/>
                    <a:pt x="223" y="50"/>
                  </a:cubicBezTo>
                  <a:cubicBezTo>
                    <a:pt x="223" y="34"/>
                    <a:pt x="206" y="34"/>
                    <a:pt x="206" y="34"/>
                  </a:cubicBezTo>
                  <a:cubicBezTo>
                    <a:pt x="190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3919975" y="2781475"/>
              <a:ext cx="6125" cy="6450"/>
            </a:xfrm>
            <a:custGeom>
              <a:avLst/>
              <a:gdLst/>
              <a:ahLst/>
              <a:cxnLst/>
              <a:rect l="l" t="t" r="r" b="b"/>
              <a:pathLst>
                <a:path w="245" h="258" extrusionOk="0">
                  <a:moveTo>
                    <a:pt x="139" y="1"/>
                  </a:moveTo>
                  <a:cubicBezTo>
                    <a:pt x="106" y="1"/>
                    <a:pt x="74" y="20"/>
                    <a:pt x="55" y="51"/>
                  </a:cubicBezTo>
                  <a:cubicBezTo>
                    <a:pt x="1" y="101"/>
                    <a:pt x="1" y="187"/>
                    <a:pt x="55" y="220"/>
                  </a:cubicBezTo>
                  <a:cubicBezTo>
                    <a:pt x="71" y="237"/>
                    <a:pt x="71" y="257"/>
                    <a:pt x="88" y="257"/>
                  </a:cubicBezTo>
                  <a:cubicBezTo>
                    <a:pt x="141" y="257"/>
                    <a:pt x="174" y="257"/>
                    <a:pt x="207" y="204"/>
                  </a:cubicBezTo>
                  <a:cubicBezTo>
                    <a:pt x="244" y="171"/>
                    <a:pt x="244" y="117"/>
                    <a:pt x="244" y="68"/>
                  </a:cubicBezTo>
                  <a:cubicBezTo>
                    <a:pt x="224" y="51"/>
                    <a:pt x="224" y="51"/>
                    <a:pt x="207" y="30"/>
                  </a:cubicBezTo>
                  <a:cubicBezTo>
                    <a:pt x="187" y="10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3914825" y="282987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6" y="0"/>
                  </a:moveTo>
                  <a:cubicBezTo>
                    <a:pt x="87" y="0"/>
                    <a:pt x="35" y="46"/>
                    <a:pt x="17" y="106"/>
                  </a:cubicBezTo>
                  <a:cubicBezTo>
                    <a:pt x="1" y="177"/>
                    <a:pt x="38" y="243"/>
                    <a:pt x="104" y="259"/>
                  </a:cubicBezTo>
                  <a:cubicBezTo>
                    <a:pt x="120" y="259"/>
                    <a:pt x="157" y="259"/>
                    <a:pt x="190" y="226"/>
                  </a:cubicBezTo>
                  <a:cubicBezTo>
                    <a:pt x="207" y="210"/>
                    <a:pt x="223" y="193"/>
                    <a:pt x="244" y="156"/>
                  </a:cubicBezTo>
                  <a:cubicBezTo>
                    <a:pt x="244" y="123"/>
                    <a:pt x="244" y="90"/>
                    <a:pt x="223" y="53"/>
                  </a:cubicBezTo>
                  <a:cubicBezTo>
                    <a:pt x="223" y="36"/>
                    <a:pt x="207" y="36"/>
                    <a:pt x="207" y="36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50" y="1"/>
                    <a:pt x="14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3942350" y="28166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4" y="34"/>
                    <a:pt x="17" y="120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6" y="258"/>
                    <a:pt x="104" y="259"/>
                    <a:pt x="112" y="259"/>
                  </a:cubicBezTo>
                  <a:cubicBezTo>
                    <a:pt x="167" y="259"/>
                    <a:pt x="209" y="214"/>
                    <a:pt x="223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3927725" y="2813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5" y="1"/>
                  </a:moveTo>
                  <a:cubicBezTo>
                    <a:pt x="101" y="1"/>
                    <a:pt x="66" y="19"/>
                    <a:pt x="37" y="50"/>
                  </a:cubicBezTo>
                  <a:cubicBezTo>
                    <a:pt x="0" y="99"/>
                    <a:pt x="0" y="186"/>
                    <a:pt x="37" y="240"/>
                  </a:cubicBezTo>
                  <a:cubicBezTo>
                    <a:pt x="57" y="253"/>
                    <a:pt x="81" y="261"/>
                    <a:pt x="105" y="261"/>
                  </a:cubicBezTo>
                  <a:cubicBezTo>
                    <a:pt x="140" y="261"/>
                    <a:pt x="177" y="244"/>
                    <a:pt x="206" y="203"/>
                  </a:cubicBezTo>
                  <a:cubicBezTo>
                    <a:pt x="243" y="153"/>
                    <a:pt x="243" y="83"/>
                    <a:pt x="206" y="33"/>
                  </a:cubicBezTo>
                  <a:cubicBezTo>
                    <a:pt x="185" y="11"/>
                    <a:pt x="161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3927725" y="2752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7" y="46"/>
                    <a:pt x="0" y="116"/>
                    <a:pt x="17" y="186"/>
                  </a:cubicBezTo>
                  <a:cubicBezTo>
                    <a:pt x="17" y="219"/>
                    <a:pt x="37" y="236"/>
                    <a:pt x="70" y="252"/>
                  </a:cubicBezTo>
                  <a:cubicBezTo>
                    <a:pt x="79" y="261"/>
                    <a:pt x="91" y="265"/>
                    <a:pt x="106" y="265"/>
                  </a:cubicBezTo>
                  <a:cubicBezTo>
                    <a:pt x="121" y="265"/>
                    <a:pt x="138" y="261"/>
                    <a:pt x="157" y="252"/>
                  </a:cubicBezTo>
                  <a:cubicBezTo>
                    <a:pt x="190" y="236"/>
                    <a:pt x="206" y="219"/>
                    <a:pt x="223" y="186"/>
                  </a:cubicBezTo>
                  <a:cubicBezTo>
                    <a:pt x="243" y="149"/>
                    <a:pt x="243" y="116"/>
                    <a:pt x="223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3929875" y="282987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17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54" y="243"/>
                    <a:pt x="87" y="259"/>
                  </a:cubicBezTo>
                  <a:cubicBezTo>
                    <a:pt x="137" y="259"/>
                    <a:pt x="207" y="226"/>
                    <a:pt x="223" y="139"/>
                  </a:cubicBezTo>
                  <a:cubicBezTo>
                    <a:pt x="223" y="123"/>
                    <a:pt x="223" y="90"/>
                    <a:pt x="207" y="53"/>
                  </a:cubicBezTo>
                  <a:cubicBezTo>
                    <a:pt x="207" y="36"/>
                    <a:pt x="207" y="36"/>
                    <a:pt x="190" y="36"/>
                  </a:cubicBezTo>
                  <a:cubicBezTo>
                    <a:pt x="174" y="20"/>
                    <a:pt x="157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3932875" y="2767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4" y="1"/>
                  </a:moveTo>
                  <a:cubicBezTo>
                    <a:pt x="102" y="1"/>
                    <a:pt x="66" y="17"/>
                    <a:pt x="37" y="56"/>
                  </a:cubicBezTo>
                  <a:cubicBezTo>
                    <a:pt x="17" y="72"/>
                    <a:pt x="17" y="93"/>
                    <a:pt x="17" y="109"/>
                  </a:cubicBezTo>
                  <a:cubicBezTo>
                    <a:pt x="0" y="142"/>
                    <a:pt x="0" y="196"/>
                    <a:pt x="37" y="229"/>
                  </a:cubicBezTo>
                  <a:cubicBezTo>
                    <a:pt x="57" y="248"/>
                    <a:pt x="82" y="256"/>
                    <a:pt x="107" y="256"/>
                  </a:cubicBezTo>
                  <a:cubicBezTo>
                    <a:pt x="124" y="256"/>
                    <a:pt x="142" y="252"/>
                    <a:pt x="157" y="245"/>
                  </a:cubicBezTo>
                  <a:cubicBezTo>
                    <a:pt x="173" y="245"/>
                    <a:pt x="190" y="229"/>
                    <a:pt x="190" y="212"/>
                  </a:cubicBezTo>
                  <a:cubicBezTo>
                    <a:pt x="244" y="159"/>
                    <a:pt x="244" y="72"/>
                    <a:pt x="190" y="23"/>
                  </a:cubicBezTo>
                  <a:cubicBezTo>
                    <a:pt x="176" y="9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3947100" y="277132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33" y="45"/>
                    <a:pt x="17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0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45"/>
                  </a:cubicBezTo>
                  <a:lnTo>
                    <a:pt x="190" y="24"/>
                  </a:ln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3939375" y="2740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8"/>
                    <a:pt x="0" y="190"/>
                    <a:pt x="17" y="207"/>
                  </a:cubicBezTo>
                  <a:cubicBezTo>
                    <a:pt x="33" y="244"/>
                    <a:pt x="66" y="261"/>
                    <a:pt x="87" y="261"/>
                  </a:cubicBezTo>
                  <a:cubicBezTo>
                    <a:pt x="120" y="261"/>
                    <a:pt x="153" y="261"/>
                    <a:pt x="169" y="244"/>
                  </a:cubicBezTo>
                  <a:cubicBezTo>
                    <a:pt x="206" y="207"/>
                    <a:pt x="223" y="190"/>
                    <a:pt x="223" y="158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34625" y="278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33" y="202"/>
                    <a:pt x="50" y="239"/>
                    <a:pt x="71" y="239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23" y="66"/>
                    <a:pt x="223" y="33"/>
                    <a:pt x="207" y="33"/>
                  </a:cubicBezTo>
                  <a:cubicBezTo>
                    <a:pt x="207" y="13"/>
                    <a:pt x="190" y="13"/>
                    <a:pt x="190" y="13"/>
                  </a:cubicBezTo>
                  <a:cubicBezTo>
                    <a:pt x="172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4040275" y="2741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190" y="0"/>
                  </a:moveTo>
                  <a:cubicBezTo>
                    <a:pt x="174" y="0"/>
                    <a:pt x="153" y="17"/>
                    <a:pt x="136" y="17"/>
                  </a:cubicBezTo>
                  <a:cubicBezTo>
                    <a:pt x="87" y="33"/>
                    <a:pt x="50" y="50"/>
                    <a:pt x="17" y="50"/>
                  </a:cubicBezTo>
                  <a:cubicBezTo>
                    <a:pt x="0" y="66"/>
                    <a:pt x="0" y="66"/>
                    <a:pt x="0" y="87"/>
                  </a:cubicBezTo>
                  <a:cubicBezTo>
                    <a:pt x="0" y="120"/>
                    <a:pt x="0" y="153"/>
                    <a:pt x="17" y="190"/>
                  </a:cubicBezTo>
                  <a:cubicBezTo>
                    <a:pt x="33" y="207"/>
                    <a:pt x="50" y="223"/>
                    <a:pt x="87" y="240"/>
                  </a:cubicBezTo>
                  <a:cubicBezTo>
                    <a:pt x="136" y="240"/>
                    <a:pt x="207" y="190"/>
                    <a:pt x="223" y="120"/>
                  </a:cubicBezTo>
                  <a:cubicBezTo>
                    <a:pt x="223" y="87"/>
                    <a:pt x="223" y="50"/>
                    <a:pt x="207" y="33"/>
                  </a:cubicBezTo>
                  <a:cubicBezTo>
                    <a:pt x="207" y="17"/>
                    <a:pt x="20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4201775" y="283305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4" y="0"/>
                  </a:moveTo>
                  <a:cubicBezTo>
                    <a:pt x="120" y="0"/>
                    <a:pt x="102" y="4"/>
                    <a:pt x="83" y="12"/>
                  </a:cubicBezTo>
                  <a:cubicBezTo>
                    <a:pt x="67" y="12"/>
                    <a:pt x="34" y="50"/>
                    <a:pt x="17" y="83"/>
                  </a:cubicBezTo>
                  <a:cubicBezTo>
                    <a:pt x="17" y="99"/>
                    <a:pt x="1" y="132"/>
                    <a:pt x="17" y="169"/>
                  </a:cubicBezTo>
                  <a:cubicBezTo>
                    <a:pt x="17" y="202"/>
                    <a:pt x="34" y="235"/>
                    <a:pt x="67" y="235"/>
                  </a:cubicBezTo>
                  <a:cubicBezTo>
                    <a:pt x="83" y="256"/>
                    <a:pt x="121" y="256"/>
                    <a:pt x="154" y="256"/>
                  </a:cubicBezTo>
                  <a:cubicBezTo>
                    <a:pt x="207" y="219"/>
                    <a:pt x="240" y="153"/>
                    <a:pt x="224" y="83"/>
                  </a:cubicBezTo>
                  <a:cubicBezTo>
                    <a:pt x="224" y="66"/>
                    <a:pt x="224" y="50"/>
                    <a:pt x="207" y="29"/>
                  </a:cubicBezTo>
                  <a:cubicBezTo>
                    <a:pt x="187" y="12"/>
                    <a:pt x="187" y="12"/>
                    <a:pt x="170" y="12"/>
                  </a:cubicBezTo>
                  <a:cubicBezTo>
                    <a:pt x="162" y="4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4104700" y="282787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2" y="0"/>
                  </a:moveTo>
                  <a:cubicBezTo>
                    <a:pt x="100" y="0"/>
                    <a:pt x="65" y="19"/>
                    <a:pt x="33" y="50"/>
                  </a:cubicBezTo>
                  <a:cubicBezTo>
                    <a:pt x="0" y="100"/>
                    <a:pt x="0" y="186"/>
                    <a:pt x="33" y="219"/>
                  </a:cubicBezTo>
                  <a:cubicBezTo>
                    <a:pt x="56" y="242"/>
                    <a:pt x="81" y="252"/>
                    <a:pt x="106" y="252"/>
                  </a:cubicBezTo>
                  <a:cubicBezTo>
                    <a:pt x="141" y="252"/>
                    <a:pt x="176" y="234"/>
                    <a:pt x="206" y="203"/>
                  </a:cubicBezTo>
                  <a:cubicBezTo>
                    <a:pt x="239" y="153"/>
                    <a:pt x="239" y="67"/>
                    <a:pt x="190" y="30"/>
                  </a:cubicBezTo>
                  <a:cubicBezTo>
                    <a:pt x="175" y="9"/>
                    <a:pt x="15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4099125" y="28124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4" y="1"/>
                  </a:moveTo>
                  <a:cubicBezTo>
                    <a:pt x="109" y="1"/>
                    <a:pt x="72" y="19"/>
                    <a:pt x="50" y="51"/>
                  </a:cubicBezTo>
                  <a:cubicBezTo>
                    <a:pt x="1" y="100"/>
                    <a:pt x="1" y="187"/>
                    <a:pt x="50" y="237"/>
                  </a:cubicBezTo>
                  <a:cubicBezTo>
                    <a:pt x="67" y="237"/>
                    <a:pt x="87" y="257"/>
                    <a:pt x="104" y="257"/>
                  </a:cubicBezTo>
                  <a:cubicBezTo>
                    <a:pt x="112" y="261"/>
                    <a:pt x="121" y="263"/>
                    <a:pt x="131" y="263"/>
                  </a:cubicBezTo>
                  <a:cubicBezTo>
                    <a:pt x="161" y="263"/>
                    <a:pt x="194" y="244"/>
                    <a:pt x="207" y="204"/>
                  </a:cubicBezTo>
                  <a:cubicBezTo>
                    <a:pt x="240" y="171"/>
                    <a:pt x="256" y="117"/>
                    <a:pt x="240" y="84"/>
                  </a:cubicBezTo>
                  <a:cubicBezTo>
                    <a:pt x="223" y="67"/>
                    <a:pt x="223" y="51"/>
                    <a:pt x="207" y="30"/>
                  </a:cubicBezTo>
                  <a:cubicBezTo>
                    <a:pt x="191" y="10"/>
                    <a:pt x="168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4114600" y="27059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5" y="1"/>
                  </a:moveTo>
                  <a:cubicBezTo>
                    <a:pt x="102" y="1"/>
                    <a:pt x="71" y="18"/>
                    <a:pt x="49" y="47"/>
                  </a:cubicBezTo>
                  <a:cubicBezTo>
                    <a:pt x="0" y="100"/>
                    <a:pt x="0" y="187"/>
                    <a:pt x="49" y="220"/>
                  </a:cubicBezTo>
                  <a:cubicBezTo>
                    <a:pt x="67" y="243"/>
                    <a:pt x="94" y="255"/>
                    <a:pt x="121" y="255"/>
                  </a:cubicBezTo>
                  <a:cubicBezTo>
                    <a:pt x="153" y="255"/>
                    <a:pt x="186" y="239"/>
                    <a:pt x="206" y="204"/>
                  </a:cubicBezTo>
                  <a:cubicBezTo>
                    <a:pt x="256" y="150"/>
                    <a:pt x="256" y="63"/>
                    <a:pt x="206" y="30"/>
                  </a:cubicBezTo>
                  <a:cubicBezTo>
                    <a:pt x="184" y="10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410170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4" y="0"/>
                  </a:moveTo>
                  <a:cubicBezTo>
                    <a:pt x="87" y="0"/>
                    <a:pt x="32" y="49"/>
                    <a:pt x="17" y="106"/>
                  </a:cubicBezTo>
                  <a:cubicBezTo>
                    <a:pt x="1" y="176"/>
                    <a:pt x="34" y="247"/>
                    <a:pt x="104" y="263"/>
                  </a:cubicBezTo>
                  <a:cubicBezTo>
                    <a:pt x="137" y="263"/>
                    <a:pt x="153" y="247"/>
                    <a:pt x="190" y="226"/>
                  </a:cubicBezTo>
                  <a:cubicBezTo>
                    <a:pt x="223" y="209"/>
                    <a:pt x="240" y="176"/>
                    <a:pt x="240" y="144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40"/>
                    <a:pt x="223" y="40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7" y="1"/>
                    <a:pt x="141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4110675" y="27376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03" y="0"/>
                  </a:moveTo>
                  <a:cubicBezTo>
                    <a:pt x="37" y="33"/>
                    <a:pt x="0" y="103"/>
                    <a:pt x="17" y="173"/>
                  </a:cubicBezTo>
                  <a:cubicBezTo>
                    <a:pt x="17" y="206"/>
                    <a:pt x="37" y="223"/>
                    <a:pt x="70" y="239"/>
                  </a:cubicBezTo>
                  <a:cubicBezTo>
                    <a:pt x="87" y="250"/>
                    <a:pt x="99" y="255"/>
                    <a:pt x="112" y="255"/>
                  </a:cubicBezTo>
                  <a:cubicBezTo>
                    <a:pt x="125" y="255"/>
                    <a:pt x="138" y="250"/>
                    <a:pt x="157" y="239"/>
                  </a:cubicBezTo>
                  <a:cubicBezTo>
                    <a:pt x="223" y="223"/>
                    <a:pt x="260" y="136"/>
                    <a:pt x="244" y="87"/>
                  </a:cubicBezTo>
                  <a:cubicBezTo>
                    <a:pt x="223" y="54"/>
                    <a:pt x="223" y="33"/>
                    <a:pt x="206" y="33"/>
                  </a:cubicBezTo>
                  <a:lnTo>
                    <a:pt x="190" y="17"/>
                  </a:ln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4106850" y="278357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04" y="0"/>
                  </a:moveTo>
                  <a:cubicBezTo>
                    <a:pt x="34" y="33"/>
                    <a:pt x="1" y="103"/>
                    <a:pt x="17" y="173"/>
                  </a:cubicBezTo>
                  <a:cubicBezTo>
                    <a:pt x="17" y="206"/>
                    <a:pt x="50" y="223"/>
                    <a:pt x="67" y="239"/>
                  </a:cubicBezTo>
                  <a:cubicBezTo>
                    <a:pt x="85" y="247"/>
                    <a:pt x="99" y="252"/>
                    <a:pt x="112" y="252"/>
                  </a:cubicBezTo>
                  <a:cubicBezTo>
                    <a:pt x="124" y="252"/>
                    <a:pt x="137" y="247"/>
                    <a:pt x="153" y="239"/>
                  </a:cubicBezTo>
                  <a:cubicBezTo>
                    <a:pt x="190" y="223"/>
                    <a:pt x="207" y="206"/>
                    <a:pt x="223" y="173"/>
                  </a:cubicBezTo>
                  <a:cubicBezTo>
                    <a:pt x="240" y="136"/>
                    <a:pt x="240" y="103"/>
                    <a:pt x="240" y="70"/>
                  </a:cubicBezTo>
                  <a:cubicBezTo>
                    <a:pt x="223" y="50"/>
                    <a:pt x="223" y="33"/>
                    <a:pt x="207" y="17"/>
                  </a:cubicBezTo>
                  <a:cubicBezTo>
                    <a:pt x="207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4063050" y="2730700"/>
              <a:ext cx="5600" cy="6100"/>
            </a:xfrm>
            <a:custGeom>
              <a:avLst/>
              <a:gdLst/>
              <a:ahLst/>
              <a:cxnLst/>
              <a:rect l="l" t="t" r="r" b="b"/>
              <a:pathLst>
                <a:path w="224" h="244" extrusionOk="0">
                  <a:moveTo>
                    <a:pt x="190" y="0"/>
                  </a:moveTo>
                  <a:cubicBezTo>
                    <a:pt x="120" y="54"/>
                    <a:pt x="50" y="87"/>
                    <a:pt x="1" y="124"/>
                  </a:cubicBezTo>
                  <a:cubicBezTo>
                    <a:pt x="1" y="157"/>
                    <a:pt x="1" y="190"/>
                    <a:pt x="34" y="206"/>
                  </a:cubicBezTo>
                  <a:cubicBezTo>
                    <a:pt x="34" y="227"/>
                    <a:pt x="50" y="227"/>
                    <a:pt x="67" y="243"/>
                  </a:cubicBezTo>
                  <a:cubicBezTo>
                    <a:pt x="104" y="243"/>
                    <a:pt x="153" y="227"/>
                    <a:pt x="190" y="190"/>
                  </a:cubicBezTo>
                  <a:cubicBezTo>
                    <a:pt x="223" y="157"/>
                    <a:pt x="223" y="103"/>
                    <a:pt x="207" y="54"/>
                  </a:cubicBezTo>
                  <a:cubicBezTo>
                    <a:pt x="207" y="37"/>
                    <a:pt x="207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119750" y="27866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3" y="0"/>
                    <a:pt x="71" y="19"/>
                    <a:pt x="50" y="50"/>
                  </a:cubicBezTo>
                  <a:cubicBezTo>
                    <a:pt x="0" y="100"/>
                    <a:pt x="0" y="186"/>
                    <a:pt x="50" y="236"/>
                  </a:cubicBezTo>
                  <a:cubicBezTo>
                    <a:pt x="50" y="236"/>
                    <a:pt x="66" y="256"/>
                    <a:pt x="87" y="256"/>
                  </a:cubicBezTo>
                  <a:cubicBezTo>
                    <a:pt x="95" y="260"/>
                    <a:pt x="104" y="263"/>
                    <a:pt x="114" y="263"/>
                  </a:cubicBezTo>
                  <a:cubicBezTo>
                    <a:pt x="143" y="263"/>
                    <a:pt x="178" y="243"/>
                    <a:pt x="206" y="203"/>
                  </a:cubicBezTo>
                  <a:cubicBezTo>
                    <a:pt x="239" y="170"/>
                    <a:pt x="239" y="116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4" y="9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101300" y="2707500"/>
              <a:ext cx="5575" cy="5700"/>
            </a:xfrm>
            <a:custGeom>
              <a:avLst/>
              <a:gdLst/>
              <a:ahLst/>
              <a:cxnLst/>
              <a:rect l="l" t="t" r="r" b="b"/>
              <a:pathLst>
                <a:path w="223" h="228" extrusionOk="0">
                  <a:moveTo>
                    <a:pt x="186" y="0"/>
                  </a:moveTo>
                  <a:cubicBezTo>
                    <a:pt x="120" y="37"/>
                    <a:pt x="50" y="70"/>
                    <a:pt x="0" y="103"/>
                  </a:cubicBezTo>
                  <a:lnTo>
                    <a:pt x="0" y="174"/>
                  </a:lnTo>
                  <a:cubicBezTo>
                    <a:pt x="17" y="190"/>
                    <a:pt x="50" y="207"/>
                    <a:pt x="66" y="227"/>
                  </a:cubicBezTo>
                  <a:cubicBezTo>
                    <a:pt x="136" y="227"/>
                    <a:pt x="206" y="190"/>
                    <a:pt x="223" y="103"/>
                  </a:cubicBezTo>
                  <a:cubicBezTo>
                    <a:pt x="223" y="87"/>
                    <a:pt x="223" y="54"/>
                    <a:pt x="206" y="21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099125" y="27509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87" y="0"/>
                    <a:pt x="17" y="37"/>
                    <a:pt x="1" y="120"/>
                  </a:cubicBezTo>
                  <a:cubicBezTo>
                    <a:pt x="1" y="157"/>
                    <a:pt x="1" y="173"/>
                    <a:pt x="17" y="206"/>
                  </a:cubicBezTo>
                  <a:cubicBezTo>
                    <a:pt x="34" y="243"/>
                    <a:pt x="50" y="260"/>
                    <a:pt x="87" y="260"/>
                  </a:cubicBezTo>
                  <a:cubicBezTo>
                    <a:pt x="120" y="260"/>
                    <a:pt x="153" y="260"/>
                    <a:pt x="170" y="243"/>
                  </a:cubicBezTo>
                  <a:cubicBezTo>
                    <a:pt x="207" y="206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3937200" y="2846575"/>
              <a:ext cx="6000" cy="4000"/>
            </a:xfrm>
            <a:custGeom>
              <a:avLst/>
              <a:gdLst/>
              <a:ahLst/>
              <a:cxnLst/>
              <a:rect l="l" t="t" r="r" b="b"/>
              <a:pathLst>
                <a:path w="240" h="160" extrusionOk="0">
                  <a:moveTo>
                    <a:pt x="117" y="0"/>
                  </a:moveTo>
                  <a:cubicBezTo>
                    <a:pt x="71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40" y="127"/>
                    <a:pt x="223" y="90"/>
                    <a:pt x="223" y="57"/>
                  </a:cubicBezTo>
                  <a:cubicBezTo>
                    <a:pt x="207" y="40"/>
                    <a:pt x="207" y="40"/>
                    <a:pt x="190" y="40"/>
                  </a:cubicBezTo>
                  <a:cubicBezTo>
                    <a:pt x="190" y="24"/>
                    <a:pt x="174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4097375" y="2797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04" y="1"/>
                    <a:pt x="87" y="1"/>
                    <a:pt x="54" y="38"/>
                  </a:cubicBezTo>
                  <a:cubicBezTo>
                    <a:pt x="33" y="55"/>
                    <a:pt x="17" y="88"/>
                    <a:pt x="0" y="125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4" y="261"/>
                    <a:pt x="87" y="261"/>
                  </a:cubicBezTo>
                  <a:cubicBezTo>
                    <a:pt x="94" y="263"/>
                    <a:pt x="100" y="264"/>
                    <a:pt x="107" y="264"/>
                  </a:cubicBezTo>
                  <a:cubicBezTo>
                    <a:pt x="154" y="264"/>
                    <a:pt x="209" y="219"/>
                    <a:pt x="223" y="158"/>
                  </a:cubicBezTo>
                  <a:cubicBezTo>
                    <a:pt x="223" y="125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22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4106850" y="2844350"/>
              <a:ext cx="6425" cy="6225"/>
            </a:xfrm>
            <a:custGeom>
              <a:avLst/>
              <a:gdLst/>
              <a:ahLst/>
              <a:cxnLst/>
              <a:rect l="l" t="t" r="r" b="b"/>
              <a:pathLst>
                <a:path w="257" h="249" extrusionOk="0">
                  <a:moveTo>
                    <a:pt x="130" y="0"/>
                  </a:moveTo>
                  <a:cubicBezTo>
                    <a:pt x="99" y="0"/>
                    <a:pt x="71" y="14"/>
                    <a:pt x="50" y="43"/>
                  </a:cubicBezTo>
                  <a:cubicBezTo>
                    <a:pt x="1" y="92"/>
                    <a:pt x="1" y="179"/>
                    <a:pt x="50" y="232"/>
                  </a:cubicBezTo>
                  <a:cubicBezTo>
                    <a:pt x="50" y="249"/>
                    <a:pt x="67" y="249"/>
                    <a:pt x="87" y="249"/>
                  </a:cubicBezTo>
                  <a:lnTo>
                    <a:pt x="137" y="249"/>
                  </a:lnTo>
                  <a:cubicBezTo>
                    <a:pt x="153" y="249"/>
                    <a:pt x="190" y="232"/>
                    <a:pt x="207" y="216"/>
                  </a:cubicBezTo>
                  <a:cubicBezTo>
                    <a:pt x="256" y="146"/>
                    <a:pt x="256" y="76"/>
                    <a:pt x="207" y="26"/>
                  </a:cubicBezTo>
                  <a:cubicBezTo>
                    <a:pt x="183" y="9"/>
                    <a:pt x="156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4119325" y="283220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4" y="0"/>
                  </a:moveTo>
                  <a:cubicBezTo>
                    <a:pt x="98" y="0"/>
                    <a:pt x="62" y="18"/>
                    <a:pt x="34" y="46"/>
                  </a:cubicBezTo>
                  <a:cubicBezTo>
                    <a:pt x="1" y="100"/>
                    <a:pt x="1" y="187"/>
                    <a:pt x="34" y="220"/>
                  </a:cubicBezTo>
                  <a:cubicBezTo>
                    <a:pt x="54" y="240"/>
                    <a:pt x="79" y="249"/>
                    <a:pt x="104" y="249"/>
                  </a:cubicBezTo>
                  <a:cubicBezTo>
                    <a:pt x="139" y="249"/>
                    <a:pt x="176" y="232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4101300" y="27681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34"/>
                  </a:cubicBezTo>
                  <a:cubicBezTo>
                    <a:pt x="33" y="50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40"/>
                    <a:pt x="50" y="256"/>
                    <a:pt x="83" y="256"/>
                  </a:cubicBezTo>
                  <a:cubicBezTo>
                    <a:pt x="91" y="259"/>
                    <a:pt x="99" y="261"/>
                    <a:pt x="107" y="261"/>
                  </a:cubicBezTo>
                  <a:cubicBezTo>
                    <a:pt x="156" y="261"/>
                    <a:pt x="209" y="213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86" y="34"/>
                  </a:cubicBezTo>
                  <a:cubicBezTo>
                    <a:pt x="169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3906700" y="278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6" y="0"/>
                  </a:moveTo>
                  <a:cubicBezTo>
                    <a:pt x="69" y="0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6"/>
                    <a:pt x="54" y="243"/>
                    <a:pt x="87" y="263"/>
                  </a:cubicBezTo>
                  <a:cubicBezTo>
                    <a:pt x="157" y="263"/>
                    <a:pt x="206" y="226"/>
                    <a:pt x="223" y="140"/>
                  </a:cubicBezTo>
                  <a:cubicBezTo>
                    <a:pt x="239" y="107"/>
                    <a:pt x="223" y="90"/>
                    <a:pt x="206" y="57"/>
                  </a:cubicBezTo>
                  <a:cubicBezTo>
                    <a:pt x="206" y="36"/>
                    <a:pt x="206" y="36"/>
                    <a:pt x="190" y="36"/>
                  </a:cubicBezTo>
                  <a:cubicBezTo>
                    <a:pt x="190" y="20"/>
                    <a:pt x="173" y="4"/>
                    <a:pt x="136" y="4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3908450" y="28440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7" y="0"/>
                  </a:moveTo>
                  <a:cubicBezTo>
                    <a:pt x="70" y="0"/>
                    <a:pt x="15" y="49"/>
                    <a:pt x="0" y="106"/>
                  </a:cubicBezTo>
                  <a:cubicBezTo>
                    <a:pt x="0" y="143"/>
                    <a:pt x="0" y="176"/>
                    <a:pt x="17" y="193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8" y="242"/>
                    <a:pt x="169" y="230"/>
                  </a:cubicBezTo>
                  <a:cubicBezTo>
                    <a:pt x="206" y="209"/>
                    <a:pt x="223" y="176"/>
                    <a:pt x="223" y="143"/>
                  </a:cubicBezTo>
                  <a:cubicBezTo>
                    <a:pt x="239" y="106"/>
                    <a:pt x="223" y="73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90" y="3"/>
                    <a:pt x="15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3923900" y="2845100"/>
              <a:ext cx="6000" cy="5475"/>
            </a:xfrm>
            <a:custGeom>
              <a:avLst/>
              <a:gdLst/>
              <a:ahLst/>
              <a:cxnLst/>
              <a:rect l="l" t="t" r="r" b="b"/>
              <a:pathLst>
                <a:path w="240" h="219" extrusionOk="0">
                  <a:moveTo>
                    <a:pt x="135" y="0"/>
                  </a:moveTo>
                  <a:cubicBezTo>
                    <a:pt x="120" y="0"/>
                    <a:pt x="104" y="5"/>
                    <a:pt x="87" y="13"/>
                  </a:cubicBezTo>
                  <a:cubicBezTo>
                    <a:pt x="34" y="29"/>
                    <a:pt x="1" y="99"/>
                    <a:pt x="17" y="165"/>
                  </a:cubicBezTo>
                  <a:cubicBezTo>
                    <a:pt x="17" y="186"/>
                    <a:pt x="34" y="202"/>
                    <a:pt x="34" y="219"/>
                  </a:cubicBezTo>
                  <a:lnTo>
                    <a:pt x="190" y="219"/>
                  </a:lnTo>
                  <a:cubicBezTo>
                    <a:pt x="223" y="186"/>
                    <a:pt x="240" y="132"/>
                    <a:pt x="223" y="83"/>
                  </a:cubicBezTo>
                  <a:cubicBezTo>
                    <a:pt x="223" y="46"/>
                    <a:pt x="207" y="29"/>
                    <a:pt x="207" y="29"/>
                  </a:cubicBezTo>
                  <a:cubicBezTo>
                    <a:pt x="190" y="13"/>
                    <a:pt x="190" y="13"/>
                    <a:pt x="170" y="13"/>
                  </a:cubicBezTo>
                  <a:cubicBezTo>
                    <a:pt x="161" y="5"/>
                    <a:pt x="14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3947500" y="27861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53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50" y="33"/>
                    <a:pt x="17" y="70"/>
                    <a:pt x="17" y="103"/>
                  </a:cubicBezTo>
                  <a:cubicBezTo>
                    <a:pt x="1" y="136"/>
                    <a:pt x="17" y="173"/>
                    <a:pt x="34" y="206"/>
                  </a:cubicBezTo>
                  <a:cubicBezTo>
                    <a:pt x="34" y="223"/>
                    <a:pt x="71" y="239"/>
                    <a:pt x="104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23" y="153"/>
                    <a:pt x="240" y="153"/>
                    <a:pt x="240" y="136"/>
                  </a:cubicBezTo>
                  <a:cubicBezTo>
                    <a:pt x="240" y="103"/>
                    <a:pt x="223" y="50"/>
                    <a:pt x="207" y="17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3952650" y="2848400"/>
              <a:ext cx="5200" cy="2175"/>
            </a:xfrm>
            <a:custGeom>
              <a:avLst/>
              <a:gdLst/>
              <a:ahLst/>
              <a:cxnLst/>
              <a:rect l="l" t="t" r="r" b="b"/>
              <a:pathLst>
                <a:path w="208" h="87" extrusionOk="0">
                  <a:moveTo>
                    <a:pt x="71" y="0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207" y="87"/>
                  </a:lnTo>
                  <a:cubicBezTo>
                    <a:pt x="207" y="54"/>
                    <a:pt x="207" y="33"/>
                    <a:pt x="191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3912250" y="27971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35" y="1"/>
                  </a:moveTo>
                  <a:cubicBezTo>
                    <a:pt x="125" y="1"/>
                    <a:pt x="115" y="3"/>
                    <a:pt x="104" y="7"/>
                  </a:cubicBezTo>
                  <a:cubicBezTo>
                    <a:pt x="71" y="7"/>
                    <a:pt x="54" y="24"/>
                    <a:pt x="38" y="61"/>
                  </a:cubicBezTo>
                  <a:cubicBezTo>
                    <a:pt x="17" y="78"/>
                    <a:pt x="1" y="111"/>
                    <a:pt x="1" y="127"/>
                  </a:cubicBezTo>
                  <a:cubicBezTo>
                    <a:pt x="1" y="164"/>
                    <a:pt x="17" y="214"/>
                    <a:pt x="38" y="230"/>
                  </a:cubicBezTo>
                  <a:cubicBezTo>
                    <a:pt x="59" y="253"/>
                    <a:pt x="84" y="263"/>
                    <a:pt x="108" y="263"/>
                  </a:cubicBezTo>
                  <a:cubicBezTo>
                    <a:pt x="140" y="263"/>
                    <a:pt x="171" y="244"/>
                    <a:pt x="190" y="214"/>
                  </a:cubicBezTo>
                  <a:cubicBezTo>
                    <a:pt x="244" y="164"/>
                    <a:pt x="244" y="78"/>
                    <a:pt x="190" y="24"/>
                  </a:cubicBezTo>
                  <a:cubicBezTo>
                    <a:pt x="179" y="12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3914000" y="2814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0"/>
                  </a:moveTo>
                  <a:cubicBezTo>
                    <a:pt x="87" y="0"/>
                    <a:pt x="17" y="33"/>
                    <a:pt x="17" y="104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40" y="120"/>
                    <a:pt x="223" y="87"/>
                    <a:pt x="223" y="50"/>
                  </a:cubicBezTo>
                  <a:cubicBezTo>
                    <a:pt x="207" y="50"/>
                    <a:pt x="207" y="33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3919975" y="27199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88" y="0"/>
                    <a:pt x="17" y="37"/>
                    <a:pt x="1" y="103"/>
                  </a:cubicBezTo>
                  <a:cubicBezTo>
                    <a:pt x="1" y="140"/>
                    <a:pt x="1" y="173"/>
                    <a:pt x="17" y="206"/>
                  </a:cubicBezTo>
                  <a:cubicBezTo>
                    <a:pt x="38" y="244"/>
                    <a:pt x="55" y="260"/>
                    <a:pt x="88" y="260"/>
                  </a:cubicBezTo>
                  <a:cubicBezTo>
                    <a:pt x="121" y="260"/>
                    <a:pt x="141" y="260"/>
                    <a:pt x="174" y="244"/>
                  </a:cubicBezTo>
                  <a:cubicBezTo>
                    <a:pt x="191" y="206"/>
                    <a:pt x="207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207" y="54"/>
                    <a:pt x="207" y="37"/>
                    <a:pt x="191" y="37"/>
                  </a:cubicBezTo>
                  <a:cubicBezTo>
                    <a:pt x="174" y="17"/>
                    <a:pt x="158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4021825" y="2846575"/>
              <a:ext cx="5600" cy="4000"/>
            </a:xfrm>
            <a:custGeom>
              <a:avLst/>
              <a:gdLst/>
              <a:ahLst/>
              <a:cxnLst/>
              <a:rect l="l" t="t" r="r" b="b"/>
              <a:pathLst>
                <a:path w="224" h="160" extrusionOk="0">
                  <a:moveTo>
                    <a:pt x="111" y="0"/>
                  </a:moveTo>
                  <a:cubicBezTo>
                    <a:pt x="55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23" y="127"/>
                    <a:pt x="223" y="90"/>
                    <a:pt x="207" y="57"/>
                  </a:cubicBezTo>
                  <a:cubicBezTo>
                    <a:pt x="207" y="40"/>
                    <a:pt x="190" y="40"/>
                    <a:pt x="190" y="40"/>
                  </a:cubicBezTo>
                  <a:cubicBezTo>
                    <a:pt x="169" y="24"/>
                    <a:pt x="153" y="3"/>
                    <a:pt x="136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4200850" y="2815650"/>
              <a:ext cx="6125" cy="6350"/>
            </a:xfrm>
            <a:custGeom>
              <a:avLst/>
              <a:gdLst/>
              <a:ahLst/>
              <a:cxnLst/>
              <a:rect l="l" t="t" r="r" b="b"/>
              <a:pathLst>
                <a:path w="245" h="254" extrusionOk="0">
                  <a:moveTo>
                    <a:pt x="132" y="0"/>
                  </a:moveTo>
                  <a:cubicBezTo>
                    <a:pt x="76" y="0"/>
                    <a:pt x="35" y="49"/>
                    <a:pt x="17" y="107"/>
                  </a:cubicBezTo>
                  <a:cubicBezTo>
                    <a:pt x="1" y="144"/>
                    <a:pt x="17" y="177"/>
                    <a:pt x="38" y="210"/>
                  </a:cubicBezTo>
                  <a:cubicBezTo>
                    <a:pt x="54" y="230"/>
                    <a:pt x="71" y="247"/>
                    <a:pt x="87" y="247"/>
                  </a:cubicBezTo>
                  <a:cubicBezTo>
                    <a:pt x="97" y="252"/>
                    <a:pt x="107" y="254"/>
                    <a:pt x="117" y="254"/>
                  </a:cubicBezTo>
                  <a:cubicBezTo>
                    <a:pt x="140" y="254"/>
                    <a:pt x="162" y="242"/>
                    <a:pt x="174" y="230"/>
                  </a:cubicBezTo>
                  <a:cubicBezTo>
                    <a:pt x="207" y="210"/>
                    <a:pt x="224" y="177"/>
                    <a:pt x="224" y="144"/>
                  </a:cubicBezTo>
                  <a:cubicBezTo>
                    <a:pt x="244" y="107"/>
                    <a:pt x="244" y="74"/>
                    <a:pt x="224" y="57"/>
                  </a:cubicBezTo>
                  <a:cubicBezTo>
                    <a:pt x="207" y="41"/>
                    <a:pt x="207" y="41"/>
                    <a:pt x="207" y="24"/>
                  </a:cubicBezTo>
                  <a:lnTo>
                    <a:pt x="191" y="24"/>
                  </a:lnTo>
                  <a:cubicBezTo>
                    <a:pt x="174" y="3"/>
                    <a:pt x="174" y="3"/>
                    <a:pt x="158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4191900" y="27350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20" y="0"/>
                    <a:pt x="87" y="0"/>
                    <a:pt x="66" y="17"/>
                  </a:cubicBezTo>
                  <a:cubicBezTo>
                    <a:pt x="33" y="33"/>
                    <a:pt x="17" y="70"/>
                    <a:pt x="0" y="103"/>
                  </a:cubicBezTo>
                  <a:cubicBezTo>
                    <a:pt x="0" y="136"/>
                    <a:pt x="0" y="173"/>
                    <a:pt x="17" y="206"/>
                  </a:cubicBezTo>
                  <a:cubicBezTo>
                    <a:pt x="33" y="239"/>
                    <a:pt x="50" y="260"/>
                    <a:pt x="87" y="260"/>
                  </a:cubicBezTo>
                  <a:cubicBezTo>
                    <a:pt x="136" y="260"/>
                    <a:pt x="190" y="223"/>
                    <a:pt x="223" y="157"/>
                  </a:cubicBezTo>
                  <a:cubicBezTo>
                    <a:pt x="223" y="103"/>
                    <a:pt x="223" y="54"/>
                    <a:pt x="190" y="33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4196125" y="279737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2" y="1"/>
                  </a:moveTo>
                  <a:cubicBezTo>
                    <a:pt x="127" y="1"/>
                    <a:pt x="114" y="5"/>
                    <a:pt x="103" y="13"/>
                  </a:cubicBezTo>
                  <a:cubicBezTo>
                    <a:pt x="37" y="34"/>
                    <a:pt x="0" y="116"/>
                    <a:pt x="21" y="170"/>
                  </a:cubicBezTo>
                  <a:cubicBezTo>
                    <a:pt x="35" y="228"/>
                    <a:pt x="82" y="260"/>
                    <a:pt x="129" y="260"/>
                  </a:cubicBezTo>
                  <a:cubicBezTo>
                    <a:pt x="138" y="260"/>
                    <a:pt x="148" y="259"/>
                    <a:pt x="157" y="256"/>
                  </a:cubicBezTo>
                  <a:cubicBezTo>
                    <a:pt x="227" y="219"/>
                    <a:pt x="260" y="153"/>
                    <a:pt x="243" y="83"/>
                  </a:cubicBezTo>
                  <a:cubicBezTo>
                    <a:pt x="227" y="67"/>
                    <a:pt x="227" y="50"/>
                    <a:pt x="206" y="34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57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188400" y="28287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7" y="49"/>
                  </a:cubicBezTo>
                  <a:cubicBezTo>
                    <a:pt x="0" y="99"/>
                    <a:pt x="0" y="185"/>
                    <a:pt x="37" y="223"/>
                  </a:cubicBezTo>
                  <a:cubicBezTo>
                    <a:pt x="54" y="239"/>
                    <a:pt x="70" y="256"/>
                    <a:pt x="87" y="256"/>
                  </a:cubicBezTo>
                  <a:cubicBezTo>
                    <a:pt x="124" y="256"/>
                    <a:pt x="173" y="239"/>
                    <a:pt x="190" y="202"/>
                  </a:cubicBezTo>
                  <a:cubicBezTo>
                    <a:pt x="227" y="169"/>
                    <a:pt x="243" y="119"/>
                    <a:pt x="227" y="66"/>
                  </a:cubicBezTo>
                  <a:cubicBezTo>
                    <a:pt x="227" y="49"/>
                    <a:pt x="206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093050" y="2845000"/>
              <a:ext cx="6100" cy="5575"/>
            </a:xfrm>
            <a:custGeom>
              <a:avLst/>
              <a:gdLst/>
              <a:ahLst/>
              <a:cxnLst/>
              <a:rect l="l" t="t" r="r" b="b"/>
              <a:pathLst>
                <a:path w="244" h="223" extrusionOk="0">
                  <a:moveTo>
                    <a:pt x="157" y="0"/>
                  </a:moveTo>
                  <a:cubicBezTo>
                    <a:pt x="87" y="0"/>
                    <a:pt x="37" y="33"/>
                    <a:pt x="21" y="120"/>
                  </a:cubicBezTo>
                  <a:cubicBezTo>
                    <a:pt x="0" y="136"/>
                    <a:pt x="21" y="169"/>
                    <a:pt x="21" y="206"/>
                  </a:cubicBezTo>
                  <a:cubicBezTo>
                    <a:pt x="37" y="206"/>
                    <a:pt x="37" y="223"/>
                    <a:pt x="37" y="223"/>
                  </a:cubicBezTo>
                  <a:lnTo>
                    <a:pt x="190" y="223"/>
                  </a:lnTo>
                  <a:cubicBezTo>
                    <a:pt x="206" y="206"/>
                    <a:pt x="227" y="190"/>
                    <a:pt x="227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6" y="50"/>
                    <a:pt x="206" y="33"/>
                    <a:pt x="206" y="33"/>
                  </a:cubicBez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121900" y="28475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37" y="0"/>
                  </a:moveTo>
                  <a:cubicBezTo>
                    <a:pt x="67" y="0"/>
                    <a:pt x="17" y="50"/>
                    <a:pt x="1" y="120"/>
                  </a:cubicBezTo>
                  <a:lnTo>
                    <a:pt x="223" y="120"/>
                  </a:lnTo>
                  <a:cubicBezTo>
                    <a:pt x="223" y="103"/>
                    <a:pt x="223" y="66"/>
                    <a:pt x="207" y="50"/>
                  </a:cubicBezTo>
                  <a:lnTo>
                    <a:pt x="186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3918350" y="276677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2" y="0"/>
                    <a:pt x="49" y="21"/>
                  </a:cubicBezTo>
                  <a:cubicBezTo>
                    <a:pt x="16" y="54"/>
                    <a:pt x="0" y="70"/>
                    <a:pt x="0" y="103"/>
                  </a:cubicBezTo>
                  <a:cubicBezTo>
                    <a:pt x="0" y="140"/>
                    <a:pt x="0" y="173"/>
                    <a:pt x="16" y="206"/>
                  </a:cubicBezTo>
                  <a:cubicBezTo>
                    <a:pt x="33" y="243"/>
                    <a:pt x="49" y="260"/>
                    <a:pt x="82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lnTo>
                    <a:pt x="186" y="37"/>
                  </a:lnTo>
                  <a:cubicBezTo>
                    <a:pt x="169" y="21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961625" y="2773775"/>
              <a:ext cx="6100" cy="6725"/>
            </a:xfrm>
            <a:custGeom>
              <a:avLst/>
              <a:gdLst/>
              <a:ahLst/>
              <a:cxnLst/>
              <a:rect l="l" t="t" r="r" b="b"/>
              <a:pathLst>
                <a:path w="244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38" y="29"/>
                    <a:pt x="1" y="116"/>
                    <a:pt x="21" y="186"/>
                  </a:cubicBezTo>
                  <a:cubicBezTo>
                    <a:pt x="21" y="202"/>
                    <a:pt x="38" y="235"/>
                    <a:pt x="71" y="256"/>
                  </a:cubicBezTo>
                  <a:cubicBezTo>
                    <a:pt x="87" y="264"/>
                    <a:pt x="101" y="268"/>
                    <a:pt x="114" y="268"/>
                  </a:cubicBezTo>
                  <a:cubicBezTo>
                    <a:pt x="127" y="268"/>
                    <a:pt x="141" y="264"/>
                    <a:pt x="157" y="256"/>
                  </a:cubicBezTo>
                  <a:cubicBezTo>
                    <a:pt x="190" y="235"/>
                    <a:pt x="207" y="219"/>
                    <a:pt x="227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3964200" y="279035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28" y="1"/>
                  </a:moveTo>
                  <a:cubicBezTo>
                    <a:pt x="73" y="1"/>
                    <a:pt x="35" y="49"/>
                    <a:pt x="21" y="108"/>
                  </a:cubicBezTo>
                  <a:cubicBezTo>
                    <a:pt x="1" y="141"/>
                    <a:pt x="21" y="174"/>
                    <a:pt x="21" y="19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6" y="247"/>
                    <a:pt x="106" y="248"/>
                    <a:pt x="115" y="248"/>
                  </a:cubicBezTo>
                  <a:cubicBezTo>
                    <a:pt x="175" y="248"/>
                    <a:pt x="227" y="202"/>
                    <a:pt x="227" y="141"/>
                  </a:cubicBezTo>
                  <a:cubicBezTo>
                    <a:pt x="244" y="108"/>
                    <a:pt x="244" y="71"/>
                    <a:pt x="227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0" y="5"/>
                    <a:pt x="174" y="5"/>
                    <a:pt x="157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3965550" y="27454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5" y="1"/>
                  </a:moveTo>
                  <a:cubicBezTo>
                    <a:pt x="120" y="1"/>
                    <a:pt x="103" y="5"/>
                    <a:pt x="87" y="13"/>
                  </a:cubicBezTo>
                  <a:cubicBezTo>
                    <a:pt x="50" y="29"/>
                    <a:pt x="33" y="50"/>
                    <a:pt x="17" y="83"/>
                  </a:cubicBezTo>
                  <a:cubicBezTo>
                    <a:pt x="0" y="116"/>
                    <a:pt x="0" y="153"/>
                    <a:pt x="17" y="186"/>
                  </a:cubicBezTo>
                  <a:cubicBezTo>
                    <a:pt x="17" y="219"/>
                    <a:pt x="33" y="236"/>
                    <a:pt x="70" y="256"/>
                  </a:cubicBezTo>
                  <a:cubicBezTo>
                    <a:pt x="79" y="264"/>
                    <a:pt x="91" y="269"/>
                    <a:pt x="105" y="269"/>
                  </a:cubicBezTo>
                  <a:cubicBezTo>
                    <a:pt x="120" y="269"/>
                    <a:pt x="136" y="264"/>
                    <a:pt x="153" y="256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06" y="50"/>
                    <a:pt x="206" y="29"/>
                  </a:cubicBezTo>
                  <a:cubicBezTo>
                    <a:pt x="190" y="29"/>
                    <a:pt x="190" y="13"/>
                    <a:pt x="173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3956475" y="28227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0" y="100"/>
                    <a:pt x="0" y="186"/>
                    <a:pt x="38" y="236"/>
                  </a:cubicBezTo>
                  <a:cubicBezTo>
                    <a:pt x="58" y="251"/>
                    <a:pt x="83" y="260"/>
                    <a:pt x="108" y="260"/>
                  </a:cubicBezTo>
                  <a:cubicBezTo>
                    <a:pt x="142" y="260"/>
                    <a:pt x="178" y="243"/>
                    <a:pt x="207" y="203"/>
                  </a:cubicBezTo>
                  <a:cubicBezTo>
                    <a:pt x="244" y="153"/>
                    <a:pt x="244" y="67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3953900" y="280335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03" y="1"/>
                  </a:moveTo>
                  <a:cubicBezTo>
                    <a:pt x="38" y="34"/>
                    <a:pt x="0" y="104"/>
                    <a:pt x="21" y="170"/>
                  </a:cubicBezTo>
                  <a:cubicBezTo>
                    <a:pt x="21" y="207"/>
                    <a:pt x="54" y="223"/>
                    <a:pt x="70" y="240"/>
                  </a:cubicBezTo>
                  <a:cubicBezTo>
                    <a:pt x="87" y="248"/>
                    <a:pt x="100" y="252"/>
                    <a:pt x="114" y="252"/>
                  </a:cubicBezTo>
                  <a:cubicBezTo>
                    <a:pt x="127" y="252"/>
                    <a:pt x="141" y="248"/>
                    <a:pt x="157" y="240"/>
                  </a:cubicBezTo>
                  <a:cubicBezTo>
                    <a:pt x="227" y="223"/>
                    <a:pt x="260" y="137"/>
                    <a:pt x="244" y="83"/>
                  </a:cubicBezTo>
                  <a:cubicBezTo>
                    <a:pt x="227" y="50"/>
                    <a:pt x="227" y="34"/>
                    <a:pt x="207" y="34"/>
                  </a:cubicBezTo>
                  <a:cubicBezTo>
                    <a:pt x="207" y="17"/>
                    <a:pt x="190" y="17"/>
                    <a:pt x="190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3951825" y="2741275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6" y="0"/>
                  </a:moveTo>
                  <a:cubicBezTo>
                    <a:pt x="102" y="0"/>
                    <a:pt x="68" y="14"/>
                    <a:pt x="50" y="43"/>
                  </a:cubicBezTo>
                  <a:cubicBezTo>
                    <a:pt x="1" y="113"/>
                    <a:pt x="1" y="179"/>
                    <a:pt x="50" y="233"/>
                  </a:cubicBezTo>
                  <a:cubicBezTo>
                    <a:pt x="67" y="249"/>
                    <a:pt x="83" y="249"/>
                    <a:pt x="104" y="249"/>
                  </a:cubicBezTo>
                  <a:cubicBezTo>
                    <a:pt x="113" y="253"/>
                    <a:pt x="122" y="256"/>
                    <a:pt x="131" y="256"/>
                  </a:cubicBezTo>
                  <a:cubicBezTo>
                    <a:pt x="155" y="256"/>
                    <a:pt x="180" y="240"/>
                    <a:pt x="207" y="216"/>
                  </a:cubicBezTo>
                  <a:cubicBezTo>
                    <a:pt x="240" y="162"/>
                    <a:pt x="240" y="113"/>
                    <a:pt x="240" y="76"/>
                  </a:cubicBezTo>
                  <a:cubicBezTo>
                    <a:pt x="224" y="59"/>
                    <a:pt x="224" y="43"/>
                    <a:pt x="207" y="26"/>
                  </a:cubicBezTo>
                  <a:cubicBezTo>
                    <a:pt x="190" y="10"/>
                    <a:pt x="16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3957400" y="2758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7" y="0"/>
                  </a:moveTo>
                  <a:cubicBezTo>
                    <a:pt x="71" y="0"/>
                    <a:pt x="15" y="49"/>
                    <a:pt x="1" y="106"/>
                  </a:cubicBezTo>
                  <a:cubicBezTo>
                    <a:pt x="1" y="144"/>
                    <a:pt x="1" y="177"/>
                    <a:pt x="17" y="209"/>
                  </a:cubicBezTo>
                  <a:cubicBezTo>
                    <a:pt x="34" y="226"/>
                    <a:pt x="50" y="247"/>
                    <a:pt x="87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57"/>
                    <a:pt x="190" y="20"/>
                  </a:cubicBezTo>
                  <a:cubicBezTo>
                    <a:pt x="170" y="20"/>
                    <a:pt x="153" y="3"/>
                    <a:pt x="137" y="3"/>
                  </a:cubicBezTo>
                  <a:cubicBezTo>
                    <a:pt x="131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3973275" y="276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4" y="0"/>
                  </a:moveTo>
                  <a:cubicBezTo>
                    <a:pt x="68" y="0"/>
                    <a:pt x="15" y="48"/>
                    <a:pt x="1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3" y="227"/>
                    <a:pt x="50" y="244"/>
                    <a:pt x="87" y="260"/>
                  </a:cubicBezTo>
                  <a:cubicBezTo>
                    <a:pt x="120" y="260"/>
                    <a:pt x="153" y="244"/>
                    <a:pt x="174" y="227"/>
                  </a:cubicBezTo>
                  <a:cubicBezTo>
                    <a:pt x="207" y="211"/>
                    <a:pt x="223" y="174"/>
                    <a:pt x="223" y="141"/>
                  </a:cubicBezTo>
                  <a:cubicBezTo>
                    <a:pt x="240" y="108"/>
                    <a:pt x="223" y="70"/>
                    <a:pt x="207" y="54"/>
                  </a:cubicBezTo>
                  <a:cubicBezTo>
                    <a:pt x="207" y="38"/>
                    <a:pt x="207" y="38"/>
                    <a:pt x="190" y="21"/>
                  </a:cubicBezTo>
                  <a:cubicBezTo>
                    <a:pt x="190" y="21"/>
                    <a:pt x="174" y="5"/>
                    <a:pt x="137" y="5"/>
                  </a:cubicBezTo>
                  <a:cubicBezTo>
                    <a:pt x="129" y="1"/>
                    <a:pt x="122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3977100" y="28379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2" y="1"/>
                  </a:moveTo>
                  <a:cubicBezTo>
                    <a:pt x="101" y="1"/>
                    <a:pt x="72" y="13"/>
                    <a:pt x="54" y="40"/>
                  </a:cubicBezTo>
                  <a:cubicBezTo>
                    <a:pt x="0" y="110"/>
                    <a:pt x="0" y="180"/>
                    <a:pt x="54" y="230"/>
                  </a:cubicBezTo>
                  <a:cubicBezTo>
                    <a:pt x="70" y="246"/>
                    <a:pt x="70" y="246"/>
                    <a:pt x="87" y="246"/>
                  </a:cubicBezTo>
                  <a:cubicBezTo>
                    <a:pt x="101" y="252"/>
                    <a:pt x="115" y="254"/>
                    <a:pt x="127" y="254"/>
                  </a:cubicBezTo>
                  <a:cubicBezTo>
                    <a:pt x="158" y="254"/>
                    <a:pt x="182" y="237"/>
                    <a:pt x="206" y="213"/>
                  </a:cubicBezTo>
                  <a:cubicBezTo>
                    <a:pt x="243" y="164"/>
                    <a:pt x="243" y="110"/>
                    <a:pt x="243" y="77"/>
                  </a:cubicBezTo>
                  <a:cubicBezTo>
                    <a:pt x="227" y="61"/>
                    <a:pt x="227" y="40"/>
                    <a:pt x="206" y="24"/>
                  </a:cubicBezTo>
                  <a:cubicBezTo>
                    <a:pt x="184" y="9"/>
                    <a:pt x="158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3979250" y="2793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38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8" y="240"/>
                    <a:pt x="54" y="257"/>
                    <a:pt x="87" y="257"/>
                  </a:cubicBezTo>
                  <a:cubicBezTo>
                    <a:pt x="94" y="259"/>
                    <a:pt x="101" y="260"/>
                    <a:pt x="109" y="260"/>
                  </a:cubicBezTo>
                  <a:cubicBezTo>
                    <a:pt x="157" y="260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4"/>
                  </a:lnTo>
                  <a:cubicBezTo>
                    <a:pt x="174" y="17"/>
                    <a:pt x="157" y="17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3975450" y="282327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4"/>
                    <a:pt x="50" y="28"/>
                  </a:cubicBezTo>
                  <a:cubicBezTo>
                    <a:pt x="33" y="45"/>
                    <a:pt x="0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4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61"/>
                  </a:cubicBezTo>
                  <a:cubicBezTo>
                    <a:pt x="206" y="45"/>
                    <a:pt x="190" y="45"/>
                    <a:pt x="190" y="28"/>
                  </a:cubicBez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3935850" y="2726875"/>
              <a:ext cx="5700" cy="570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54" y="0"/>
                  </a:moveTo>
                  <a:cubicBezTo>
                    <a:pt x="38" y="17"/>
                    <a:pt x="38" y="33"/>
                    <a:pt x="22" y="50"/>
                  </a:cubicBezTo>
                  <a:cubicBezTo>
                    <a:pt x="1" y="87"/>
                    <a:pt x="1" y="120"/>
                    <a:pt x="1" y="137"/>
                  </a:cubicBezTo>
                  <a:cubicBezTo>
                    <a:pt x="18" y="195"/>
                    <a:pt x="66" y="227"/>
                    <a:pt x="113" y="227"/>
                  </a:cubicBezTo>
                  <a:cubicBezTo>
                    <a:pt x="122" y="227"/>
                    <a:pt x="132" y="226"/>
                    <a:pt x="141" y="223"/>
                  </a:cubicBezTo>
                  <a:cubicBezTo>
                    <a:pt x="174" y="207"/>
                    <a:pt x="207" y="174"/>
                    <a:pt x="228" y="137"/>
                  </a:cubicBezTo>
                  <a:cubicBezTo>
                    <a:pt x="158" y="87"/>
                    <a:pt x="104" y="5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3968525" y="2808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0"/>
                  </a:moveTo>
                  <a:cubicBezTo>
                    <a:pt x="71" y="21"/>
                    <a:pt x="34" y="54"/>
                    <a:pt x="17" y="124"/>
                  </a:cubicBezTo>
                  <a:cubicBezTo>
                    <a:pt x="1" y="157"/>
                    <a:pt x="17" y="190"/>
                    <a:pt x="34" y="206"/>
                  </a:cubicBezTo>
                  <a:cubicBezTo>
                    <a:pt x="54" y="243"/>
                    <a:pt x="71" y="260"/>
                    <a:pt x="104" y="260"/>
                  </a:cubicBezTo>
                  <a:cubicBezTo>
                    <a:pt x="111" y="262"/>
                    <a:pt x="118" y="263"/>
                    <a:pt x="125" y="263"/>
                  </a:cubicBezTo>
                  <a:cubicBezTo>
                    <a:pt x="174" y="263"/>
                    <a:pt x="226" y="218"/>
                    <a:pt x="240" y="157"/>
                  </a:cubicBezTo>
                  <a:lnTo>
                    <a:pt x="240" y="124"/>
                  </a:lnTo>
                  <a:cubicBezTo>
                    <a:pt x="240" y="87"/>
                    <a:pt x="223" y="54"/>
                    <a:pt x="207" y="37"/>
                  </a:cubicBezTo>
                  <a:cubicBezTo>
                    <a:pt x="191" y="21"/>
                    <a:pt x="174" y="21"/>
                    <a:pt x="158" y="21"/>
                  </a:cubicBezTo>
                  <a:cubicBezTo>
                    <a:pt x="137" y="0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3963800" y="28376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87" y="1"/>
                    <a:pt x="17" y="50"/>
                    <a:pt x="0" y="120"/>
                  </a:cubicBezTo>
                  <a:cubicBezTo>
                    <a:pt x="0" y="153"/>
                    <a:pt x="0" y="190"/>
                    <a:pt x="17" y="207"/>
                  </a:cubicBezTo>
                  <a:cubicBezTo>
                    <a:pt x="37" y="240"/>
                    <a:pt x="54" y="256"/>
                    <a:pt x="87" y="256"/>
                  </a:cubicBezTo>
                  <a:cubicBezTo>
                    <a:pt x="97" y="259"/>
                    <a:pt x="107" y="261"/>
                    <a:pt x="116" y="261"/>
                  </a:cubicBezTo>
                  <a:cubicBezTo>
                    <a:pt x="171" y="261"/>
                    <a:pt x="209" y="213"/>
                    <a:pt x="223" y="153"/>
                  </a:cubicBezTo>
                  <a:cubicBezTo>
                    <a:pt x="24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90" y="34"/>
                  </a:cubicBezTo>
                  <a:cubicBezTo>
                    <a:pt x="190" y="17"/>
                    <a:pt x="173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3977100" y="2776575"/>
              <a:ext cx="5675" cy="6350"/>
            </a:xfrm>
            <a:custGeom>
              <a:avLst/>
              <a:gdLst/>
              <a:ahLst/>
              <a:cxnLst/>
              <a:rect l="l" t="t" r="r" b="b"/>
              <a:pathLst>
                <a:path w="227" h="254" extrusionOk="0">
                  <a:moveTo>
                    <a:pt x="120" y="1"/>
                  </a:moveTo>
                  <a:cubicBezTo>
                    <a:pt x="71" y="1"/>
                    <a:pt x="18" y="49"/>
                    <a:pt x="0" y="107"/>
                  </a:cubicBezTo>
                  <a:cubicBezTo>
                    <a:pt x="0" y="144"/>
                    <a:pt x="0" y="177"/>
                    <a:pt x="21" y="194"/>
                  </a:cubicBezTo>
                  <a:cubicBezTo>
                    <a:pt x="37" y="226"/>
                    <a:pt x="54" y="247"/>
                    <a:pt x="87" y="247"/>
                  </a:cubicBezTo>
                  <a:cubicBezTo>
                    <a:pt x="97" y="252"/>
                    <a:pt x="106" y="254"/>
                    <a:pt x="114" y="254"/>
                  </a:cubicBezTo>
                  <a:cubicBezTo>
                    <a:pt x="135" y="254"/>
                    <a:pt x="150" y="241"/>
                    <a:pt x="173" y="226"/>
                  </a:cubicBezTo>
                  <a:cubicBezTo>
                    <a:pt x="190" y="210"/>
                    <a:pt x="206" y="177"/>
                    <a:pt x="227" y="144"/>
                  </a:cubicBezTo>
                  <a:cubicBezTo>
                    <a:pt x="227" y="107"/>
                    <a:pt x="227" y="74"/>
                    <a:pt x="206" y="57"/>
                  </a:cubicBezTo>
                  <a:cubicBezTo>
                    <a:pt x="206" y="41"/>
                    <a:pt x="206" y="41"/>
                    <a:pt x="190" y="20"/>
                  </a:cubicBezTo>
                  <a:cubicBezTo>
                    <a:pt x="173" y="4"/>
                    <a:pt x="157" y="4"/>
                    <a:pt x="140" y="4"/>
                  </a:cubicBezTo>
                  <a:cubicBezTo>
                    <a:pt x="134" y="2"/>
                    <a:pt x="12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3"/>
          <p:cNvSpPr/>
          <p:nvPr/>
        </p:nvSpPr>
        <p:spPr>
          <a:xfrm rot="5400000" flipH="1">
            <a:off x="509789" y="3471042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"/>
          <p:cNvSpPr/>
          <p:nvPr/>
        </p:nvSpPr>
        <p:spPr>
          <a:xfrm rot="5400000" flipH="1">
            <a:off x="8004039" y="45909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"/>
          <p:cNvSpPr/>
          <p:nvPr/>
        </p:nvSpPr>
        <p:spPr>
          <a:xfrm rot="5400000" flipH="1">
            <a:off x="7537464" y="3890353"/>
            <a:ext cx="2561723" cy="2810772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20">
    <p:spTree>
      <p:nvGrpSpPr>
        <p:cNvPr id="1" name="Shape 19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6" name="Google Shape;19006;p48"/>
          <p:cNvSpPr/>
          <p:nvPr/>
        </p:nvSpPr>
        <p:spPr>
          <a:xfrm rot="-7200012">
            <a:off x="-1835835" y="3553726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7" name="Google Shape;19007;p48"/>
          <p:cNvSpPr/>
          <p:nvPr/>
        </p:nvSpPr>
        <p:spPr>
          <a:xfrm rot="-5400000">
            <a:off x="7014053" y="-862651"/>
            <a:ext cx="2781626" cy="260442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08" name="Google Shape;19008;p48"/>
          <p:cNvGrpSpPr/>
          <p:nvPr/>
        </p:nvGrpSpPr>
        <p:grpSpPr>
          <a:xfrm flipH="1">
            <a:off x="7452011" y="4044061"/>
            <a:ext cx="1777950" cy="1118873"/>
            <a:chOff x="4560800" y="2780575"/>
            <a:chExt cx="421775" cy="265425"/>
          </a:xfrm>
        </p:grpSpPr>
        <p:sp>
          <p:nvSpPr>
            <p:cNvPr id="19009" name="Google Shape;19009;p48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0" name="Google Shape;19010;p48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1" name="Google Shape;19011;p48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2" name="Google Shape;19012;p48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3" name="Google Shape;19013;p48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4" name="Google Shape;19014;p48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5" name="Google Shape;19015;p48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6" name="Google Shape;19016;p48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7" name="Google Shape;19017;p48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8" name="Google Shape;19018;p48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9" name="Google Shape;19019;p48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0" name="Google Shape;19020;p48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1" name="Google Shape;19021;p48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2" name="Google Shape;19022;p48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3" name="Google Shape;19023;p48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4" name="Google Shape;19024;p48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5" name="Google Shape;19025;p48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6" name="Google Shape;19026;p48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7" name="Google Shape;19027;p48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8" name="Google Shape;19028;p48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9" name="Google Shape;19029;p48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0" name="Google Shape;19030;p48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1" name="Google Shape;19031;p48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2" name="Google Shape;19032;p48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3" name="Google Shape;19033;p48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4" name="Google Shape;19034;p48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5" name="Google Shape;19035;p48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6" name="Google Shape;19036;p48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7" name="Google Shape;19037;p48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8" name="Google Shape;19038;p48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9" name="Google Shape;19039;p48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0" name="Google Shape;19040;p48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1" name="Google Shape;19041;p48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2" name="Google Shape;19042;p48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3" name="Google Shape;19043;p48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4" name="Google Shape;19044;p48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5" name="Google Shape;19045;p48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6" name="Google Shape;19046;p48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7" name="Google Shape;19047;p48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8" name="Google Shape;19048;p48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9" name="Google Shape;19049;p48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0" name="Google Shape;19050;p48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1" name="Google Shape;19051;p48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2" name="Google Shape;19052;p48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3" name="Google Shape;19053;p48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4" name="Google Shape;19054;p48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5" name="Google Shape;19055;p48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6" name="Google Shape;19056;p48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7" name="Google Shape;19057;p48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8" name="Google Shape;19058;p48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9" name="Google Shape;19059;p48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0" name="Google Shape;19060;p48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1" name="Google Shape;19061;p48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2" name="Google Shape;19062;p48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3" name="Google Shape;19063;p48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4" name="Google Shape;19064;p48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5" name="Google Shape;19065;p48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6" name="Google Shape;19066;p48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7" name="Google Shape;19067;p48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8" name="Google Shape;19068;p48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9" name="Google Shape;19069;p48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0" name="Google Shape;19070;p48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1" name="Google Shape;19071;p48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2" name="Google Shape;19072;p48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3" name="Google Shape;19073;p48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4" name="Google Shape;19074;p48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5" name="Google Shape;19075;p48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6" name="Google Shape;19076;p48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7" name="Google Shape;19077;p48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8" name="Google Shape;19078;p48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9" name="Google Shape;19079;p48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0" name="Google Shape;19080;p48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1" name="Google Shape;19081;p48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2" name="Google Shape;19082;p48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3" name="Google Shape;19083;p48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4" name="Google Shape;19084;p48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5" name="Google Shape;19085;p48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6" name="Google Shape;19086;p48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7" name="Google Shape;19087;p48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8" name="Google Shape;19088;p48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9" name="Google Shape;19089;p48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0" name="Google Shape;19090;p48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1" name="Google Shape;19091;p48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2" name="Google Shape;19092;p48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3" name="Google Shape;19093;p48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4" name="Google Shape;19094;p48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5" name="Google Shape;19095;p48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6" name="Google Shape;19096;p48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7" name="Google Shape;19097;p48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8" name="Google Shape;19098;p48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9" name="Google Shape;19099;p48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0" name="Google Shape;19100;p48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1" name="Google Shape;19101;p48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2" name="Google Shape;19102;p48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3" name="Google Shape;19103;p48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4" name="Google Shape;19104;p48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5" name="Google Shape;19105;p48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6" name="Google Shape;19106;p48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7" name="Google Shape;19107;p48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8" name="Google Shape;19108;p48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9" name="Google Shape;19109;p48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0" name="Google Shape;19110;p48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1" name="Google Shape;19111;p48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2" name="Google Shape;19112;p48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3" name="Google Shape;19113;p48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4" name="Google Shape;19114;p48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5" name="Google Shape;19115;p48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6" name="Google Shape;19116;p48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7" name="Google Shape;19117;p48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8" name="Google Shape;19118;p48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9" name="Google Shape;19119;p48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0" name="Google Shape;19120;p48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1" name="Google Shape;19121;p48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2" name="Google Shape;19122;p48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3" name="Google Shape;19123;p48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4" name="Google Shape;19124;p48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5" name="Google Shape;19125;p48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6" name="Google Shape;19126;p48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7" name="Google Shape;19127;p48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8" name="Google Shape;19128;p48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9" name="Google Shape;19129;p48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0" name="Google Shape;19130;p48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1" name="Google Shape;19131;p48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2" name="Google Shape;19132;p48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3" name="Google Shape;19133;p48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4" name="Google Shape;19134;p48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5" name="Google Shape;19135;p48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6" name="Google Shape;19136;p48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7" name="Google Shape;19137;p48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8" name="Google Shape;19138;p48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9" name="Google Shape;19139;p48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0" name="Google Shape;19140;p48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1" name="Google Shape;19141;p48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2" name="Google Shape;19142;p48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3" name="Google Shape;19143;p48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4" name="Google Shape;19144;p48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5" name="Google Shape;19145;p48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6" name="Google Shape;19146;p48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7" name="Google Shape;19147;p48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8" name="Google Shape;19148;p48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9" name="Google Shape;19149;p48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0" name="Google Shape;19150;p48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1" name="Google Shape;19151;p48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2" name="Google Shape;19152;p48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3" name="Google Shape;19153;p48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4" name="Google Shape;19154;p48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5" name="Google Shape;19155;p48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6" name="Google Shape;19156;p48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7" name="Google Shape;19157;p48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8" name="Google Shape;19158;p48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9" name="Google Shape;19159;p48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0" name="Google Shape;19160;p48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1" name="Google Shape;19161;p48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2" name="Google Shape;19162;p48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3" name="Google Shape;19163;p48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4" name="Google Shape;19164;p48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5" name="Google Shape;19165;p48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6" name="Google Shape;19166;p48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7" name="Google Shape;19167;p48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8" name="Google Shape;19168;p48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9" name="Google Shape;19169;p48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0" name="Google Shape;19170;p48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1" name="Google Shape;19171;p48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2" name="Google Shape;19172;p48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3" name="Google Shape;19173;p48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4" name="Google Shape;19174;p48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5" name="Google Shape;19175;p48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6" name="Google Shape;19176;p48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7" name="Google Shape;19177;p48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8" name="Google Shape;19178;p48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9" name="Google Shape;19179;p48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0" name="Google Shape;19180;p48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1" name="Google Shape;19181;p48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2" name="Google Shape;19182;p48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3" name="Google Shape;19183;p48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4" name="Google Shape;19184;p48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5" name="Google Shape;19185;p48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6" name="Google Shape;19186;p48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7" name="Google Shape;19187;p48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8" name="Google Shape;19188;p48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9" name="Google Shape;19189;p48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0" name="Google Shape;19190;p48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1" name="Google Shape;19191;p48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2" name="Google Shape;19192;p48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3" name="Google Shape;19193;p48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4" name="Google Shape;19194;p48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5" name="Google Shape;19195;p48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6" name="Google Shape;19196;p48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7" name="Google Shape;19197;p48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8" name="Google Shape;19198;p48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9" name="Google Shape;19199;p48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0" name="Google Shape;19200;p48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1" name="Google Shape;19201;p48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2" name="Google Shape;19202;p48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3" name="Google Shape;19203;p48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4" name="Google Shape;19204;p48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5" name="Google Shape;19205;p48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6" name="Google Shape;19206;p48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7" name="Google Shape;19207;p48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8" name="Google Shape;19208;p48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9" name="Google Shape;19209;p48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0" name="Google Shape;19210;p48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1" name="Google Shape;19211;p48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2" name="Google Shape;19212;p48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3" name="Google Shape;19213;p48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4" name="Google Shape;19214;p48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5" name="Google Shape;19215;p48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6" name="Google Shape;19216;p48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7" name="Google Shape;19217;p48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8" name="Google Shape;19218;p48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9" name="Google Shape;19219;p48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0" name="Google Shape;19220;p48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1" name="Google Shape;19221;p48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2" name="Google Shape;19222;p48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3" name="Google Shape;19223;p48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4" name="Google Shape;19224;p48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5" name="Google Shape;19225;p48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6" name="Google Shape;19226;p48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7" name="Google Shape;19227;p48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8" name="Google Shape;19228;p48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9" name="Google Shape;19229;p48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0" name="Google Shape;19230;p48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1" name="Google Shape;19231;p48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2" name="Google Shape;19232;p48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3" name="Google Shape;19233;p48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4" name="Google Shape;19234;p48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5" name="Google Shape;19235;p48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6" name="Google Shape;19236;p48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7" name="Google Shape;19237;p48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8" name="Google Shape;19238;p48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9" name="Google Shape;19239;p48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0" name="Google Shape;19240;p48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1" name="Google Shape;19241;p48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2" name="Google Shape;19242;p48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3" name="Google Shape;19243;p48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4" name="Google Shape;19244;p48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5" name="Google Shape;19245;p48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6" name="Google Shape;19246;p48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7" name="Google Shape;19247;p48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8" name="Google Shape;19248;p48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9" name="Google Shape;19249;p48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0" name="Google Shape;19250;p48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1" name="Google Shape;19251;p48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2" name="Google Shape;19252;p48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3" name="Google Shape;19253;p48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4" name="Google Shape;19254;p48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5" name="Google Shape;19255;p48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6" name="Google Shape;19256;p48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7" name="Google Shape;19257;p48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8" name="Google Shape;19258;p48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9" name="Google Shape;19259;p48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0" name="Google Shape;19260;p48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1" name="Google Shape;19261;p48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2" name="Google Shape;19262;p48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3" name="Google Shape;19263;p48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4" name="Google Shape;19264;p48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5" name="Google Shape;19265;p48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6" name="Google Shape;19266;p48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7" name="Google Shape;19267;p48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8" name="Google Shape;19268;p48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9" name="Google Shape;19269;p48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0" name="Google Shape;19270;p48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1" name="Google Shape;19271;p48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2" name="Google Shape;19272;p48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3" name="Google Shape;19273;p48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4" name="Google Shape;19274;p48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5" name="Google Shape;19275;p48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6" name="Google Shape;19276;p48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7" name="Google Shape;19277;p48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8" name="Google Shape;19278;p48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9" name="Google Shape;19279;p48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0" name="Google Shape;19280;p48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1" name="Google Shape;19281;p48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2" name="Google Shape;19282;p48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3" name="Google Shape;19283;p48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84" name="Google Shape;19284;p48"/>
          <p:cNvSpPr/>
          <p:nvPr/>
        </p:nvSpPr>
        <p:spPr>
          <a:xfrm rot="5400000">
            <a:off x="1544051" y="4459519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5" name="Google Shape;19285;p48"/>
          <p:cNvSpPr/>
          <p:nvPr/>
        </p:nvSpPr>
        <p:spPr>
          <a:xfrm rot="5400000" flipH="1">
            <a:off x="8568715" y="1861617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6" name="Google Shape;19286;p48"/>
          <p:cNvSpPr/>
          <p:nvPr/>
        </p:nvSpPr>
        <p:spPr>
          <a:xfrm rot="4815172">
            <a:off x="-1745438" y="-1314054"/>
            <a:ext cx="3099704" cy="3353450"/>
          </a:xfrm>
          <a:custGeom>
            <a:avLst/>
            <a:gdLst/>
            <a:ahLst/>
            <a:cxnLst/>
            <a:rect l="l" t="t" r="r" b="b"/>
            <a:pathLst>
              <a:path w="7586" h="8207" extrusionOk="0">
                <a:moveTo>
                  <a:pt x="2484" y="0"/>
                </a:moveTo>
                <a:cubicBezTo>
                  <a:pt x="1587" y="0"/>
                  <a:pt x="290" y="487"/>
                  <a:pt x="149" y="2303"/>
                </a:cubicBezTo>
                <a:cubicBezTo>
                  <a:pt x="1" y="4587"/>
                  <a:pt x="1730" y="7048"/>
                  <a:pt x="3663" y="7926"/>
                </a:cubicBezTo>
                <a:cubicBezTo>
                  <a:pt x="4118" y="8125"/>
                  <a:pt x="4518" y="8207"/>
                  <a:pt x="4864" y="8207"/>
                </a:cubicBezTo>
                <a:cubicBezTo>
                  <a:pt x="5988" y="8207"/>
                  <a:pt x="6546" y="7340"/>
                  <a:pt x="6595" y="6780"/>
                </a:cubicBezTo>
                <a:cubicBezTo>
                  <a:pt x="6651" y="5930"/>
                  <a:pt x="6067" y="4672"/>
                  <a:pt x="6855" y="3413"/>
                </a:cubicBezTo>
                <a:cubicBezTo>
                  <a:pt x="7178" y="2858"/>
                  <a:pt x="7354" y="2415"/>
                  <a:pt x="7438" y="2064"/>
                </a:cubicBezTo>
                <a:cubicBezTo>
                  <a:pt x="7586" y="1424"/>
                  <a:pt x="7298" y="749"/>
                  <a:pt x="6735" y="454"/>
                </a:cubicBezTo>
                <a:cubicBezTo>
                  <a:pt x="6484" y="328"/>
                  <a:pt x="6223" y="279"/>
                  <a:pt x="5972" y="279"/>
                </a:cubicBezTo>
                <a:cubicBezTo>
                  <a:pt x="5758" y="279"/>
                  <a:pt x="5552" y="315"/>
                  <a:pt x="5364" y="370"/>
                </a:cubicBezTo>
                <a:cubicBezTo>
                  <a:pt x="5235" y="404"/>
                  <a:pt x="5082" y="418"/>
                  <a:pt x="4918" y="418"/>
                </a:cubicBezTo>
                <a:cubicBezTo>
                  <a:pt x="4116" y="418"/>
                  <a:pt x="3045" y="74"/>
                  <a:pt x="3045" y="74"/>
                </a:cubicBezTo>
                <a:cubicBezTo>
                  <a:pt x="2896" y="29"/>
                  <a:pt x="2702" y="0"/>
                  <a:pt x="24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7" name="Google Shape;19287;p48"/>
          <p:cNvSpPr/>
          <p:nvPr/>
        </p:nvSpPr>
        <p:spPr>
          <a:xfrm rot="1991266" flipH="1">
            <a:off x="420455" y="1773063"/>
            <a:ext cx="560106" cy="45828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8" name="Google Shape;19288;p48"/>
          <p:cNvSpPr/>
          <p:nvPr/>
        </p:nvSpPr>
        <p:spPr>
          <a:xfrm rot="644044" flipH="1">
            <a:off x="1178214" y="4057563"/>
            <a:ext cx="267799" cy="21912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9" name="Google Shape;19289;p48"/>
          <p:cNvSpPr txBox="1">
            <a:spLocks noGrp="1"/>
          </p:cNvSpPr>
          <p:nvPr>
            <p:ph type="title"/>
          </p:nvPr>
        </p:nvSpPr>
        <p:spPr>
          <a:xfrm>
            <a:off x="720050" y="1491850"/>
            <a:ext cx="7704000" cy="22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20_1">
    <p:spTree>
      <p:nvGrpSpPr>
        <p:cNvPr id="1" name="Shape 19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1" name="Google Shape;19291;p49"/>
          <p:cNvSpPr/>
          <p:nvPr/>
        </p:nvSpPr>
        <p:spPr>
          <a:xfrm rot="229913">
            <a:off x="1343546" y="346121"/>
            <a:ext cx="7371209" cy="4168007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2" name="Google Shape;19292;p49"/>
          <p:cNvSpPr/>
          <p:nvPr/>
        </p:nvSpPr>
        <p:spPr>
          <a:xfrm rot="-4835129" flipH="1">
            <a:off x="6893621" y="3923463"/>
            <a:ext cx="420429" cy="461300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3" name="Google Shape;19293;p49"/>
          <p:cNvSpPr/>
          <p:nvPr/>
        </p:nvSpPr>
        <p:spPr>
          <a:xfrm rot="-4835172">
            <a:off x="7534673" y="3865072"/>
            <a:ext cx="343651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4" name="Google Shape;19294;p49"/>
          <p:cNvSpPr/>
          <p:nvPr/>
        </p:nvSpPr>
        <p:spPr>
          <a:xfrm rot="1991266" flipH="1">
            <a:off x="2123530" y="447188"/>
            <a:ext cx="560106" cy="45828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5" name="Google Shape;19295;p49"/>
          <p:cNvSpPr/>
          <p:nvPr/>
        </p:nvSpPr>
        <p:spPr>
          <a:xfrm rot="-79164">
            <a:off x="7320235" y="3686827"/>
            <a:ext cx="267787" cy="21912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6" name="Google Shape;19296;p49"/>
          <p:cNvSpPr txBox="1">
            <a:spLocks noGrp="1"/>
          </p:cNvSpPr>
          <p:nvPr>
            <p:ph type="title"/>
          </p:nvPr>
        </p:nvSpPr>
        <p:spPr>
          <a:xfrm>
            <a:off x="1869325" y="1429500"/>
            <a:ext cx="5405400" cy="22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297" name="Google Shape;19297;p49"/>
          <p:cNvSpPr/>
          <p:nvPr/>
        </p:nvSpPr>
        <p:spPr>
          <a:xfrm>
            <a:off x="-976700" y="4260000"/>
            <a:ext cx="2769474" cy="2340126"/>
          </a:xfrm>
          <a:custGeom>
            <a:avLst/>
            <a:gdLst/>
            <a:ahLst/>
            <a:cxnLst/>
            <a:rect l="l" t="t" r="r" b="b"/>
            <a:pathLst>
              <a:path w="8521" h="7200" extrusionOk="0">
                <a:moveTo>
                  <a:pt x="6541" y="1"/>
                </a:moveTo>
                <a:cubicBezTo>
                  <a:pt x="6496" y="1"/>
                  <a:pt x="6453" y="4"/>
                  <a:pt x="6412" y="9"/>
                </a:cubicBezTo>
                <a:cubicBezTo>
                  <a:pt x="5770" y="94"/>
                  <a:pt x="4963" y="567"/>
                  <a:pt x="4013" y="567"/>
                </a:cubicBezTo>
                <a:cubicBezTo>
                  <a:pt x="3705" y="567"/>
                  <a:pt x="3382" y="517"/>
                  <a:pt x="3045" y="388"/>
                </a:cubicBezTo>
                <a:cubicBezTo>
                  <a:pt x="2461" y="149"/>
                  <a:pt x="1962" y="65"/>
                  <a:pt x="1611" y="65"/>
                </a:cubicBezTo>
                <a:cubicBezTo>
                  <a:pt x="1588" y="64"/>
                  <a:pt x="1566" y="63"/>
                  <a:pt x="1543" y="63"/>
                </a:cubicBezTo>
                <a:cubicBezTo>
                  <a:pt x="922" y="63"/>
                  <a:pt x="346" y="439"/>
                  <a:pt x="177" y="1063"/>
                </a:cubicBezTo>
                <a:cubicBezTo>
                  <a:pt x="1" y="1527"/>
                  <a:pt x="148" y="2026"/>
                  <a:pt x="324" y="2406"/>
                </a:cubicBezTo>
                <a:cubicBezTo>
                  <a:pt x="676" y="3109"/>
                  <a:pt x="465" y="4719"/>
                  <a:pt x="465" y="4754"/>
                </a:cubicBezTo>
                <a:cubicBezTo>
                  <a:pt x="385" y="5469"/>
                  <a:pt x="873" y="7199"/>
                  <a:pt x="2814" y="7199"/>
                </a:cubicBezTo>
                <a:cubicBezTo>
                  <a:pt x="2935" y="7199"/>
                  <a:pt x="3061" y="7193"/>
                  <a:pt x="3192" y="7179"/>
                </a:cubicBezTo>
                <a:cubicBezTo>
                  <a:pt x="5477" y="6919"/>
                  <a:pt x="7558" y="4754"/>
                  <a:pt x="8057" y="2673"/>
                </a:cubicBezTo>
                <a:cubicBezTo>
                  <a:pt x="8521" y="736"/>
                  <a:pt x="7295" y="1"/>
                  <a:pt x="6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9298" name="Google Shape;19298;p49"/>
          <p:cNvSpPr/>
          <p:nvPr/>
        </p:nvSpPr>
        <p:spPr>
          <a:xfrm>
            <a:off x="7000025" y="-1512150"/>
            <a:ext cx="2769474" cy="2340126"/>
          </a:xfrm>
          <a:custGeom>
            <a:avLst/>
            <a:gdLst/>
            <a:ahLst/>
            <a:cxnLst/>
            <a:rect l="l" t="t" r="r" b="b"/>
            <a:pathLst>
              <a:path w="8521" h="7200" extrusionOk="0">
                <a:moveTo>
                  <a:pt x="6541" y="1"/>
                </a:moveTo>
                <a:cubicBezTo>
                  <a:pt x="6496" y="1"/>
                  <a:pt x="6453" y="4"/>
                  <a:pt x="6412" y="9"/>
                </a:cubicBezTo>
                <a:cubicBezTo>
                  <a:pt x="5770" y="94"/>
                  <a:pt x="4963" y="567"/>
                  <a:pt x="4013" y="567"/>
                </a:cubicBezTo>
                <a:cubicBezTo>
                  <a:pt x="3705" y="567"/>
                  <a:pt x="3382" y="517"/>
                  <a:pt x="3045" y="388"/>
                </a:cubicBezTo>
                <a:cubicBezTo>
                  <a:pt x="2461" y="149"/>
                  <a:pt x="1962" y="65"/>
                  <a:pt x="1611" y="65"/>
                </a:cubicBezTo>
                <a:cubicBezTo>
                  <a:pt x="1588" y="64"/>
                  <a:pt x="1566" y="63"/>
                  <a:pt x="1543" y="63"/>
                </a:cubicBezTo>
                <a:cubicBezTo>
                  <a:pt x="922" y="63"/>
                  <a:pt x="346" y="439"/>
                  <a:pt x="177" y="1063"/>
                </a:cubicBezTo>
                <a:cubicBezTo>
                  <a:pt x="1" y="1527"/>
                  <a:pt x="148" y="2026"/>
                  <a:pt x="324" y="2406"/>
                </a:cubicBezTo>
                <a:cubicBezTo>
                  <a:pt x="676" y="3109"/>
                  <a:pt x="465" y="4719"/>
                  <a:pt x="465" y="4754"/>
                </a:cubicBezTo>
                <a:cubicBezTo>
                  <a:pt x="385" y="5469"/>
                  <a:pt x="873" y="7199"/>
                  <a:pt x="2814" y="7199"/>
                </a:cubicBezTo>
                <a:cubicBezTo>
                  <a:pt x="2935" y="7199"/>
                  <a:pt x="3061" y="7193"/>
                  <a:pt x="3192" y="7179"/>
                </a:cubicBezTo>
                <a:cubicBezTo>
                  <a:pt x="5477" y="6919"/>
                  <a:pt x="7558" y="4754"/>
                  <a:pt x="8057" y="2673"/>
                </a:cubicBezTo>
                <a:cubicBezTo>
                  <a:pt x="8521" y="736"/>
                  <a:pt x="7295" y="1"/>
                  <a:pt x="6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9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8" name="Google Shape;19898;p53"/>
          <p:cNvSpPr/>
          <p:nvPr/>
        </p:nvSpPr>
        <p:spPr>
          <a:xfrm>
            <a:off x="-91437" y="4103627"/>
            <a:ext cx="9326881" cy="1039880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99" name="Google Shape;19899;p53"/>
          <p:cNvGrpSpPr/>
          <p:nvPr/>
        </p:nvGrpSpPr>
        <p:grpSpPr>
          <a:xfrm>
            <a:off x="-76212" y="-5"/>
            <a:ext cx="1803243" cy="1536829"/>
            <a:chOff x="3796300" y="2184925"/>
            <a:chExt cx="427775" cy="364575"/>
          </a:xfrm>
        </p:grpSpPr>
        <p:sp>
          <p:nvSpPr>
            <p:cNvPr id="19900" name="Google Shape;19900;p53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1" name="Google Shape;19901;p53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2" name="Google Shape;19902;p53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3" name="Google Shape;19903;p53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4" name="Google Shape;19904;p53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5" name="Google Shape;19905;p53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6" name="Google Shape;19906;p53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7" name="Google Shape;19907;p53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8" name="Google Shape;19908;p53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9" name="Google Shape;19909;p53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0" name="Google Shape;19910;p53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1" name="Google Shape;19911;p53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2" name="Google Shape;19912;p53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3" name="Google Shape;19913;p53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4" name="Google Shape;19914;p53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5" name="Google Shape;19915;p53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6" name="Google Shape;19916;p53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7" name="Google Shape;19917;p53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8" name="Google Shape;19918;p53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9" name="Google Shape;19919;p53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0" name="Google Shape;19920;p53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1" name="Google Shape;19921;p53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2" name="Google Shape;19922;p53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3" name="Google Shape;19923;p53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4" name="Google Shape;19924;p53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5" name="Google Shape;19925;p53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6" name="Google Shape;19926;p53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7" name="Google Shape;19927;p53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8" name="Google Shape;19928;p53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9" name="Google Shape;19929;p53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0" name="Google Shape;19930;p53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1" name="Google Shape;19931;p53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2" name="Google Shape;19932;p53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3" name="Google Shape;19933;p53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4" name="Google Shape;19934;p53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5" name="Google Shape;19935;p53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6" name="Google Shape;19936;p53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7" name="Google Shape;19937;p53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8" name="Google Shape;19938;p53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9" name="Google Shape;19939;p53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0" name="Google Shape;19940;p53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1" name="Google Shape;19941;p53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2" name="Google Shape;19942;p53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3" name="Google Shape;19943;p53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4" name="Google Shape;19944;p53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5" name="Google Shape;19945;p53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6" name="Google Shape;19946;p53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7" name="Google Shape;19947;p53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8" name="Google Shape;19948;p53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9" name="Google Shape;19949;p53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0" name="Google Shape;19950;p53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1" name="Google Shape;19951;p53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2" name="Google Shape;19952;p53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3" name="Google Shape;19953;p53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4" name="Google Shape;19954;p53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5" name="Google Shape;19955;p53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6" name="Google Shape;19956;p53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7" name="Google Shape;19957;p53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8" name="Google Shape;19958;p53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9" name="Google Shape;19959;p53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0" name="Google Shape;19960;p53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1" name="Google Shape;19961;p53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2" name="Google Shape;19962;p53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3" name="Google Shape;19963;p53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4" name="Google Shape;19964;p53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5" name="Google Shape;19965;p53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6" name="Google Shape;19966;p53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7" name="Google Shape;19967;p53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8" name="Google Shape;19968;p53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9" name="Google Shape;19969;p53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0" name="Google Shape;19970;p53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1" name="Google Shape;19971;p53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2" name="Google Shape;19972;p53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3" name="Google Shape;19973;p53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4" name="Google Shape;19974;p53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5" name="Google Shape;19975;p53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6" name="Google Shape;19976;p53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7" name="Google Shape;19977;p53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8" name="Google Shape;19978;p53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9" name="Google Shape;19979;p53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0" name="Google Shape;19980;p53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1" name="Google Shape;19981;p53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2" name="Google Shape;19982;p53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3" name="Google Shape;19983;p53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4" name="Google Shape;19984;p53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5" name="Google Shape;19985;p53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6" name="Google Shape;19986;p53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7" name="Google Shape;19987;p53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8" name="Google Shape;19988;p53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9" name="Google Shape;19989;p53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0" name="Google Shape;19990;p53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1" name="Google Shape;19991;p53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2" name="Google Shape;19992;p53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3" name="Google Shape;19993;p53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4" name="Google Shape;19994;p53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5" name="Google Shape;19995;p53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6" name="Google Shape;19996;p53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7" name="Google Shape;19997;p53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8" name="Google Shape;19998;p53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9" name="Google Shape;19999;p53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0" name="Google Shape;20000;p53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1" name="Google Shape;20001;p53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2" name="Google Shape;20002;p53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3" name="Google Shape;20003;p53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4" name="Google Shape;20004;p53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5" name="Google Shape;20005;p53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6" name="Google Shape;20006;p53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7" name="Google Shape;20007;p53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8" name="Google Shape;20008;p53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9" name="Google Shape;20009;p53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0" name="Google Shape;20010;p53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1" name="Google Shape;20011;p53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2" name="Google Shape;20012;p53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3" name="Google Shape;20013;p53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4" name="Google Shape;20014;p53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5" name="Google Shape;20015;p53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6" name="Google Shape;20016;p53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7" name="Google Shape;20017;p53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8" name="Google Shape;20018;p53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9" name="Google Shape;20019;p53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0" name="Google Shape;20020;p53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1" name="Google Shape;20021;p53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2" name="Google Shape;20022;p53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3" name="Google Shape;20023;p53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4" name="Google Shape;20024;p53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5" name="Google Shape;20025;p53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6" name="Google Shape;20026;p53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7" name="Google Shape;20027;p53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8" name="Google Shape;20028;p53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9" name="Google Shape;20029;p53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0" name="Google Shape;20030;p53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1" name="Google Shape;20031;p53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2" name="Google Shape;20032;p53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3" name="Google Shape;20033;p53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4" name="Google Shape;20034;p53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5" name="Google Shape;20035;p53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6" name="Google Shape;20036;p53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7" name="Google Shape;20037;p53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8" name="Google Shape;20038;p53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9" name="Google Shape;20039;p53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0" name="Google Shape;20040;p53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1" name="Google Shape;20041;p53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2" name="Google Shape;20042;p53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3" name="Google Shape;20043;p53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4" name="Google Shape;20044;p53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5" name="Google Shape;20045;p53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6" name="Google Shape;20046;p53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7" name="Google Shape;20047;p53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8" name="Google Shape;20048;p53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9" name="Google Shape;20049;p53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0" name="Google Shape;20050;p53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1" name="Google Shape;20051;p53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2" name="Google Shape;20052;p53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3" name="Google Shape;20053;p53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4" name="Google Shape;20054;p53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5" name="Google Shape;20055;p53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6" name="Google Shape;20056;p53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7" name="Google Shape;20057;p53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8" name="Google Shape;20058;p53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9" name="Google Shape;20059;p53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0" name="Google Shape;20060;p53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1" name="Google Shape;20061;p53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2" name="Google Shape;20062;p53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3" name="Google Shape;20063;p53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4" name="Google Shape;20064;p53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5" name="Google Shape;20065;p53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6" name="Google Shape;20066;p53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7" name="Google Shape;20067;p53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8" name="Google Shape;20068;p53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9" name="Google Shape;20069;p53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0" name="Google Shape;20070;p53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1" name="Google Shape;20071;p53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2" name="Google Shape;20072;p53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3" name="Google Shape;20073;p53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4" name="Google Shape;20074;p53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5" name="Google Shape;20075;p53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6" name="Google Shape;20076;p53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7" name="Google Shape;20077;p53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8" name="Google Shape;20078;p53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9" name="Google Shape;20079;p53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0" name="Google Shape;20080;p53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1" name="Google Shape;20081;p53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2" name="Google Shape;20082;p53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3" name="Google Shape;20083;p53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4" name="Google Shape;20084;p53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5" name="Google Shape;20085;p53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6" name="Google Shape;20086;p53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7" name="Google Shape;20087;p53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8" name="Google Shape;20088;p53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9" name="Google Shape;20089;p53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0" name="Google Shape;20090;p53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1" name="Google Shape;20091;p53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2" name="Google Shape;20092;p53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3" name="Google Shape;20093;p53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4" name="Google Shape;20094;p53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5" name="Google Shape;20095;p53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6" name="Google Shape;20096;p53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7" name="Google Shape;20097;p53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8" name="Google Shape;20098;p53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9" name="Google Shape;20099;p53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0" name="Google Shape;20100;p53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1" name="Google Shape;20101;p53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2" name="Google Shape;20102;p53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3" name="Google Shape;20103;p53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4" name="Google Shape;20104;p53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5" name="Google Shape;20105;p53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6" name="Google Shape;20106;p53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7" name="Google Shape;20107;p53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8" name="Google Shape;20108;p53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9" name="Google Shape;20109;p53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0" name="Google Shape;20110;p53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1" name="Google Shape;20111;p53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2" name="Google Shape;20112;p53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3" name="Google Shape;20113;p53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4" name="Google Shape;20114;p53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5" name="Google Shape;20115;p53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6" name="Google Shape;20116;p53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7" name="Google Shape;20117;p53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8" name="Google Shape;20118;p53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9" name="Google Shape;20119;p53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0" name="Google Shape;20120;p53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1" name="Google Shape;20121;p53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2" name="Google Shape;20122;p53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3" name="Google Shape;20123;p53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4" name="Google Shape;20124;p53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5" name="Google Shape;20125;p53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6" name="Google Shape;20126;p53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7" name="Google Shape;20127;p53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8" name="Google Shape;20128;p53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9" name="Google Shape;20129;p53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0" name="Google Shape;20130;p53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1" name="Google Shape;20131;p53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2" name="Google Shape;20132;p53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3" name="Google Shape;20133;p53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4" name="Google Shape;20134;p53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5" name="Google Shape;20135;p53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6" name="Google Shape;20136;p53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7" name="Google Shape;20137;p53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8" name="Google Shape;20138;p53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9" name="Google Shape;20139;p53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0" name="Google Shape;20140;p53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1" name="Google Shape;20141;p53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2" name="Google Shape;20142;p53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3" name="Google Shape;20143;p53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4" name="Google Shape;20144;p53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5" name="Google Shape;20145;p53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6" name="Google Shape;20146;p53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7" name="Google Shape;20147;p53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8" name="Google Shape;20148;p53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9" name="Google Shape;20149;p53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0" name="Google Shape;20150;p53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1" name="Google Shape;20151;p53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2" name="Google Shape;20152;p53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3" name="Google Shape;20153;p53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4" name="Google Shape;20154;p53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5" name="Google Shape;20155;p53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6" name="Google Shape;20156;p53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7" name="Google Shape;20157;p53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8" name="Google Shape;20158;p53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9" name="Google Shape;20159;p53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0" name="Google Shape;20160;p53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1" name="Google Shape;20161;p53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2" name="Google Shape;20162;p53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3" name="Google Shape;20163;p53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4" name="Google Shape;20164;p53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5" name="Google Shape;20165;p53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6" name="Google Shape;20166;p53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7" name="Google Shape;20167;p53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8" name="Google Shape;20168;p53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9" name="Google Shape;20169;p53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0" name="Google Shape;20170;p53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1" name="Google Shape;20171;p53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2" name="Google Shape;20172;p53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3" name="Google Shape;20173;p53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4" name="Google Shape;20174;p53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5" name="Google Shape;20175;p53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6" name="Google Shape;20176;p53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7" name="Google Shape;20177;p53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8" name="Google Shape;20178;p53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9" name="Google Shape;20179;p53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0" name="Google Shape;20180;p53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1" name="Google Shape;20181;p53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2" name="Google Shape;20182;p53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3" name="Google Shape;20183;p53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4" name="Google Shape;20184;p53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5" name="Google Shape;20185;p53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6" name="Google Shape;20186;p53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7" name="Google Shape;20187;p53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8" name="Google Shape;20188;p53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9" name="Google Shape;20189;p53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0" name="Google Shape;20190;p53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1" name="Google Shape;20191;p53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2" name="Google Shape;20192;p53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3" name="Google Shape;20193;p53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4" name="Google Shape;20194;p53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5" name="Google Shape;20195;p53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6" name="Google Shape;20196;p53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7" name="Google Shape;20197;p53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8" name="Google Shape;20198;p53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9" name="Google Shape;20199;p53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0" name="Google Shape;20200;p53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1" name="Google Shape;20201;p53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2" name="Google Shape;20202;p53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3" name="Google Shape;20203;p53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4" name="Google Shape;20204;p53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5" name="Google Shape;20205;p53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6" name="Google Shape;20206;p53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7" name="Google Shape;20207;p53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8" name="Google Shape;20208;p53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9" name="Google Shape;20209;p53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0" name="Google Shape;20210;p53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1" name="Google Shape;20211;p53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2" name="Google Shape;20212;p53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3" name="Google Shape;20213;p53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4" name="Google Shape;20214;p53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5" name="Google Shape;20215;p53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6" name="Google Shape;20216;p53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7" name="Google Shape;20217;p53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8" name="Google Shape;20218;p53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9" name="Google Shape;20219;p53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0" name="Google Shape;20220;p53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1" name="Google Shape;20221;p53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2" name="Google Shape;20222;p53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3" name="Google Shape;20223;p53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4" name="Google Shape;20224;p53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5" name="Google Shape;20225;p53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6" name="Google Shape;20226;p53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7" name="Google Shape;20227;p53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8" name="Google Shape;20228;p53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9" name="Google Shape;20229;p53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0" name="Google Shape;20230;p53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1" name="Google Shape;20231;p53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2" name="Google Shape;20232;p53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3" name="Google Shape;20233;p53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4" name="Google Shape;20234;p53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5" name="Google Shape;20235;p53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6" name="Google Shape;20236;p53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7" name="Google Shape;20237;p53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8" name="Google Shape;20238;p53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9" name="Google Shape;20239;p53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0" name="Google Shape;20240;p53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1" name="Google Shape;20241;p53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2" name="Google Shape;20242;p53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3" name="Google Shape;20243;p53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4" name="Google Shape;20244;p53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5" name="Google Shape;20245;p53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6" name="Google Shape;20246;p53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7" name="Google Shape;20247;p53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8" name="Google Shape;20248;p53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9" name="Google Shape;20249;p53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0" name="Google Shape;20250;p53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1" name="Google Shape;20251;p53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2" name="Google Shape;20252;p53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3" name="Google Shape;20253;p53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4" name="Google Shape;20254;p53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5" name="Google Shape;20255;p53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6" name="Google Shape;20256;p53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7" name="Google Shape;20257;p53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8" name="Google Shape;20258;p53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9" name="Google Shape;20259;p53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0" name="Google Shape;20260;p53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1" name="Google Shape;20261;p53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2" name="Google Shape;20262;p53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3" name="Google Shape;20263;p53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4" name="Google Shape;20264;p53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5" name="Google Shape;20265;p53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6" name="Google Shape;20266;p53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7" name="Google Shape;20267;p53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8" name="Google Shape;20268;p53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9" name="Google Shape;20269;p53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0" name="Google Shape;20270;p53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1" name="Google Shape;20271;p53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2" name="Google Shape;20272;p53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3" name="Google Shape;20273;p53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4" name="Google Shape;20274;p53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5" name="Google Shape;20275;p53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6" name="Google Shape;20276;p53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7" name="Google Shape;20277;p53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8" name="Google Shape;20278;p53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9" name="Google Shape;20279;p53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0" name="Google Shape;20280;p53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1" name="Google Shape;20281;p53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2" name="Google Shape;20282;p53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3" name="Google Shape;20283;p53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4" name="Google Shape;20284;p53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5" name="Google Shape;20285;p53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6" name="Google Shape;20286;p53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7" name="Google Shape;20287;p53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8" name="Google Shape;20288;p53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9" name="Google Shape;20289;p53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0" name="Google Shape;20290;p53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1" name="Google Shape;20291;p53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2" name="Google Shape;20292;p53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3" name="Google Shape;20293;p53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4" name="Google Shape;20294;p53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5" name="Google Shape;20295;p53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6" name="Google Shape;20296;p53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7" name="Google Shape;20297;p53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8" name="Google Shape;20298;p53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9" name="Google Shape;20299;p53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0" name="Google Shape;20300;p53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1" name="Google Shape;20301;p53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2" name="Google Shape;20302;p53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3" name="Google Shape;20303;p53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4" name="Google Shape;20304;p53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5" name="Google Shape;20305;p53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6" name="Google Shape;20306;p53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7" name="Google Shape;20307;p53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8" name="Google Shape;20308;p53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9" name="Google Shape;20309;p53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0" name="Google Shape;20310;p53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1" name="Google Shape;20311;p53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2" name="Google Shape;20312;p53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3" name="Google Shape;20313;p53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4" name="Google Shape;20314;p53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5" name="Google Shape;20315;p53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6" name="Google Shape;20316;p53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7" name="Google Shape;20317;p53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8" name="Google Shape;20318;p53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9" name="Google Shape;20319;p53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0" name="Google Shape;20320;p53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1" name="Google Shape;20321;p53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2" name="Google Shape;20322;p53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3" name="Google Shape;20323;p53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4" name="Google Shape;20324;p53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5" name="Google Shape;20325;p53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6" name="Google Shape;20326;p53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7" name="Google Shape;20327;p53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8" name="Google Shape;20328;p53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9" name="Google Shape;20329;p53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0" name="Google Shape;20330;p53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1" name="Google Shape;20331;p53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2" name="Google Shape;20332;p53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3" name="Google Shape;20333;p53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4" name="Google Shape;20334;p53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5" name="Google Shape;20335;p53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6" name="Google Shape;20336;p53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7" name="Google Shape;20337;p53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8" name="Google Shape;20338;p53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9" name="Google Shape;20339;p53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0" name="Google Shape;20340;p53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1" name="Google Shape;20341;p53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2" name="Google Shape;20342;p53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3" name="Google Shape;20343;p53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4" name="Google Shape;20344;p53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5" name="Google Shape;20345;p53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6" name="Google Shape;20346;p53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7" name="Google Shape;20347;p53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8" name="Google Shape;20348;p53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9" name="Google Shape;20349;p53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0" name="Google Shape;20350;p53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1" name="Google Shape;20351;p53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2" name="Google Shape;20352;p53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3" name="Google Shape;20353;p53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4" name="Google Shape;20354;p53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5" name="Google Shape;20355;p53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6" name="Google Shape;20356;p53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7" name="Google Shape;20357;p53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8" name="Google Shape;20358;p53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9" name="Google Shape;20359;p53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0" name="Google Shape;20360;p53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1" name="Google Shape;20361;p53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2" name="Google Shape;20362;p53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63" name="Google Shape;20363;p53"/>
          <p:cNvSpPr/>
          <p:nvPr/>
        </p:nvSpPr>
        <p:spPr>
          <a:xfrm rot="10284816">
            <a:off x="7432085" y="-1126321"/>
            <a:ext cx="2752853" cy="2418573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4" name="Google Shape;20364;p53"/>
          <p:cNvSpPr/>
          <p:nvPr/>
        </p:nvSpPr>
        <p:spPr>
          <a:xfrm flipH="1">
            <a:off x="1663975" y="740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5" name="Google Shape;20365;p53"/>
          <p:cNvSpPr/>
          <p:nvPr/>
        </p:nvSpPr>
        <p:spPr>
          <a:xfrm flipH="1">
            <a:off x="431119" y="107552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6">
    <p:spTree>
      <p:nvGrpSpPr>
        <p:cNvPr id="1" name="Shape 20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7" name="Google Shape;20367;p54"/>
          <p:cNvSpPr/>
          <p:nvPr/>
        </p:nvSpPr>
        <p:spPr>
          <a:xfrm rot="5400000">
            <a:off x="-2161345" y="2008941"/>
            <a:ext cx="5369585" cy="1199303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8" name="Google Shape;20368;p54"/>
          <p:cNvSpPr/>
          <p:nvPr/>
        </p:nvSpPr>
        <p:spPr>
          <a:xfrm rot="-7617907" flipH="1">
            <a:off x="7250634" y="3261999"/>
            <a:ext cx="2637619" cy="2894050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69" name="Google Shape;20369;p54"/>
          <p:cNvGrpSpPr/>
          <p:nvPr/>
        </p:nvGrpSpPr>
        <p:grpSpPr>
          <a:xfrm rot="10800000">
            <a:off x="7366061" y="11"/>
            <a:ext cx="1777950" cy="1118873"/>
            <a:chOff x="4560800" y="2780575"/>
            <a:chExt cx="421775" cy="265425"/>
          </a:xfrm>
        </p:grpSpPr>
        <p:sp>
          <p:nvSpPr>
            <p:cNvPr id="20370" name="Google Shape;20370;p54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1" name="Google Shape;20371;p54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2" name="Google Shape;20372;p54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3" name="Google Shape;20373;p54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4" name="Google Shape;20374;p54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5" name="Google Shape;20375;p54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6" name="Google Shape;20376;p54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7" name="Google Shape;20377;p54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8" name="Google Shape;20378;p54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9" name="Google Shape;20379;p54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0" name="Google Shape;20380;p54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1" name="Google Shape;20381;p54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2" name="Google Shape;20382;p54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3" name="Google Shape;20383;p54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4" name="Google Shape;20384;p54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5" name="Google Shape;20385;p54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6" name="Google Shape;20386;p54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7" name="Google Shape;20387;p54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8" name="Google Shape;20388;p54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9" name="Google Shape;20389;p54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0" name="Google Shape;20390;p54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1" name="Google Shape;20391;p54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2" name="Google Shape;20392;p54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3" name="Google Shape;20393;p54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4" name="Google Shape;20394;p54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5" name="Google Shape;20395;p54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6" name="Google Shape;20396;p54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7" name="Google Shape;20397;p54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8" name="Google Shape;20398;p54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9" name="Google Shape;20399;p54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0" name="Google Shape;20400;p54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1" name="Google Shape;20401;p54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2" name="Google Shape;20402;p54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3" name="Google Shape;20403;p54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4" name="Google Shape;20404;p54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5" name="Google Shape;20405;p54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6" name="Google Shape;20406;p54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7" name="Google Shape;20407;p54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8" name="Google Shape;20408;p54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9" name="Google Shape;20409;p54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0" name="Google Shape;20410;p54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1" name="Google Shape;20411;p54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2" name="Google Shape;20412;p54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3" name="Google Shape;20413;p54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4" name="Google Shape;20414;p54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5" name="Google Shape;20415;p54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6" name="Google Shape;20416;p54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7" name="Google Shape;20417;p54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8" name="Google Shape;20418;p54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9" name="Google Shape;20419;p54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0" name="Google Shape;20420;p54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1" name="Google Shape;20421;p54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2" name="Google Shape;20422;p54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3" name="Google Shape;20423;p54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4" name="Google Shape;20424;p54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5" name="Google Shape;20425;p54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6" name="Google Shape;20426;p54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7" name="Google Shape;20427;p54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8" name="Google Shape;20428;p54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9" name="Google Shape;20429;p54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0" name="Google Shape;20430;p54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1" name="Google Shape;20431;p54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2" name="Google Shape;20432;p54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3" name="Google Shape;20433;p54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4" name="Google Shape;20434;p54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5" name="Google Shape;20435;p54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6" name="Google Shape;20436;p54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7" name="Google Shape;20437;p54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8" name="Google Shape;20438;p54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9" name="Google Shape;20439;p54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0" name="Google Shape;20440;p54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1" name="Google Shape;20441;p54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2" name="Google Shape;20442;p54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3" name="Google Shape;20443;p54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4" name="Google Shape;20444;p54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5" name="Google Shape;20445;p54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6" name="Google Shape;20446;p54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7" name="Google Shape;20447;p54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8" name="Google Shape;20448;p54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9" name="Google Shape;20449;p54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0" name="Google Shape;20450;p54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1" name="Google Shape;20451;p54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2" name="Google Shape;20452;p54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3" name="Google Shape;20453;p54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4" name="Google Shape;20454;p54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5" name="Google Shape;20455;p54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6" name="Google Shape;20456;p54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7" name="Google Shape;20457;p54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8" name="Google Shape;20458;p54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9" name="Google Shape;20459;p54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0" name="Google Shape;20460;p54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1" name="Google Shape;20461;p54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2" name="Google Shape;20462;p54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3" name="Google Shape;20463;p54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4" name="Google Shape;20464;p54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5" name="Google Shape;20465;p54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6" name="Google Shape;20466;p54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7" name="Google Shape;20467;p54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8" name="Google Shape;20468;p54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9" name="Google Shape;20469;p54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0" name="Google Shape;20470;p54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1" name="Google Shape;20471;p54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2" name="Google Shape;20472;p54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3" name="Google Shape;20473;p54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4" name="Google Shape;20474;p54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5" name="Google Shape;20475;p54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6" name="Google Shape;20476;p54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7" name="Google Shape;20477;p54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8" name="Google Shape;20478;p54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9" name="Google Shape;20479;p54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0" name="Google Shape;20480;p54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1" name="Google Shape;20481;p54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2" name="Google Shape;20482;p54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3" name="Google Shape;20483;p54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4" name="Google Shape;20484;p54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5" name="Google Shape;20485;p54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6" name="Google Shape;20486;p54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7" name="Google Shape;20487;p54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8" name="Google Shape;20488;p54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9" name="Google Shape;20489;p54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0" name="Google Shape;20490;p54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1" name="Google Shape;20491;p54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2" name="Google Shape;20492;p54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3" name="Google Shape;20493;p54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4" name="Google Shape;20494;p54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5" name="Google Shape;20495;p54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6" name="Google Shape;20496;p54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7" name="Google Shape;20497;p54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8" name="Google Shape;20498;p54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9" name="Google Shape;20499;p54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0" name="Google Shape;20500;p54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1" name="Google Shape;20501;p54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2" name="Google Shape;20502;p54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3" name="Google Shape;20503;p54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4" name="Google Shape;20504;p54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5" name="Google Shape;20505;p54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6" name="Google Shape;20506;p54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7" name="Google Shape;20507;p54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8" name="Google Shape;20508;p54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9" name="Google Shape;20509;p54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0" name="Google Shape;20510;p54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1" name="Google Shape;20511;p54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2" name="Google Shape;20512;p54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3" name="Google Shape;20513;p54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4" name="Google Shape;20514;p54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5" name="Google Shape;20515;p54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6" name="Google Shape;20516;p54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7" name="Google Shape;20517;p54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8" name="Google Shape;20518;p54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9" name="Google Shape;20519;p54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0" name="Google Shape;20520;p54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1" name="Google Shape;20521;p54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2" name="Google Shape;20522;p54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3" name="Google Shape;20523;p54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4" name="Google Shape;20524;p54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5" name="Google Shape;20525;p54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6" name="Google Shape;20526;p54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7" name="Google Shape;20527;p54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8" name="Google Shape;20528;p54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9" name="Google Shape;20529;p54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0" name="Google Shape;20530;p54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1" name="Google Shape;20531;p54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2" name="Google Shape;20532;p54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3" name="Google Shape;20533;p54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4" name="Google Shape;20534;p54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5" name="Google Shape;20535;p54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6" name="Google Shape;20536;p54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7" name="Google Shape;20537;p54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8" name="Google Shape;20538;p54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9" name="Google Shape;20539;p54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0" name="Google Shape;20540;p54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1" name="Google Shape;20541;p54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2" name="Google Shape;20542;p54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3" name="Google Shape;20543;p54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4" name="Google Shape;20544;p54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5" name="Google Shape;20545;p54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6" name="Google Shape;20546;p54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7" name="Google Shape;20547;p54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8" name="Google Shape;20548;p54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9" name="Google Shape;20549;p54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0" name="Google Shape;20550;p54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1" name="Google Shape;20551;p54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2" name="Google Shape;20552;p54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3" name="Google Shape;20553;p54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4" name="Google Shape;20554;p54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5" name="Google Shape;20555;p54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6" name="Google Shape;20556;p54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7" name="Google Shape;20557;p54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8" name="Google Shape;20558;p54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9" name="Google Shape;20559;p54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0" name="Google Shape;20560;p54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1" name="Google Shape;20561;p54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2" name="Google Shape;20562;p54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3" name="Google Shape;20563;p54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4" name="Google Shape;20564;p54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5" name="Google Shape;20565;p54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6" name="Google Shape;20566;p54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7" name="Google Shape;20567;p54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8" name="Google Shape;20568;p54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9" name="Google Shape;20569;p54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0" name="Google Shape;20570;p54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1" name="Google Shape;20571;p54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2" name="Google Shape;20572;p54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3" name="Google Shape;20573;p54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4" name="Google Shape;20574;p54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5" name="Google Shape;20575;p54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6" name="Google Shape;20576;p54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7" name="Google Shape;20577;p54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8" name="Google Shape;20578;p54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9" name="Google Shape;20579;p54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0" name="Google Shape;20580;p54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1" name="Google Shape;20581;p54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2" name="Google Shape;20582;p54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3" name="Google Shape;20583;p54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4" name="Google Shape;20584;p54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5" name="Google Shape;20585;p54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6" name="Google Shape;20586;p54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7" name="Google Shape;20587;p54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8" name="Google Shape;20588;p54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9" name="Google Shape;20589;p54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0" name="Google Shape;20590;p54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1" name="Google Shape;20591;p54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2" name="Google Shape;20592;p54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3" name="Google Shape;20593;p54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4" name="Google Shape;20594;p54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5" name="Google Shape;20595;p54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6" name="Google Shape;20596;p54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7" name="Google Shape;20597;p54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8" name="Google Shape;20598;p54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9" name="Google Shape;20599;p54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0" name="Google Shape;20600;p54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1" name="Google Shape;20601;p54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2" name="Google Shape;20602;p54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3" name="Google Shape;20603;p54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4" name="Google Shape;20604;p54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5" name="Google Shape;20605;p54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6" name="Google Shape;20606;p54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7" name="Google Shape;20607;p54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8" name="Google Shape;20608;p54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9" name="Google Shape;20609;p54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0" name="Google Shape;20610;p54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1" name="Google Shape;20611;p54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2" name="Google Shape;20612;p54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3" name="Google Shape;20613;p54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4" name="Google Shape;20614;p54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5" name="Google Shape;20615;p54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6" name="Google Shape;20616;p54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7" name="Google Shape;20617;p54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8" name="Google Shape;20618;p54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9" name="Google Shape;20619;p54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0" name="Google Shape;20620;p54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1" name="Google Shape;20621;p54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2" name="Google Shape;20622;p54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3" name="Google Shape;20623;p54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4" name="Google Shape;20624;p54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5" name="Google Shape;20625;p54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6" name="Google Shape;20626;p54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7" name="Google Shape;20627;p54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8" name="Google Shape;20628;p54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9" name="Google Shape;20629;p54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0" name="Google Shape;20630;p54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1" name="Google Shape;20631;p54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2" name="Google Shape;20632;p54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3" name="Google Shape;20633;p54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4" name="Google Shape;20634;p54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5" name="Google Shape;20635;p54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6" name="Google Shape;20636;p54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7" name="Google Shape;20637;p54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8" name="Google Shape;20638;p54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9" name="Google Shape;20639;p54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0" name="Google Shape;20640;p54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1" name="Google Shape;20641;p54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2" name="Google Shape;20642;p54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3" name="Google Shape;20643;p54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4" name="Google Shape;20644;p54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45" name="Google Shape;20645;p54"/>
          <p:cNvSpPr/>
          <p:nvPr/>
        </p:nvSpPr>
        <p:spPr>
          <a:xfrm rot="10800000" flipH="1">
            <a:off x="410206" y="1976937"/>
            <a:ext cx="846599" cy="69270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6" name="Google Shape;20646;p54"/>
          <p:cNvSpPr/>
          <p:nvPr/>
        </p:nvSpPr>
        <p:spPr>
          <a:xfrm flipH="1">
            <a:off x="351625" y="321040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7" name="Google Shape;20647;p54"/>
          <p:cNvSpPr/>
          <p:nvPr/>
        </p:nvSpPr>
        <p:spPr>
          <a:xfrm flipH="1">
            <a:off x="6945632" y="44783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7">
    <p:spTree>
      <p:nvGrpSpPr>
        <p:cNvPr id="1" name="Shape 20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9" name="Google Shape;20649;p55"/>
          <p:cNvSpPr/>
          <p:nvPr/>
        </p:nvSpPr>
        <p:spPr>
          <a:xfrm rot="10800000">
            <a:off x="-481625" y="-182998"/>
            <a:ext cx="1791600" cy="1887873"/>
          </a:xfrm>
          <a:custGeom>
            <a:avLst/>
            <a:gdLst/>
            <a:ahLst/>
            <a:cxnLst/>
            <a:rect l="l" t="t" r="r" b="b"/>
            <a:pathLst>
              <a:path w="3592" h="3785" extrusionOk="0">
                <a:moveTo>
                  <a:pt x="1450" y="1"/>
                </a:moveTo>
                <a:cubicBezTo>
                  <a:pt x="1202" y="1"/>
                  <a:pt x="970" y="64"/>
                  <a:pt x="809" y="263"/>
                </a:cubicBezTo>
                <a:cubicBezTo>
                  <a:pt x="706" y="400"/>
                  <a:pt x="652" y="589"/>
                  <a:pt x="619" y="762"/>
                </a:cubicBezTo>
                <a:cubicBezTo>
                  <a:pt x="413" y="1772"/>
                  <a:pt x="207" y="2787"/>
                  <a:pt x="1" y="3784"/>
                </a:cubicBezTo>
                <a:lnTo>
                  <a:pt x="3592" y="3784"/>
                </a:lnTo>
                <a:lnTo>
                  <a:pt x="3592" y="400"/>
                </a:lnTo>
                <a:cubicBezTo>
                  <a:pt x="3039" y="263"/>
                  <a:pt x="2442" y="193"/>
                  <a:pt x="2062" y="90"/>
                </a:cubicBezTo>
                <a:cubicBezTo>
                  <a:pt x="1869" y="44"/>
                  <a:pt x="1654" y="1"/>
                  <a:pt x="14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50" name="Google Shape;20650;p55"/>
          <p:cNvGrpSpPr/>
          <p:nvPr/>
        </p:nvGrpSpPr>
        <p:grpSpPr>
          <a:xfrm flipH="1">
            <a:off x="8674412" y="-183011"/>
            <a:ext cx="901674" cy="1575190"/>
            <a:chOff x="5052950" y="2452900"/>
            <a:chExt cx="213900" cy="373675"/>
          </a:xfrm>
        </p:grpSpPr>
        <p:sp>
          <p:nvSpPr>
            <p:cNvPr id="20651" name="Google Shape;20651;p55"/>
            <p:cNvSpPr/>
            <p:nvPr/>
          </p:nvSpPr>
          <p:spPr>
            <a:xfrm>
              <a:off x="5133675" y="26259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70" y="17"/>
                    <a:pt x="54" y="33"/>
                    <a:pt x="3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37" y="223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2" name="Google Shape;20652;p55"/>
            <p:cNvSpPr/>
            <p:nvPr/>
          </p:nvSpPr>
          <p:spPr>
            <a:xfrm>
              <a:off x="5133675" y="25013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21"/>
                    <a:pt x="0" y="71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2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3" name="Google Shape;20653;p55"/>
            <p:cNvSpPr/>
            <p:nvPr/>
          </p:nvSpPr>
          <p:spPr>
            <a:xfrm>
              <a:off x="5132025" y="2593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8" y="0"/>
                  </a:moveTo>
                  <a:cubicBezTo>
                    <a:pt x="100" y="0"/>
                    <a:pt x="78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3" y="250"/>
                    <a:pt x="120" y="267"/>
                  </a:cubicBezTo>
                  <a:cubicBezTo>
                    <a:pt x="153" y="267"/>
                    <a:pt x="169" y="250"/>
                    <a:pt x="206" y="234"/>
                  </a:cubicBezTo>
                  <a:cubicBezTo>
                    <a:pt x="239" y="180"/>
                    <a:pt x="256" y="110"/>
                    <a:pt x="223" y="44"/>
                  </a:cubicBezTo>
                  <a:cubicBezTo>
                    <a:pt x="206" y="28"/>
                    <a:pt x="186" y="7"/>
                    <a:pt x="169" y="7"/>
                  </a:cubicBezTo>
                  <a:lnTo>
                    <a:pt x="136" y="7"/>
                  </a:lnTo>
                  <a:cubicBezTo>
                    <a:pt x="132" y="2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4" name="Google Shape;20654;p55"/>
            <p:cNvSpPr/>
            <p:nvPr/>
          </p:nvSpPr>
          <p:spPr>
            <a:xfrm>
              <a:off x="5134075" y="25306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87" y="1"/>
                    <a:pt x="71" y="17"/>
                    <a:pt x="54" y="33"/>
                  </a:cubicBezTo>
                  <a:cubicBezTo>
                    <a:pt x="21" y="50"/>
                    <a:pt x="1" y="104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44" y="120"/>
                  </a:cubicBezTo>
                  <a:lnTo>
                    <a:pt x="244" y="104"/>
                  </a:lnTo>
                  <a:cubicBezTo>
                    <a:pt x="227" y="50"/>
                    <a:pt x="20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5" name="Google Shape;20655;p55"/>
            <p:cNvSpPr/>
            <p:nvPr/>
          </p:nvSpPr>
          <p:spPr>
            <a:xfrm>
              <a:off x="5132425" y="2547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0" y="256"/>
                    <a:pt x="115" y="261"/>
                    <a:pt x="130" y="261"/>
                  </a:cubicBezTo>
                  <a:cubicBezTo>
                    <a:pt x="170" y="261"/>
                    <a:pt x="211" y="229"/>
                    <a:pt x="223" y="178"/>
                  </a:cubicBezTo>
                  <a:cubicBezTo>
                    <a:pt x="240" y="107"/>
                    <a:pt x="223" y="42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6" name="Google Shape;20656;p55"/>
            <p:cNvSpPr/>
            <p:nvPr/>
          </p:nvSpPr>
          <p:spPr>
            <a:xfrm>
              <a:off x="5125925" y="26105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" y="190"/>
                    <a:pt x="17" y="223"/>
                    <a:pt x="55" y="240"/>
                  </a:cubicBezTo>
                  <a:cubicBezTo>
                    <a:pt x="66" y="252"/>
                    <a:pt x="86" y="263"/>
                    <a:pt x="103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8" y="256"/>
                    <a:pt x="191" y="240"/>
                    <a:pt x="207" y="207"/>
                  </a:cubicBezTo>
                  <a:cubicBezTo>
                    <a:pt x="224" y="190"/>
                    <a:pt x="224" y="153"/>
                    <a:pt x="224" y="120"/>
                  </a:cubicBezTo>
                  <a:cubicBezTo>
                    <a:pt x="224" y="87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7" name="Google Shape;20657;p55"/>
            <p:cNvSpPr/>
            <p:nvPr/>
          </p:nvSpPr>
          <p:spPr>
            <a:xfrm>
              <a:off x="5128925" y="26430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87" y="21"/>
                    <a:pt x="87" y="21"/>
                    <a:pt x="71" y="21"/>
                  </a:cubicBezTo>
                  <a:cubicBezTo>
                    <a:pt x="38" y="38"/>
                    <a:pt x="0" y="104"/>
                    <a:pt x="0" y="157"/>
                  </a:cubicBezTo>
                  <a:cubicBezTo>
                    <a:pt x="21" y="190"/>
                    <a:pt x="38" y="227"/>
                    <a:pt x="54" y="244"/>
                  </a:cubicBezTo>
                  <a:cubicBezTo>
                    <a:pt x="66" y="255"/>
                    <a:pt x="86" y="267"/>
                    <a:pt x="109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4"/>
                  </a:cubicBezTo>
                  <a:lnTo>
                    <a:pt x="227" y="87"/>
                  </a:lnTo>
                  <a:cubicBezTo>
                    <a:pt x="207" y="54"/>
                    <a:pt x="190" y="38"/>
                    <a:pt x="157" y="21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8" name="Google Shape;20658;p55"/>
            <p:cNvSpPr/>
            <p:nvPr/>
          </p:nvSpPr>
          <p:spPr>
            <a:xfrm>
              <a:off x="5132425" y="2577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87" y="261"/>
                    <a:pt x="120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0" y="17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9" name="Google Shape;20659;p55"/>
            <p:cNvSpPr/>
            <p:nvPr/>
          </p:nvSpPr>
          <p:spPr>
            <a:xfrm>
              <a:off x="5130275" y="247012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6" y="0"/>
                  </a:moveTo>
                  <a:cubicBezTo>
                    <a:pt x="120" y="0"/>
                    <a:pt x="111" y="4"/>
                    <a:pt x="103" y="13"/>
                  </a:cubicBezTo>
                  <a:cubicBezTo>
                    <a:pt x="50" y="13"/>
                    <a:pt x="0" y="83"/>
                    <a:pt x="17" y="153"/>
                  </a:cubicBezTo>
                  <a:cubicBezTo>
                    <a:pt x="17" y="186"/>
                    <a:pt x="33" y="219"/>
                    <a:pt x="70" y="239"/>
                  </a:cubicBezTo>
                  <a:cubicBezTo>
                    <a:pt x="87" y="256"/>
                    <a:pt x="103" y="272"/>
                    <a:pt x="136" y="272"/>
                  </a:cubicBezTo>
                  <a:cubicBezTo>
                    <a:pt x="173" y="256"/>
                    <a:pt x="190" y="239"/>
                    <a:pt x="206" y="202"/>
                  </a:cubicBezTo>
                  <a:cubicBezTo>
                    <a:pt x="223" y="186"/>
                    <a:pt x="239" y="153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3" y="13"/>
                  </a:cubicBezTo>
                  <a:lnTo>
                    <a:pt x="136" y="13"/>
                  </a:lnTo>
                  <a:cubicBezTo>
                    <a:pt x="136" y="4"/>
                    <a:pt x="13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0" name="Google Shape;20660;p55"/>
            <p:cNvSpPr/>
            <p:nvPr/>
          </p:nvSpPr>
          <p:spPr>
            <a:xfrm>
              <a:off x="5116975" y="2504300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0" y="1"/>
                  </a:moveTo>
                  <a:cubicBezTo>
                    <a:pt x="95" y="1"/>
                    <a:pt x="47" y="35"/>
                    <a:pt x="33" y="89"/>
                  </a:cubicBezTo>
                  <a:cubicBezTo>
                    <a:pt x="0" y="159"/>
                    <a:pt x="33" y="229"/>
                    <a:pt x="87" y="262"/>
                  </a:cubicBezTo>
                  <a:lnTo>
                    <a:pt x="136" y="262"/>
                  </a:lnTo>
                  <a:cubicBezTo>
                    <a:pt x="190" y="262"/>
                    <a:pt x="223" y="229"/>
                    <a:pt x="239" y="175"/>
                  </a:cubicBezTo>
                  <a:cubicBezTo>
                    <a:pt x="256" y="126"/>
                    <a:pt x="239" y="72"/>
                    <a:pt x="206" y="39"/>
                  </a:cubicBezTo>
                  <a:cubicBezTo>
                    <a:pt x="206" y="39"/>
                    <a:pt x="190" y="23"/>
                    <a:pt x="169" y="6"/>
                  </a:cubicBezTo>
                  <a:cubicBezTo>
                    <a:pt x="160" y="2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1" name="Google Shape;20661;p55"/>
            <p:cNvSpPr/>
            <p:nvPr/>
          </p:nvSpPr>
          <p:spPr>
            <a:xfrm>
              <a:off x="5106650" y="25356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2" y="0"/>
                  </a:moveTo>
                  <a:cubicBezTo>
                    <a:pt x="97" y="0"/>
                    <a:pt x="47" y="30"/>
                    <a:pt x="34" y="71"/>
                  </a:cubicBezTo>
                  <a:cubicBezTo>
                    <a:pt x="1" y="141"/>
                    <a:pt x="34" y="227"/>
                    <a:pt x="88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91" y="244"/>
                    <a:pt x="224" y="227"/>
                    <a:pt x="240" y="174"/>
                  </a:cubicBezTo>
                  <a:cubicBezTo>
                    <a:pt x="257" y="124"/>
                    <a:pt x="240" y="71"/>
                    <a:pt x="207" y="38"/>
                  </a:cubicBezTo>
                  <a:cubicBezTo>
                    <a:pt x="207" y="21"/>
                    <a:pt x="191" y="21"/>
                    <a:pt x="170" y="5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2" name="Google Shape;20662;p55"/>
            <p:cNvSpPr/>
            <p:nvPr/>
          </p:nvSpPr>
          <p:spPr>
            <a:xfrm>
              <a:off x="5110875" y="2490625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2" y="190"/>
                    <a:pt x="38" y="223"/>
                    <a:pt x="55" y="244"/>
                  </a:cubicBezTo>
                  <a:cubicBezTo>
                    <a:pt x="66" y="256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0"/>
                    <a:pt x="228" y="157"/>
                    <a:pt x="228" y="120"/>
                  </a:cubicBezTo>
                  <a:cubicBezTo>
                    <a:pt x="228" y="87"/>
                    <a:pt x="207" y="54"/>
                    <a:pt x="191" y="38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3" name="Google Shape;20663;p55"/>
            <p:cNvSpPr/>
            <p:nvPr/>
          </p:nvSpPr>
          <p:spPr>
            <a:xfrm>
              <a:off x="50997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4" y="223"/>
                    <a:pt x="54" y="239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cubicBezTo>
                    <a:pt x="223" y="66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4" name="Google Shape;20664;p55"/>
            <p:cNvSpPr/>
            <p:nvPr/>
          </p:nvSpPr>
          <p:spPr>
            <a:xfrm>
              <a:off x="5122950" y="24869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lnTo>
                    <a:pt x="136" y="253"/>
                  </a:lnTo>
                  <a:cubicBezTo>
                    <a:pt x="174" y="253"/>
                    <a:pt x="206" y="220"/>
                    <a:pt x="223" y="187"/>
                  </a:cubicBezTo>
                  <a:cubicBezTo>
                    <a:pt x="239" y="133"/>
                    <a:pt x="223" y="84"/>
                    <a:pt x="206" y="47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5" name="Google Shape;20665;p55"/>
            <p:cNvSpPr/>
            <p:nvPr/>
          </p:nvSpPr>
          <p:spPr>
            <a:xfrm>
              <a:off x="5099350" y="269320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2"/>
                    <a:pt x="50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50" y="247"/>
                    <a:pt x="87" y="263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81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6" name="Google Shape;20666;p55"/>
            <p:cNvSpPr/>
            <p:nvPr/>
          </p:nvSpPr>
          <p:spPr>
            <a:xfrm>
              <a:off x="5124700" y="2562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4"/>
                    <a:pt x="33" y="219"/>
                    <a:pt x="87" y="257"/>
                  </a:cubicBezTo>
                  <a:cubicBezTo>
                    <a:pt x="99" y="259"/>
                    <a:pt x="110" y="261"/>
                    <a:pt x="121" y="261"/>
                  </a:cubicBezTo>
                  <a:cubicBezTo>
                    <a:pt x="171" y="261"/>
                    <a:pt x="212" y="231"/>
                    <a:pt x="240" y="186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6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7" name="Google Shape;20667;p55"/>
            <p:cNvSpPr/>
            <p:nvPr/>
          </p:nvSpPr>
          <p:spPr>
            <a:xfrm>
              <a:off x="5121700" y="25332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4" y="261"/>
                    <a:pt x="123" y="263"/>
                    <a:pt x="133" y="263"/>
                  </a:cubicBezTo>
                  <a:cubicBezTo>
                    <a:pt x="155" y="263"/>
                    <a:pt x="175" y="251"/>
                    <a:pt x="186" y="240"/>
                  </a:cubicBezTo>
                  <a:cubicBezTo>
                    <a:pt x="207" y="223"/>
                    <a:pt x="224" y="190"/>
                    <a:pt x="224" y="153"/>
                  </a:cubicBezTo>
                  <a:cubicBezTo>
                    <a:pt x="240" y="120"/>
                    <a:pt x="224" y="87"/>
                    <a:pt x="207" y="50"/>
                  </a:cubicBezTo>
                  <a:cubicBezTo>
                    <a:pt x="186" y="34"/>
                    <a:pt x="170" y="17"/>
                    <a:pt x="153" y="17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8" name="Google Shape;20668;p55"/>
            <p:cNvSpPr/>
            <p:nvPr/>
          </p:nvSpPr>
          <p:spPr>
            <a:xfrm>
              <a:off x="5128500" y="251682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04" y="0"/>
                  </a:moveTo>
                  <a:cubicBezTo>
                    <a:pt x="71" y="0"/>
                    <a:pt x="55" y="21"/>
                    <a:pt x="38" y="54"/>
                  </a:cubicBezTo>
                  <a:cubicBezTo>
                    <a:pt x="17" y="87"/>
                    <a:pt x="1" y="124"/>
                    <a:pt x="1" y="157"/>
                  </a:cubicBezTo>
                  <a:cubicBezTo>
                    <a:pt x="17" y="190"/>
                    <a:pt x="38" y="227"/>
                    <a:pt x="55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3"/>
                    <a:pt x="244" y="190"/>
                    <a:pt x="224" y="103"/>
                  </a:cubicBezTo>
                  <a:cubicBezTo>
                    <a:pt x="224" y="70"/>
                    <a:pt x="207" y="54"/>
                    <a:pt x="191" y="21"/>
                  </a:cubicBezTo>
                  <a:lnTo>
                    <a:pt x="158" y="21"/>
                  </a:lnTo>
                  <a:cubicBezTo>
                    <a:pt x="141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9" name="Google Shape;20669;p55"/>
            <p:cNvSpPr/>
            <p:nvPr/>
          </p:nvSpPr>
          <p:spPr>
            <a:xfrm>
              <a:off x="5143150" y="2514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4" y="1"/>
                    <a:pt x="87" y="1"/>
                    <a:pt x="50" y="22"/>
                  </a:cubicBezTo>
                  <a:cubicBezTo>
                    <a:pt x="17" y="71"/>
                    <a:pt x="0" y="158"/>
                    <a:pt x="33" y="207"/>
                  </a:cubicBezTo>
                  <a:cubicBezTo>
                    <a:pt x="50" y="244"/>
                    <a:pt x="87" y="261"/>
                    <a:pt x="120" y="261"/>
                  </a:cubicBezTo>
                  <a:cubicBezTo>
                    <a:pt x="136" y="261"/>
                    <a:pt x="174" y="244"/>
                    <a:pt x="190" y="228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07" y="55"/>
                  </a:cubicBezTo>
                  <a:cubicBezTo>
                    <a:pt x="207" y="22"/>
                    <a:pt x="190" y="22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0" name="Google Shape;20670;p55"/>
            <p:cNvSpPr/>
            <p:nvPr/>
          </p:nvSpPr>
          <p:spPr>
            <a:xfrm>
              <a:off x="5139750" y="2561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07"/>
                    <a:pt x="66" y="240"/>
                  </a:cubicBezTo>
                  <a:cubicBezTo>
                    <a:pt x="83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86" y="17"/>
                    <a:pt x="169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1" name="Google Shape;20671;p55"/>
            <p:cNvSpPr/>
            <p:nvPr/>
          </p:nvSpPr>
          <p:spPr>
            <a:xfrm>
              <a:off x="5081300" y="26174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0" y="1"/>
                  </a:moveTo>
                  <a:cubicBezTo>
                    <a:pt x="70" y="1"/>
                    <a:pt x="29" y="33"/>
                    <a:pt x="17" y="81"/>
                  </a:cubicBezTo>
                  <a:cubicBezTo>
                    <a:pt x="1" y="98"/>
                    <a:pt x="1" y="119"/>
                    <a:pt x="1" y="152"/>
                  </a:cubicBezTo>
                  <a:cubicBezTo>
                    <a:pt x="17" y="185"/>
                    <a:pt x="34" y="238"/>
                    <a:pt x="87" y="255"/>
                  </a:cubicBezTo>
                  <a:cubicBezTo>
                    <a:pt x="96" y="259"/>
                    <a:pt x="105" y="261"/>
                    <a:pt x="114" y="261"/>
                  </a:cubicBezTo>
                  <a:cubicBezTo>
                    <a:pt x="138" y="261"/>
                    <a:pt x="163" y="246"/>
                    <a:pt x="190" y="222"/>
                  </a:cubicBezTo>
                  <a:cubicBezTo>
                    <a:pt x="207" y="222"/>
                    <a:pt x="207" y="201"/>
                    <a:pt x="223" y="185"/>
                  </a:cubicBezTo>
                  <a:cubicBezTo>
                    <a:pt x="240" y="119"/>
                    <a:pt x="207" y="32"/>
                    <a:pt x="153" y="15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2" name="Google Shape;20672;p55"/>
            <p:cNvSpPr/>
            <p:nvPr/>
          </p:nvSpPr>
          <p:spPr>
            <a:xfrm>
              <a:off x="5166350" y="2483825"/>
              <a:ext cx="2175" cy="1275"/>
            </a:xfrm>
            <a:custGeom>
              <a:avLst/>
              <a:gdLst/>
              <a:ahLst/>
              <a:cxnLst/>
              <a:rect l="l" t="t" r="r" b="b"/>
              <a:pathLst>
                <a:path w="87" h="51" extrusionOk="0">
                  <a:moveTo>
                    <a:pt x="0" y="1"/>
                  </a:moveTo>
                  <a:cubicBezTo>
                    <a:pt x="0" y="17"/>
                    <a:pt x="0" y="17"/>
                    <a:pt x="17" y="17"/>
                  </a:cubicBezTo>
                  <a:cubicBezTo>
                    <a:pt x="33" y="34"/>
                    <a:pt x="50" y="50"/>
                    <a:pt x="87" y="50"/>
                  </a:cubicBezTo>
                  <a:cubicBezTo>
                    <a:pt x="50" y="3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3" name="Google Shape;20673;p55"/>
            <p:cNvSpPr/>
            <p:nvPr/>
          </p:nvSpPr>
          <p:spPr>
            <a:xfrm>
              <a:off x="5118625" y="26279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0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70" y="249"/>
                    <a:pt x="103" y="265"/>
                    <a:pt x="140" y="265"/>
                  </a:cubicBezTo>
                  <a:cubicBezTo>
                    <a:pt x="190" y="249"/>
                    <a:pt x="243" y="179"/>
                    <a:pt x="227" y="113"/>
                  </a:cubicBezTo>
                  <a:cubicBezTo>
                    <a:pt x="227" y="76"/>
                    <a:pt x="206" y="43"/>
                    <a:pt x="190" y="26"/>
                  </a:cubicBezTo>
                  <a:cubicBezTo>
                    <a:pt x="173" y="26"/>
                    <a:pt x="173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4" name="Google Shape;20674;p55"/>
            <p:cNvSpPr/>
            <p:nvPr/>
          </p:nvSpPr>
          <p:spPr>
            <a:xfrm>
              <a:off x="5223025" y="25322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5" name="Google Shape;20675;p55"/>
            <p:cNvSpPr/>
            <p:nvPr/>
          </p:nvSpPr>
          <p:spPr>
            <a:xfrm>
              <a:off x="5122950" y="27036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70" y="17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23"/>
                    <a:pt x="54" y="240"/>
                  </a:cubicBezTo>
                  <a:cubicBezTo>
                    <a:pt x="66" y="252"/>
                    <a:pt x="85" y="265"/>
                    <a:pt x="107" y="265"/>
                  </a:cubicBezTo>
                  <a:cubicBezTo>
                    <a:pt x="117" y="265"/>
                    <a:pt x="127" y="263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6" name="Google Shape;20676;p55"/>
            <p:cNvSpPr/>
            <p:nvPr/>
          </p:nvSpPr>
          <p:spPr>
            <a:xfrm>
              <a:off x="5231575" y="2544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74" y="260"/>
                    <a:pt x="191" y="244"/>
                    <a:pt x="207" y="206"/>
                  </a:cubicBezTo>
                  <a:cubicBezTo>
                    <a:pt x="224" y="174"/>
                    <a:pt x="224" y="141"/>
                    <a:pt x="224" y="103"/>
                  </a:cubicBezTo>
                  <a:cubicBezTo>
                    <a:pt x="224" y="70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7" name="Google Shape;20677;p55"/>
            <p:cNvSpPr/>
            <p:nvPr/>
          </p:nvSpPr>
          <p:spPr>
            <a:xfrm>
              <a:off x="5224275" y="25619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3"/>
                    <a:pt x="54" y="240"/>
                  </a:cubicBezTo>
                  <a:cubicBezTo>
                    <a:pt x="87" y="256"/>
                    <a:pt x="124" y="256"/>
                    <a:pt x="140" y="256"/>
                  </a:cubicBezTo>
                  <a:cubicBezTo>
                    <a:pt x="206" y="256"/>
                    <a:pt x="243" y="191"/>
                    <a:pt x="243" y="104"/>
                  </a:cubicBezTo>
                  <a:cubicBezTo>
                    <a:pt x="227" y="87"/>
                    <a:pt x="206" y="50"/>
                    <a:pt x="190" y="34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8" name="Google Shape;20678;p55"/>
            <p:cNvSpPr/>
            <p:nvPr/>
          </p:nvSpPr>
          <p:spPr>
            <a:xfrm>
              <a:off x="5110475" y="2613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0" y="70"/>
                    <a:pt x="0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23" y="173"/>
                    <a:pt x="244" y="136"/>
                  </a:cubicBezTo>
                  <a:cubicBezTo>
                    <a:pt x="244" y="103"/>
                    <a:pt x="223" y="70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9" name="Google Shape;20679;p55"/>
            <p:cNvSpPr/>
            <p:nvPr/>
          </p:nvSpPr>
          <p:spPr>
            <a:xfrm>
              <a:off x="5112225" y="2568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21"/>
                    <a:pt x="1" y="71"/>
                    <a:pt x="17" y="157"/>
                  </a:cubicBezTo>
                  <a:cubicBezTo>
                    <a:pt x="17" y="190"/>
                    <a:pt x="34" y="20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0" name="Google Shape;20680;p55"/>
            <p:cNvSpPr/>
            <p:nvPr/>
          </p:nvSpPr>
          <p:spPr>
            <a:xfrm>
              <a:off x="5113475" y="26436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3"/>
                    <a:pt x="0" y="153"/>
                    <a:pt x="37" y="223"/>
                  </a:cubicBezTo>
                  <a:cubicBezTo>
                    <a:pt x="54" y="239"/>
                    <a:pt x="87" y="256"/>
                    <a:pt x="103" y="256"/>
                  </a:cubicBezTo>
                  <a:cubicBezTo>
                    <a:pt x="114" y="261"/>
                    <a:pt x="124" y="263"/>
                    <a:pt x="134" y="263"/>
                  </a:cubicBezTo>
                  <a:cubicBezTo>
                    <a:pt x="158" y="263"/>
                    <a:pt x="178" y="251"/>
                    <a:pt x="190" y="239"/>
                  </a:cubicBezTo>
                  <a:cubicBezTo>
                    <a:pt x="243" y="186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1" name="Google Shape;20681;p55"/>
            <p:cNvSpPr/>
            <p:nvPr/>
          </p:nvSpPr>
          <p:spPr>
            <a:xfrm>
              <a:off x="5122525" y="26610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8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61"/>
                    <a:pt x="17" y="231"/>
                    <a:pt x="71" y="264"/>
                  </a:cubicBezTo>
                  <a:cubicBezTo>
                    <a:pt x="82" y="267"/>
                    <a:pt x="94" y="268"/>
                    <a:pt x="105" y="268"/>
                  </a:cubicBezTo>
                  <a:cubicBezTo>
                    <a:pt x="159" y="268"/>
                    <a:pt x="210" y="235"/>
                    <a:pt x="223" y="177"/>
                  </a:cubicBezTo>
                  <a:cubicBezTo>
                    <a:pt x="240" y="107"/>
                    <a:pt x="207" y="41"/>
                    <a:pt x="153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2" name="Google Shape;20682;p55"/>
            <p:cNvSpPr/>
            <p:nvPr/>
          </p:nvSpPr>
          <p:spPr>
            <a:xfrm>
              <a:off x="5114400" y="2518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4" y="0"/>
                  </a:moveTo>
                  <a:cubicBezTo>
                    <a:pt x="53" y="0"/>
                    <a:pt x="12" y="32"/>
                    <a:pt x="0" y="83"/>
                  </a:cubicBezTo>
                  <a:lnTo>
                    <a:pt x="0" y="133"/>
                  </a:lnTo>
                  <a:cubicBezTo>
                    <a:pt x="0" y="186"/>
                    <a:pt x="17" y="236"/>
                    <a:pt x="66" y="252"/>
                  </a:cubicBezTo>
                  <a:cubicBezTo>
                    <a:pt x="76" y="258"/>
                    <a:pt x="88" y="261"/>
                    <a:pt x="99" y="261"/>
                  </a:cubicBezTo>
                  <a:cubicBezTo>
                    <a:pt x="128" y="261"/>
                    <a:pt x="157" y="243"/>
                    <a:pt x="169" y="219"/>
                  </a:cubicBezTo>
                  <a:cubicBezTo>
                    <a:pt x="190" y="219"/>
                    <a:pt x="206" y="203"/>
                    <a:pt x="206" y="170"/>
                  </a:cubicBezTo>
                  <a:cubicBezTo>
                    <a:pt x="223" y="116"/>
                    <a:pt x="206" y="30"/>
                    <a:pt x="136" y="13"/>
                  </a:cubicBezTo>
                  <a:cubicBezTo>
                    <a:pt x="123" y="4"/>
                    <a:pt x="108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3" name="Google Shape;20683;p55"/>
            <p:cNvSpPr/>
            <p:nvPr/>
          </p:nvSpPr>
          <p:spPr>
            <a:xfrm>
              <a:off x="5116975" y="254810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34" y="1"/>
                  </a:moveTo>
                  <a:cubicBezTo>
                    <a:pt x="84" y="1"/>
                    <a:pt x="44" y="35"/>
                    <a:pt x="17" y="89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5"/>
                    <a:pt x="104" y="266"/>
                    <a:pt x="114" y="266"/>
                  </a:cubicBezTo>
                  <a:cubicBezTo>
                    <a:pt x="159" y="266"/>
                    <a:pt x="209" y="234"/>
                    <a:pt x="223" y="176"/>
                  </a:cubicBezTo>
                  <a:cubicBezTo>
                    <a:pt x="256" y="110"/>
                    <a:pt x="223" y="40"/>
                    <a:pt x="169" y="7"/>
                  </a:cubicBezTo>
                  <a:cubicBezTo>
                    <a:pt x="157" y="3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4" name="Google Shape;20684;p55"/>
            <p:cNvSpPr/>
            <p:nvPr/>
          </p:nvSpPr>
          <p:spPr>
            <a:xfrm>
              <a:off x="5118625" y="25829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21" y="137"/>
                  </a:cubicBezTo>
                  <a:cubicBezTo>
                    <a:pt x="21" y="224"/>
                    <a:pt x="87" y="261"/>
                    <a:pt x="140" y="261"/>
                  </a:cubicBezTo>
                  <a:cubicBezTo>
                    <a:pt x="173" y="240"/>
                    <a:pt x="190" y="224"/>
                    <a:pt x="206" y="207"/>
                  </a:cubicBezTo>
                  <a:cubicBezTo>
                    <a:pt x="227" y="174"/>
                    <a:pt x="243" y="137"/>
                    <a:pt x="243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90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5" name="Google Shape;20685;p55"/>
            <p:cNvSpPr/>
            <p:nvPr/>
          </p:nvSpPr>
          <p:spPr>
            <a:xfrm>
              <a:off x="5117375" y="25984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17" y="207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53" y="239"/>
                    <a:pt x="190" y="223"/>
                    <a:pt x="207" y="207"/>
                  </a:cubicBezTo>
                  <a:cubicBezTo>
                    <a:pt x="223" y="174"/>
                    <a:pt x="223" y="136"/>
                    <a:pt x="223" y="103"/>
                  </a:cubicBezTo>
                  <a:cubicBezTo>
                    <a:pt x="223" y="70"/>
                    <a:pt x="207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6" name="Google Shape;20686;p55"/>
            <p:cNvSpPr/>
            <p:nvPr/>
          </p:nvSpPr>
          <p:spPr>
            <a:xfrm>
              <a:off x="5093375" y="2493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17"/>
                    <a:pt x="50" y="38"/>
                    <a:pt x="33" y="54"/>
                  </a:cubicBezTo>
                  <a:cubicBezTo>
                    <a:pt x="17" y="87"/>
                    <a:pt x="0" y="120"/>
                    <a:pt x="0" y="158"/>
                  </a:cubicBezTo>
                  <a:cubicBezTo>
                    <a:pt x="17" y="191"/>
                    <a:pt x="33" y="224"/>
                    <a:pt x="50" y="244"/>
                  </a:cubicBezTo>
                  <a:cubicBezTo>
                    <a:pt x="61" y="256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1"/>
                  </a:cubicBezTo>
                  <a:cubicBezTo>
                    <a:pt x="186" y="261"/>
                    <a:pt x="239" y="191"/>
                    <a:pt x="223" y="120"/>
                  </a:cubicBezTo>
                  <a:cubicBezTo>
                    <a:pt x="223" y="87"/>
                    <a:pt x="206" y="54"/>
                    <a:pt x="186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7" name="Google Shape;20687;p55"/>
            <p:cNvSpPr/>
            <p:nvPr/>
          </p:nvSpPr>
          <p:spPr>
            <a:xfrm>
              <a:off x="5078325" y="2495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3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8" name="Google Shape;20688;p55"/>
            <p:cNvSpPr/>
            <p:nvPr/>
          </p:nvSpPr>
          <p:spPr>
            <a:xfrm>
              <a:off x="5085625" y="24781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34" y="1"/>
                    <a:pt x="1" y="71"/>
                    <a:pt x="1" y="141"/>
                  </a:cubicBezTo>
                  <a:cubicBezTo>
                    <a:pt x="1" y="174"/>
                    <a:pt x="17" y="207"/>
                    <a:pt x="50" y="228"/>
                  </a:cubicBezTo>
                  <a:cubicBezTo>
                    <a:pt x="67" y="261"/>
                    <a:pt x="104" y="261"/>
                    <a:pt x="120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70" y="22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9" name="Google Shape;20689;p55"/>
            <p:cNvSpPr/>
            <p:nvPr/>
          </p:nvSpPr>
          <p:spPr>
            <a:xfrm>
              <a:off x="5088625" y="25106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lnTo>
                    <a:pt x="66" y="8"/>
                  </a:lnTo>
                  <a:cubicBezTo>
                    <a:pt x="33" y="41"/>
                    <a:pt x="0" y="94"/>
                    <a:pt x="17" y="144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66" y="268"/>
                    <a:pt x="103" y="268"/>
                    <a:pt x="136" y="268"/>
                  </a:cubicBezTo>
                  <a:cubicBezTo>
                    <a:pt x="190" y="247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1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0" name="Google Shape;20690;p55"/>
            <p:cNvSpPr/>
            <p:nvPr/>
          </p:nvSpPr>
          <p:spPr>
            <a:xfrm>
              <a:off x="5064100" y="24529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7" y="223"/>
                  </a:cubicBezTo>
                  <a:cubicBezTo>
                    <a:pt x="54" y="240"/>
                    <a:pt x="70" y="256"/>
                    <a:pt x="103" y="256"/>
                  </a:cubicBezTo>
                  <a:cubicBezTo>
                    <a:pt x="114" y="261"/>
                    <a:pt x="123" y="263"/>
                    <a:pt x="131" y="263"/>
                  </a:cubicBezTo>
                  <a:cubicBezTo>
                    <a:pt x="151" y="263"/>
                    <a:pt x="167" y="252"/>
                    <a:pt x="190" y="240"/>
                  </a:cubicBezTo>
                  <a:cubicBezTo>
                    <a:pt x="223" y="186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1" name="Google Shape;20691;p55"/>
            <p:cNvSpPr/>
            <p:nvPr/>
          </p:nvSpPr>
          <p:spPr>
            <a:xfrm>
              <a:off x="5082125" y="25285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49"/>
                    <a:pt x="17" y="220"/>
                    <a:pt x="87" y="253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3" y="170"/>
                  </a:cubicBezTo>
                  <a:cubicBezTo>
                    <a:pt x="244" y="116"/>
                    <a:pt x="207" y="30"/>
                    <a:pt x="157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2" name="Google Shape;20692;p55"/>
            <p:cNvSpPr/>
            <p:nvPr/>
          </p:nvSpPr>
          <p:spPr>
            <a:xfrm>
              <a:off x="5097600" y="25697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7" y="0"/>
                    <a:pt x="0" y="70"/>
                    <a:pt x="0" y="136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7" y="239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73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3" name="Google Shape;20693;p55"/>
            <p:cNvSpPr/>
            <p:nvPr/>
          </p:nvSpPr>
          <p:spPr>
            <a:xfrm>
              <a:off x="5219125" y="2577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0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21" y="71"/>
                    <a:pt x="0" y="157"/>
                    <a:pt x="37" y="207"/>
                  </a:cubicBezTo>
                  <a:cubicBezTo>
                    <a:pt x="54" y="240"/>
                    <a:pt x="87" y="261"/>
                    <a:pt x="124" y="261"/>
                  </a:cubicBezTo>
                  <a:cubicBezTo>
                    <a:pt x="140" y="261"/>
                    <a:pt x="173" y="261"/>
                    <a:pt x="190" y="223"/>
                  </a:cubicBezTo>
                  <a:cubicBezTo>
                    <a:pt x="243" y="190"/>
                    <a:pt x="260" y="104"/>
                    <a:pt x="206" y="54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4" name="Google Shape;20694;p55"/>
            <p:cNvSpPr/>
            <p:nvPr/>
          </p:nvSpPr>
          <p:spPr>
            <a:xfrm>
              <a:off x="5091600" y="246147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7" y="0"/>
                  </a:moveTo>
                  <a:cubicBezTo>
                    <a:pt x="121" y="0"/>
                    <a:pt x="88" y="0"/>
                    <a:pt x="71" y="17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71" y="239"/>
                    <a:pt x="88" y="256"/>
                    <a:pt x="121" y="256"/>
                  </a:cubicBezTo>
                  <a:cubicBezTo>
                    <a:pt x="154" y="256"/>
                    <a:pt x="174" y="239"/>
                    <a:pt x="207" y="223"/>
                  </a:cubicBezTo>
                  <a:cubicBezTo>
                    <a:pt x="240" y="190"/>
                    <a:pt x="257" y="103"/>
                    <a:pt x="224" y="50"/>
                  </a:cubicBezTo>
                  <a:cubicBezTo>
                    <a:pt x="207" y="33"/>
                    <a:pt x="191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5" name="Google Shape;20695;p55"/>
            <p:cNvSpPr/>
            <p:nvPr/>
          </p:nvSpPr>
          <p:spPr>
            <a:xfrm>
              <a:off x="5094200" y="2540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4" y="256"/>
                    <a:pt x="85" y="267"/>
                    <a:pt x="107" y="267"/>
                  </a:cubicBezTo>
                  <a:cubicBezTo>
                    <a:pt x="117" y="267"/>
                    <a:pt x="126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21"/>
                    <a:pt x="173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6" name="Google Shape;20696;p55"/>
            <p:cNvSpPr/>
            <p:nvPr/>
          </p:nvSpPr>
          <p:spPr>
            <a:xfrm>
              <a:off x="5082550" y="25709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70" y="21"/>
                    <a:pt x="37" y="38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21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29" y="265"/>
                    <a:pt x="140" y="260"/>
                  </a:cubicBezTo>
                  <a:cubicBezTo>
                    <a:pt x="190" y="260"/>
                    <a:pt x="243" y="190"/>
                    <a:pt x="227" y="124"/>
                  </a:cubicBezTo>
                  <a:cubicBezTo>
                    <a:pt x="227" y="87"/>
                    <a:pt x="206" y="54"/>
                    <a:pt x="173" y="38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7" name="Google Shape;20697;p55"/>
            <p:cNvSpPr/>
            <p:nvPr/>
          </p:nvSpPr>
          <p:spPr>
            <a:xfrm>
              <a:off x="5072225" y="25576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4"/>
                    <a:pt x="244" y="190"/>
                    <a:pt x="228" y="104"/>
                  </a:cubicBezTo>
                  <a:cubicBezTo>
                    <a:pt x="228" y="71"/>
                    <a:pt x="207" y="54"/>
                    <a:pt x="191" y="17"/>
                  </a:cubicBezTo>
                  <a:lnTo>
                    <a:pt x="158" y="17"/>
                  </a:ln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8" name="Google Shape;20698;p55"/>
            <p:cNvSpPr/>
            <p:nvPr/>
          </p:nvSpPr>
          <p:spPr>
            <a:xfrm>
              <a:off x="5073575" y="25416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5" y="1"/>
                  </a:moveTo>
                  <a:cubicBezTo>
                    <a:pt x="98" y="1"/>
                    <a:pt x="47" y="33"/>
                    <a:pt x="33" y="91"/>
                  </a:cubicBezTo>
                  <a:cubicBezTo>
                    <a:pt x="0" y="161"/>
                    <a:pt x="33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5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9" name="Google Shape;20699;p55"/>
            <p:cNvSpPr/>
            <p:nvPr/>
          </p:nvSpPr>
          <p:spPr>
            <a:xfrm>
              <a:off x="5071400" y="2604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83"/>
                    <a:pt x="1" y="153"/>
                    <a:pt x="34" y="223"/>
                  </a:cubicBezTo>
                  <a:cubicBezTo>
                    <a:pt x="54" y="239"/>
                    <a:pt x="71" y="256"/>
                    <a:pt x="104" y="256"/>
                  </a:cubicBezTo>
                  <a:cubicBezTo>
                    <a:pt x="114" y="261"/>
                    <a:pt x="122" y="263"/>
                    <a:pt x="130" y="263"/>
                  </a:cubicBezTo>
                  <a:cubicBezTo>
                    <a:pt x="150" y="263"/>
                    <a:pt x="167" y="251"/>
                    <a:pt x="191" y="239"/>
                  </a:cubicBezTo>
                  <a:cubicBezTo>
                    <a:pt x="207" y="206"/>
                    <a:pt x="224" y="186"/>
                    <a:pt x="224" y="153"/>
                  </a:cubicBezTo>
                  <a:cubicBezTo>
                    <a:pt x="224" y="120"/>
                    <a:pt x="224" y="8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0" name="Google Shape;20700;p55"/>
            <p:cNvSpPr/>
            <p:nvPr/>
          </p:nvSpPr>
          <p:spPr>
            <a:xfrm>
              <a:off x="5078325" y="25899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1" y="251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53" y="256"/>
                    <a:pt x="190" y="239"/>
                    <a:pt x="206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1" name="Google Shape;20701;p55"/>
            <p:cNvSpPr/>
            <p:nvPr/>
          </p:nvSpPr>
          <p:spPr>
            <a:xfrm>
              <a:off x="5070175" y="25774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0"/>
                  </a:moveTo>
                  <a:cubicBezTo>
                    <a:pt x="83" y="0"/>
                    <a:pt x="50" y="17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23"/>
                  </a:cubicBezTo>
                  <a:cubicBezTo>
                    <a:pt x="35" y="252"/>
                    <a:pt x="64" y="265"/>
                    <a:pt x="95" y="265"/>
                  </a:cubicBezTo>
                  <a:cubicBezTo>
                    <a:pt x="120" y="265"/>
                    <a:pt x="147" y="256"/>
                    <a:pt x="169" y="239"/>
                  </a:cubicBezTo>
                  <a:cubicBezTo>
                    <a:pt x="223" y="190"/>
                    <a:pt x="223" y="103"/>
                    <a:pt x="186" y="50"/>
                  </a:cubicBezTo>
                  <a:cubicBezTo>
                    <a:pt x="169" y="33"/>
                    <a:pt x="153" y="17"/>
                    <a:pt x="136" y="17"/>
                  </a:cubicBezTo>
                  <a:cubicBezTo>
                    <a:pt x="136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2" name="Google Shape;20702;p55"/>
            <p:cNvSpPr/>
            <p:nvPr/>
          </p:nvSpPr>
          <p:spPr>
            <a:xfrm>
              <a:off x="5073150" y="25110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8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88" y="251"/>
                    <a:pt x="104" y="267"/>
                  </a:cubicBezTo>
                  <a:cubicBezTo>
                    <a:pt x="137" y="267"/>
                    <a:pt x="170" y="251"/>
                    <a:pt x="191" y="230"/>
                  </a:cubicBezTo>
                  <a:cubicBezTo>
                    <a:pt x="240" y="181"/>
                    <a:pt x="240" y="110"/>
                    <a:pt x="207" y="45"/>
                  </a:cubicBezTo>
                  <a:cubicBezTo>
                    <a:pt x="191" y="24"/>
                    <a:pt x="170" y="7"/>
                    <a:pt x="154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3" name="Google Shape;20703;p55"/>
            <p:cNvSpPr/>
            <p:nvPr/>
          </p:nvSpPr>
          <p:spPr>
            <a:xfrm>
              <a:off x="5076975" y="2465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38" y="17"/>
                    <a:pt x="1" y="66"/>
                    <a:pt x="1" y="153"/>
                  </a:cubicBezTo>
                  <a:cubicBezTo>
                    <a:pt x="17" y="186"/>
                    <a:pt x="17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7" y="256"/>
                    <a:pt x="190" y="239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4" name="Google Shape;20704;p55"/>
            <p:cNvSpPr/>
            <p:nvPr/>
          </p:nvSpPr>
          <p:spPr>
            <a:xfrm>
              <a:off x="5070175" y="2480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3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43"/>
                  </a:cubicBezTo>
                  <a:cubicBezTo>
                    <a:pt x="223" y="206"/>
                    <a:pt x="223" y="173"/>
                    <a:pt x="240" y="140"/>
                  </a:cubicBezTo>
                  <a:cubicBezTo>
                    <a:pt x="240" y="103"/>
                    <a:pt x="223" y="70"/>
                    <a:pt x="207" y="54"/>
                  </a:cubicBezTo>
                  <a:cubicBezTo>
                    <a:pt x="207" y="37"/>
                    <a:pt x="186" y="21"/>
                    <a:pt x="169" y="21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5" name="Google Shape;20705;p55"/>
            <p:cNvSpPr/>
            <p:nvPr/>
          </p:nvSpPr>
          <p:spPr>
            <a:xfrm>
              <a:off x="5060700" y="2592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70" y="8"/>
                    <a:pt x="33" y="24"/>
                    <a:pt x="17" y="57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6" name="Google Shape;20706;p55"/>
            <p:cNvSpPr/>
            <p:nvPr/>
          </p:nvSpPr>
          <p:spPr>
            <a:xfrm>
              <a:off x="5058950" y="25606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7"/>
                  </a:cubicBezTo>
                  <a:cubicBezTo>
                    <a:pt x="17" y="70"/>
                    <a:pt x="0" y="157"/>
                    <a:pt x="37" y="206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43" y="190"/>
                    <a:pt x="260" y="103"/>
                    <a:pt x="206" y="54"/>
                  </a:cubicBezTo>
                  <a:cubicBezTo>
                    <a:pt x="206" y="37"/>
                    <a:pt x="190" y="21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7" name="Google Shape;20707;p55"/>
            <p:cNvSpPr/>
            <p:nvPr/>
          </p:nvSpPr>
          <p:spPr>
            <a:xfrm>
              <a:off x="5060700" y="24678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71"/>
                    <a:pt x="190" y="38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8" name="Google Shape;20708;p55"/>
            <p:cNvSpPr/>
            <p:nvPr/>
          </p:nvSpPr>
          <p:spPr>
            <a:xfrm>
              <a:off x="5055525" y="24833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21"/>
                    <a:pt x="34" y="37"/>
                    <a:pt x="17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17" y="227"/>
                    <a:pt x="50" y="243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1" y="260"/>
                    <a:pt x="224" y="190"/>
                    <a:pt x="224" y="124"/>
                  </a:cubicBezTo>
                  <a:cubicBezTo>
                    <a:pt x="224" y="87"/>
                    <a:pt x="207" y="54"/>
                    <a:pt x="174" y="37"/>
                  </a:cubicBezTo>
                  <a:cubicBezTo>
                    <a:pt x="174" y="21"/>
                    <a:pt x="154" y="21"/>
                    <a:pt x="154" y="21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9" name="Google Shape;20709;p55"/>
            <p:cNvSpPr/>
            <p:nvPr/>
          </p:nvSpPr>
          <p:spPr>
            <a:xfrm>
              <a:off x="5059350" y="25443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17"/>
                    <a:pt x="1" y="87"/>
                    <a:pt x="21" y="158"/>
                  </a:cubicBezTo>
                  <a:cubicBezTo>
                    <a:pt x="21" y="191"/>
                    <a:pt x="38" y="223"/>
                    <a:pt x="54" y="240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1"/>
                  </a:cubicBezTo>
                  <a:cubicBezTo>
                    <a:pt x="207" y="261"/>
                    <a:pt x="244" y="191"/>
                    <a:pt x="227" y="120"/>
                  </a:cubicBezTo>
                  <a:cubicBezTo>
                    <a:pt x="227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0" name="Google Shape;20710;p55"/>
            <p:cNvSpPr/>
            <p:nvPr/>
          </p:nvSpPr>
          <p:spPr>
            <a:xfrm>
              <a:off x="5052950" y="2670600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0"/>
                  </a:moveTo>
                  <a:lnTo>
                    <a:pt x="1" y="260"/>
                  </a:lnTo>
                  <a:cubicBezTo>
                    <a:pt x="71" y="240"/>
                    <a:pt x="104" y="174"/>
                    <a:pt x="104" y="103"/>
                  </a:cubicBezTo>
                  <a:cubicBezTo>
                    <a:pt x="104" y="70"/>
                    <a:pt x="87" y="33"/>
                    <a:pt x="50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1" name="Google Shape;20711;p55"/>
            <p:cNvSpPr/>
            <p:nvPr/>
          </p:nvSpPr>
          <p:spPr>
            <a:xfrm>
              <a:off x="5095950" y="26160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0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2" name="Google Shape;20712;p55"/>
            <p:cNvSpPr/>
            <p:nvPr/>
          </p:nvSpPr>
          <p:spPr>
            <a:xfrm>
              <a:off x="5079550" y="26676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7"/>
                    <a:pt x="1" y="87"/>
                    <a:pt x="17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23" y="104"/>
                  </a:cubicBezTo>
                  <a:cubicBezTo>
                    <a:pt x="223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3" name="Google Shape;20713;p55"/>
            <p:cNvSpPr/>
            <p:nvPr/>
          </p:nvSpPr>
          <p:spPr>
            <a:xfrm>
              <a:off x="5066675" y="25276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3" y="1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4"/>
                    <a:pt x="54" y="240"/>
                  </a:cubicBezTo>
                  <a:cubicBezTo>
                    <a:pt x="77" y="252"/>
                    <a:pt x="92" y="263"/>
                    <a:pt x="112" y="263"/>
                  </a:cubicBezTo>
                  <a:cubicBezTo>
                    <a:pt x="120" y="263"/>
                    <a:pt x="130" y="261"/>
                    <a:pt x="140" y="257"/>
                  </a:cubicBezTo>
                  <a:cubicBezTo>
                    <a:pt x="206" y="257"/>
                    <a:pt x="243" y="186"/>
                    <a:pt x="243" y="121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4" name="Google Shape;20714;p55"/>
            <p:cNvSpPr/>
            <p:nvPr/>
          </p:nvSpPr>
          <p:spPr>
            <a:xfrm>
              <a:off x="5059350" y="2513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1" y="153"/>
                    <a:pt x="21" y="219"/>
                    <a:pt x="87" y="256"/>
                  </a:cubicBezTo>
                  <a:cubicBezTo>
                    <a:pt x="96" y="259"/>
                    <a:pt x="106" y="260"/>
                    <a:pt x="115" y="260"/>
                  </a:cubicBezTo>
                  <a:cubicBezTo>
                    <a:pt x="162" y="260"/>
                    <a:pt x="210" y="228"/>
                    <a:pt x="227" y="170"/>
                  </a:cubicBezTo>
                  <a:cubicBezTo>
                    <a:pt x="244" y="116"/>
                    <a:pt x="207" y="34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5" name="Google Shape;20715;p55"/>
            <p:cNvSpPr/>
            <p:nvPr/>
          </p:nvSpPr>
          <p:spPr>
            <a:xfrm>
              <a:off x="5052950" y="2628125"/>
              <a:ext cx="2600" cy="6000"/>
            </a:xfrm>
            <a:custGeom>
              <a:avLst/>
              <a:gdLst/>
              <a:ahLst/>
              <a:cxnLst/>
              <a:rect l="l" t="t" r="r" b="b"/>
              <a:pathLst>
                <a:path w="104" h="240" extrusionOk="0">
                  <a:moveTo>
                    <a:pt x="1" y="1"/>
                  </a:moveTo>
                  <a:lnTo>
                    <a:pt x="1" y="240"/>
                  </a:lnTo>
                  <a:cubicBezTo>
                    <a:pt x="34" y="240"/>
                    <a:pt x="71" y="207"/>
                    <a:pt x="87" y="170"/>
                  </a:cubicBezTo>
                  <a:cubicBezTo>
                    <a:pt x="104" y="104"/>
                    <a:pt x="71" y="17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6" name="Google Shape;20716;p55"/>
            <p:cNvSpPr/>
            <p:nvPr/>
          </p:nvSpPr>
          <p:spPr>
            <a:xfrm>
              <a:off x="5055950" y="2610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71" y="0"/>
                  </a:moveTo>
                  <a:cubicBezTo>
                    <a:pt x="33" y="33"/>
                    <a:pt x="0" y="83"/>
                    <a:pt x="0" y="136"/>
                  </a:cubicBezTo>
                  <a:cubicBezTo>
                    <a:pt x="17" y="169"/>
                    <a:pt x="17" y="206"/>
                    <a:pt x="54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40" y="169"/>
                    <a:pt x="223" y="103"/>
                  </a:cubicBezTo>
                  <a:lnTo>
                    <a:pt x="223" y="66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7" name="Google Shape;20717;p55"/>
            <p:cNvSpPr/>
            <p:nvPr/>
          </p:nvSpPr>
          <p:spPr>
            <a:xfrm>
              <a:off x="5052950" y="25774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50" y="0"/>
                    <a:pt x="17" y="33"/>
                    <a:pt x="1" y="87"/>
                  </a:cubicBezTo>
                  <a:lnTo>
                    <a:pt x="1" y="173"/>
                  </a:lnTo>
                  <a:cubicBezTo>
                    <a:pt x="17" y="190"/>
                    <a:pt x="17" y="223"/>
                    <a:pt x="3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3" y="256"/>
                    <a:pt x="174" y="223"/>
                    <a:pt x="191" y="206"/>
                  </a:cubicBezTo>
                  <a:cubicBezTo>
                    <a:pt x="224" y="173"/>
                    <a:pt x="224" y="136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8" name="Google Shape;20718;p55"/>
            <p:cNvSpPr/>
            <p:nvPr/>
          </p:nvSpPr>
          <p:spPr>
            <a:xfrm>
              <a:off x="5099750" y="26464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57"/>
                    <a:pt x="17" y="227"/>
                    <a:pt x="71" y="260"/>
                  </a:cubicBezTo>
                  <a:cubicBezTo>
                    <a:pt x="82" y="263"/>
                    <a:pt x="93" y="265"/>
                    <a:pt x="105" y="265"/>
                  </a:cubicBezTo>
                  <a:cubicBezTo>
                    <a:pt x="159" y="265"/>
                    <a:pt x="210" y="232"/>
                    <a:pt x="223" y="174"/>
                  </a:cubicBezTo>
                  <a:cubicBezTo>
                    <a:pt x="240" y="108"/>
                    <a:pt x="207" y="38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9" name="Google Shape;20719;p55"/>
            <p:cNvSpPr/>
            <p:nvPr/>
          </p:nvSpPr>
          <p:spPr>
            <a:xfrm>
              <a:off x="5052950" y="2500525"/>
              <a:ext cx="1275" cy="5600"/>
            </a:xfrm>
            <a:custGeom>
              <a:avLst/>
              <a:gdLst/>
              <a:ahLst/>
              <a:cxnLst/>
              <a:rect l="l" t="t" r="r" b="b"/>
              <a:pathLst>
                <a:path w="51" h="224" extrusionOk="0">
                  <a:moveTo>
                    <a:pt x="1" y="1"/>
                  </a:moveTo>
                  <a:lnTo>
                    <a:pt x="1" y="223"/>
                  </a:lnTo>
                  <a:lnTo>
                    <a:pt x="17" y="207"/>
                  </a:lnTo>
                  <a:cubicBezTo>
                    <a:pt x="34" y="190"/>
                    <a:pt x="50" y="157"/>
                    <a:pt x="50" y="120"/>
                  </a:cubicBezTo>
                  <a:cubicBezTo>
                    <a:pt x="50" y="87"/>
                    <a:pt x="50" y="54"/>
                    <a:pt x="34" y="34"/>
                  </a:cubicBezTo>
                  <a:cubicBezTo>
                    <a:pt x="17" y="17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0" name="Google Shape;20720;p55"/>
            <p:cNvSpPr/>
            <p:nvPr/>
          </p:nvSpPr>
          <p:spPr>
            <a:xfrm>
              <a:off x="5052950" y="2717400"/>
              <a:ext cx="1775" cy="5175"/>
            </a:xfrm>
            <a:custGeom>
              <a:avLst/>
              <a:gdLst/>
              <a:ahLst/>
              <a:cxnLst/>
              <a:rect l="l" t="t" r="r" b="b"/>
              <a:pathLst>
                <a:path w="71" h="207" extrusionOk="0">
                  <a:moveTo>
                    <a:pt x="1" y="0"/>
                  </a:moveTo>
                  <a:lnTo>
                    <a:pt x="1" y="206"/>
                  </a:lnTo>
                  <a:lnTo>
                    <a:pt x="17" y="206"/>
                  </a:lnTo>
                  <a:cubicBezTo>
                    <a:pt x="34" y="190"/>
                    <a:pt x="34" y="173"/>
                    <a:pt x="50" y="157"/>
                  </a:cubicBezTo>
                  <a:cubicBezTo>
                    <a:pt x="71" y="87"/>
                    <a:pt x="50" y="3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1" name="Google Shape;20721;p55"/>
            <p:cNvSpPr/>
            <p:nvPr/>
          </p:nvSpPr>
          <p:spPr>
            <a:xfrm>
              <a:off x="5052950" y="2529550"/>
              <a:ext cx="5200" cy="6575"/>
            </a:xfrm>
            <a:custGeom>
              <a:avLst/>
              <a:gdLst/>
              <a:ahLst/>
              <a:cxnLst/>
              <a:rect l="l" t="t" r="r" b="b"/>
              <a:pathLst>
                <a:path w="208" h="263" extrusionOk="0">
                  <a:moveTo>
                    <a:pt x="91" y="0"/>
                  </a:moveTo>
                  <a:cubicBezTo>
                    <a:pt x="61" y="0"/>
                    <a:pt x="25" y="16"/>
                    <a:pt x="1" y="44"/>
                  </a:cubicBezTo>
                  <a:lnTo>
                    <a:pt x="1" y="233"/>
                  </a:lnTo>
                  <a:cubicBezTo>
                    <a:pt x="17" y="233"/>
                    <a:pt x="17" y="250"/>
                    <a:pt x="34" y="250"/>
                  </a:cubicBezTo>
                  <a:cubicBezTo>
                    <a:pt x="52" y="258"/>
                    <a:pt x="70" y="263"/>
                    <a:pt x="85" y="263"/>
                  </a:cubicBezTo>
                  <a:cubicBezTo>
                    <a:pt x="129" y="263"/>
                    <a:pt x="163" y="231"/>
                    <a:pt x="191" y="180"/>
                  </a:cubicBezTo>
                  <a:cubicBezTo>
                    <a:pt x="207" y="109"/>
                    <a:pt x="174" y="44"/>
                    <a:pt x="120" y="6"/>
                  </a:cubicBezTo>
                  <a:cubicBezTo>
                    <a:pt x="112" y="2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2" name="Google Shape;20722;p55"/>
            <p:cNvSpPr/>
            <p:nvPr/>
          </p:nvSpPr>
          <p:spPr>
            <a:xfrm>
              <a:off x="5061100" y="2497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87" y="1"/>
                    <a:pt x="54" y="17"/>
                    <a:pt x="54" y="34"/>
                  </a:cubicBezTo>
                  <a:cubicBezTo>
                    <a:pt x="17" y="67"/>
                    <a:pt x="1" y="104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90" y="240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67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3" name="Google Shape;20723;p55"/>
            <p:cNvSpPr/>
            <p:nvPr/>
          </p:nvSpPr>
          <p:spPr>
            <a:xfrm>
              <a:off x="5137175" y="24864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17" y="50"/>
                    <a:pt x="17" y="83"/>
                    <a:pt x="0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86"/>
                    <a:pt x="239" y="104"/>
                    <a:pt x="206" y="50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4" name="Google Shape;20724;p55"/>
            <p:cNvSpPr/>
            <p:nvPr/>
          </p:nvSpPr>
          <p:spPr>
            <a:xfrm>
              <a:off x="5185200" y="26016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5" y="0"/>
                  </a:moveTo>
                  <a:cubicBezTo>
                    <a:pt x="117" y="0"/>
                    <a:pt x="109" y="2"/>
                    <a:pt x="104" y="7"/>
                  </a:cubicBezTo>
                  <a:cubicBezTo>
                    <a:pt x="54" y="7"/>
                    <a:pt x="1" y="78"/>
                    <a:pt x="17" y="148"/>
                  </a:cubicBezTo>
                  <a:cubicBezTo>
                    <a:pt x="17" y="181"/>
                    <a:pt x="38" y="214"/>
                    <a:pt x="54" y="234"/>
                  </a:cubicBezTo>
                  <a:cubicBezTo>
                    <a:pt x="87" y="251"/>
                    <a:pt x="120" y="267"/>
                    <a:pt x="141" y="267"/>
                  </a:cubicBezTo>
                  <a:cubicBezTo>
                    <a:pt x="207" y="251"/>
                    <a:pt x="244" y="181"/>
                    <a:pt x="244" y="110"/>
                  </a:cubicBezTo>
                  <a:cubicBezTo>
                    <a:pt x="223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5" name="Google Shape;20725;p55"/>
            <p:cNvSpPr/>
            <p:nvPr/>
          </p:nvSpPr>
          <p:spPr>
            <a:xfrm>
              <a:off x="5228175" y="2595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0"/>
                    <a:pt x="34" y="236"/>
                    <a:pt x="87" y="253"/>
                  </a:cubicBezTo>
                  <a:cubicBezTo>
                    <a:pt x="101" y="263"/>
                    <a:pt x="116" y="268"/>
                    <a:pt x="131" y="268"/>
                  </a:cubicBezTo>
                  <a:cubicBezTo>
                    <a:pt x="171" y="268"/>
                    <a:pt x="211" y="235"/>
                    <a:pt x="223" y="187"/>
                  </a:cubicBezTo>
                  <a:cubicBezTo>
                    <a:pt x="240" y="117"/>
                    <a:pt x="223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6" name="Google Shape;20726;p55"/>
            <p:cNvSpPr/>
            <p:nvPr/>
          </p:nvSpPr>
          <p:spPr>
            <a:xfrm>
              <a:off x="5177875" y="24919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0"/>
                  </a:moveTo>
                  <a:cubicBezTo>
                    <a:pt x="38" y="17"/>
                    <a:pt x="1" y="66"/>
                    <a:pt x="21" y="136"/>
                  </a:cubicBezTo>
                  <a:cubicBezTo>
                    <a:pt x="21" y="169"/>
                    <a:pt x="38" y="207"/>
                    <a:pt x="54" y="223"/>
                  </a:cubicBezTo>
                  <a:cubicBezTo>
                    <a:pt x="87" y="240"/>
                    <a:pt x="104" y="256"/>
                    <a:pt x="141" y="256"/>
                  </a:cubicBezTo>
                  <a:cubicBezTo>
                    <a:pt x="207" y="240"/>
                    <a:pt x="244" y="169"/>
                    <a:pt x="228" y="103"/>
                  </a:cubicBezTo>
                  <a:lnTo>
                    <a:pt x="228" y="66"/>
                  </a:lnTo>
                  <a:cubicBezTo>
                    <a:pt x="191" y="50"/>
                    <a:pt x="141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7" name="Google Shape;20727;p55"/>
            <p:cNvSpPr/>
            <p:nvPr/>
          </p:nvSpPr>
          <p:spPr>
            <a:xfrm>
              <a:off x="5228600" y="2637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54" y="21"/>
                    <a:pt x="33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4" y="227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21"/>
                  </a:cubicBezTo>
                  <a:cubicBezTo>
                    <a:pt x="173" y="21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8" name="Google Shape;20728;p55"/>
            <p:cNvSpPr/>
            <p:nvPr/>
          </p:nvSpPr>
          <p:spPr>
            <a:xfrm>
              <a:off x="5152625" y="2701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9" name="Google Shape;20729;p55"/>
            <p:cNvSpPr/>
            <p:nvPr/>
          </p:nvSpPr>
          <p:spPr>
            <a:xfrm>
              <a:off x="5138000" y="2701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17"/>
                    <a:pt x="173" y="17"/>
                    <a:pt x="153" y="17"/>
                  </a:cubicBezTo>
                  <a:lnTo>
                    <a:pt x="136" y="17"/>
                  </a:lnTo>
                  <a:cubicBezTo>
                    <a:pt x="12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0" name="Google Shape;20730;p55"/>
            <p:cNvSpPr/>
            <p:nvPr/>
          </p:nvSpPr>
          <p:spPr>
            <a:xfrm>
              <a:off x="5107075" y="26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207" y="239"/>
                    <a:pt x="240" y="19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1" name="Google Shape;20731;p55"/>
            <p:cNvSpPr/>
            <p:nvPr/>
          </p:nvSpPr>
          <p:spPr>
            <a:xfrm>
              <a:off x="5170675" y="2602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66" y="240"/>
                  </a:cubicBezTo>
                  <a:cubicBezTo>
                    <a:pt x="78" y="251"/>
                    <a:pt x="92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2" name="Google Shape;20732;p55"/>
            <p:cNvSpPr/>
            <p:nvPr/>
          </p:nvSpPr>
          <p:spPr>
            <a:xfrm>
              <a:off x="5115225" y="2471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7"/>
                    <a:pt x="0" y="120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65" y="251"/>
                    <a:pt x="85" y="265"/>
                    <a:pt x="107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3" name="Google Shape;20733;p55"/>
            <p:cNvSpPr/>
            <p:nvPr/>
          </p:nvSpPr>
          <p:spPr>
            <a:xfrm>
              <a:off x="5065025" y="2668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83" y="260"/>
                    <a:pt x="103" y="260"/>
                    <a:pt x="136" y="260"/>
                  </a:cubicBezTo>
                  <a:cubicBezTo>
                    <a:pt x="153" y="244"/>
                    <a:pt x="186" y="227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69" y="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4" name="Google Shape;20734;p55"/>
            <p:cNvSpPr/>
            <p:nvPr/>
          </p:nvSpPr>
          <p:spPr>
            <a:xfrm>
              <a:off x="5165000" y="2494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0" y="87"/>
                    <a:pt x="0" y="153"/>
                    <a:pt x="38" y="223"/>
                  </a:cubicBezTo>
                  <a:cubicBezTo>
                    <a:pt x="54" y="240"/>
                    <a:pt x="71" y="256"/>
                    <a:pt x="104" y="256"/>
                  </a:cubicBezTo>
                  <a:cubicBezTo>
                    <a:pt x="114" y="261"/>
                    <a:pt x="124" y="263"/>
                    <a:pt x="132" y="263"/>
                  </a:cubicBezTo>
                  <a:cubicBezTo>
                    <a:pt x="152" y="263"/>
                    <a:pt x="167" y="251"/>
                    <a:pt x="190" y="240"/>
                  </a:cubicBezTo>
                  <a:cubicBezTo>
                    <a:pt x="244" y="190"/>
                    <a:pt x="244" y="104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5" name="Google Shape;20735;p55"/>
            <p:cNvSpPr/>
            <p:nvPr/>
          </p:nvSpPr>
          <p:spPr>
            <a:xfrm>
              <a:off x="5166350" y="2526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70" y="1"/>
                    <a:pt x="50" y="38"/>
                    <a:pt x="33" y="54"/>
                  </a:cubicBezTo>
                  <a:cubicBezTo>
                    <a:pt x="17" y="87"/>
                    <a:pt x="0" y="120"/>
                    <a:pt x="17" y="158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1"/>
                    <a:pt x="103" y="261"/>
                    <a:pt x="136" y="261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6" name="Google Shape;20736;p55"/>
            <p:cNvSpPr/>
            <p:nvPr/>
          </p:nvSpPr>
          <p:spPr>
            <a:xfrm>
              <a:off x="5161600" y="25439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lnTo>
                    <a:pt x="87" y="17"/>
                  </a:lnTo>
                  <a:cubicBezTo>
                    <a:pt x="33" y="33"/>
                    <a:pt x="0" y="103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1"/>
                    <a:pt x="92" y="265"/>
                    <a:pt x="110" y="265"/>
                  </a:cubicBezTo>
                  <a:cubicBezTo>
                    <a:pt x="118" y="265"/>
                    <a:pt x="127" y="262"/>
                    <a:pt x="136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7" name="Google Shape;20737;p55"/>
            <p:cNvSpPr/>
            <p:nvPr/>
          </p:nvSpPr>
          <p:spPr>
            <a:xfrm>
              <a:off x="5158600" y="251125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53" y="260"/>
                    <a:pt x="191" y="244"/>
                    <a:pt x="207" y="207"/>
                  </a:cubicBezTo>
                  <a:cubicBezTo>
                    <a:pt x="224" y="190"/>
                    <a:pt x="224" y="157"/>
                    <a:pt x="224" y="120"/>
                  </a:cubicBezTo>
                  <a:cubicBezTo>
                    <a:pt x="224" y="87"/>
                    <a:pt x="207" y="54"/>
                    <a:pt x="174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8" name="Google Shape;20738;p55"/>
            <p:cNvSpPr/>
            <p:nvPr/>
          </p:nvSpPr>
          <p:spPr>
            <a:xfrm>
              <a:off x="5145325" y="2591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41"/>
                  </a:cubicBezTo>
                  <a:cubicBezTo>
                    <a:pt x="17" y="174"/>
                    <a:pt x="33" y="207"/>
                    <a:pt x="49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9" name="Google Shape;20739;p55"/>
            <p:cNvSpPr/>
            <p:nvPr/>
          </p:nvSpPr>
          <p:spPr>
            <a:xfrm>
              <a:off x="5144375" y="263845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1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5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1" y="223"/>
                  </a:cubicBezTo>
                  <a:cubicBezTo>
                    <a:pt x="207" y="206"/>
                    <a:pt x="228" y="169"/>
                    <a:pt x="228" y="136"/>
                  </a:cubicBezTo>
                  <a:cubicBezTo>
                    <a:pt x="244" y="103"/>
                    <a:pt x="228" y="66"/>
                    <a:pt x="207" y="50"/>
                  </a:cubicBezTo>
                  <a:cubicBezTo>
                    <a:pt x="191" y="33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0" name="Google Shape;20740;p55"/>
            <p:cNvSpPr/>
            <p:nvPr/>
          </p:nvSpPr>
          <p:spPr>
            <a:xfrm>
              <a:off x="5143150" y="26109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0" y="0"/>
                  </a:moveTo>
                  <a:cubicBezTo>
                    <a:pt x="87" y="0"/>
                    <a:pt x="71" y="0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6" y="235"/>
                    <a:pt x="74" y="255"/>
                    <a:pt x="110" y="255"/>
                  </a:cubicBezTo>
                  <a:cubicBezTo>
                    <a:pt x="134" y="255"/>
                    <a:pt x="158" y="245"/>
                    <a:pt x="174" y="223"/>
                  </a:cubicBezTo>
                  <a:cubicBezTo>
                    <a:pt x="223" y="190"/>
                    <a:pt x="240" y="103"/>
                    <a:pt x="190" y="50"/>
                  </a:cubicBezTo>
                  <a:cubicBezTo>
                    <a:pt x="190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1" name="Google Shape;20741;p55"/>
            <p:cNvSpPr/>
            <p:nvPr/>
          </p:nvSpPr>
          <p:spPr>
            <a:xfrm>
              <a:off x="5167175" y="2573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21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90" y="244"/>
                    <a:pt x="243" y="174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cubicBezTo>
                    <a:pt x="173" y="21"/>
                    <a:pt x="173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2" name="Google Shape;20742;p55"/>
            <p:cNvSpPr/>
            <p:nvPr/>
          </p:nvSpPr>
          <p:spPr>
            <a:xfrm>
              <a:off x="5247975" y="26963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3" y="0"/>
                  </a:moveTo>
                  <a:cubicBezTo>
                    <a:pt x="66" y="0"/>
                    <a:pt x="50" y="17"/>
                    <a:pt x="33" y="33"/>
                  </a:cubicBezTo>
                  <a:cubicBezTo>
                    <a:pt x="0" y="70"/>
                    <a:pt x="0" y="103"/>
                    <a:pt x="0" y="157"/>
                  </a:cubicBezTo>
                  <a:cubicBezTo>
                    <a:pt x="0" y="190"/>
                    <a:pt x="17" y="223"/>
                    <a:pt x="33" y="239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70"/>
                    <a:pt x="186" y="33"/>
                    <a:pt x="153" y="17"/>
                  </a:cubicBezTo>
                  <a:cubicBezTo>
                    <a:pt x="136" y="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3" name="Google Shape;20743;p55"/>
            <p:cNvSpPr/>
            <p:nvPr/>
          </p:nvSpPr>
          <p:spPr>
            <a:xfrm>
              <a:off x="5180050" y="269380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0"/>
                    <a:pt x="0" y="70"/>
                    <a:pt x="17" y="136"/>
                  </a:cubicBezTo>
                  <a:cubicBezTo>
                    <a:pt x="17" y="173"/>
                    <a:pt x="38" y="206"/>
                    <a:pt x="54" y="223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4" name="Google Shape;20744;p55"/>
            <p:cNvSpPr/>
            <p:nvPr/>
          </p:nvSpPr>
          <p:spPr>
            <a:xfrm>
              <a:off x="5225600" y="27342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76" y="251"/>
                    <a:pt x="101" y="263"/>
                    <a:pt x="118" y="263"/>
                  </a:cubicBezTo>
                  <a:cubicBezTo>
                    <a:pt x="126" y="263"/>
                    <a:pt x="132" y="261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5" name="Google Shape;20745;p55"/>
            <p:cNvSpPr/>
            <p:nvPr/>
          </p:nvSpPr>
          <p:spPr>
            <a:xfrm>
              <a:off x="5147475" y="27930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69"/>
                    <a:pt x="223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6" name="Google Shape;20746;p55"/>
            <p:cNvSpPr/>
            <p:nvPr/>
          </p:nvSpPr>
          <p:spPr>
            <a:xfrm>
              <a:off x="5119950" y="2800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22"/>
                    <a:pt x="1" y="71"/>
                    <a:pt x="1" y="158"/>
                  </a:cubicBezTo>
                  <a:cubicBezTo>
                    <a:pt x="17" y="191"/>
                    <a:pt x="34" y="207"/>
                    <a:pt x="50" y="228"/>
                  </a:cubicBezTo>
                  <a:cubicBezTo>
                    <a:pt x="71" y="261"/>
                    <a:pt x="104" y="261"/>
                    <a:pt x="137" y="261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90" y="22"/>
                  </a:cubicBezTo>
                  <a:cubicBezTo>
                    <a:pt x="174" y="22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7" name="Google Shape;20747;p55"/>
            <p:cNvSpPr/>
            <p:nvPr/>
          </p:nvSpPr>
          <p:spPr>
            <a:xfrm>
              <a:off x="5105325" y="28014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0"/>
                  </a:moveTo>
                  <a:cubicBezTo>
                    <a:pt x="105" y="0"/>
                    <a:pt x="103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97"/>
                    <a:pt x="37" y="214"/>
                    <a:pt x="54" y="247"/>
                  </a:cubicBezTo>
                  <a:cubicBezTo>
                    <a:pt x="87" y="247"/>
                    <a:pt x="103" y="263"/>
                    <a:pt x="141" y="263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lnTo>
                    <a:pt x="141" y="8"/>
                  </a:lnTo>
                  <a:cubicBezTo>
                    <a:pt x="127" y="8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8" name="Google Shape;20748;p55"/>
            <p:cNvSpPr/>
            <p:nvPr/>
          </p:nvSpPr>
          <p:spPr>
            <a:xfrm>
              <a:off x="5258700" y="2634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1" y="256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1"/>
                  </a:cubicBezTo>
                  <a:cubicBezTo>
                    <a:pt x="190" y="261"/>
                    <a:pt x="223" y="191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9" name="Google Shape;20749;p55"/>
            <p:cNvSpPr/>
            <p:nvPr/>
          </p:nvSpPr>
          <p:spPr>
            <a:xfrm>
              <a:off x="5155200" y="25618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57"/>
                    <a:pt x="17" y="227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0" name="Google Shape;20750;p55"/>
            <p:cNvSpPr/>
            <p:nvPr/>
          </p:nvSpPr>
          <p:spPr>
            <a:xfrm>
              <a:off x="5241900" y="26827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30" y="1"/>
                  </a:moveTo>
                  <a:cubicBezTo>
                    <a:pt x="121" y="1"/>
                    <a:pt x="111" y="5"/>
                    <a:pt x="103" y="13"/>
                  </a:cubicBezTo>
                  <a:cubicBezTo>
                    <a:pt x="70" y="13"/>
                    <a:pt x="54" y="30"/>
                    <a:pt x="37" y="63"/>
                  </a:cubicBezTo>
                  <a:cubicBezTo>
                    <a:pt x="17" y="83"/>
                    <a:pt x="0" y="116"/>
                    <a:pt x="0" y="149"/>
                  </a:cubicBezTo>
                  <a:cubicBezTo>
                    <a:pt x="17" y="186"/>
                    <a:pt x="37" y="219"/>
                    <a:pt x="54" y="236"/>
                  </a:cubicBezTo>
                  <a:cubicBezTo>
                    <a:pt x="65" y="248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30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3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1" name="Google Shape;20751;p55"/>
            <p:cNvSpPr/>
            <p:nvPr/>
          </p:nvSpPr>
          <p:spPr>
            <a:xfrm>
              <a:off x="5074400" y="2759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38" y="17"/>
                    <a:pt x="0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2" name="Google Shape;20752;p55"/>
            <p:cNvSpPr/>
            <p:nvPr/>
          </p:nvSpPr>
          <p:spPr>
            <a:xfrm>
              <a:off x="5172325" y="2726475"/>
              <a:ext cx="6500" cy="6575"/>
            </a:xfrm>
            <a:custGeom>
              <a:avLst/>
              <a:gdLst/>
              <a:ahLst/>
              <a:cxnLst/>
              <a:rect l="l" t="t" r="r" b="b"/>
              <a:pathLst>
                <a:path w="260" h="263" extrusionOk="0">
                  <a:moveTo>
                    <a:pt x="140" y="0"/>
                  </a:moveTo>
                  <a:cubicBezTo>
                    <a:pt x="120" y="0"/>
                    <a:pt x="87" y="16"/>
                    <a:pt x="54" y="33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0"/>
                    <a:pt x="140" y="262"/>
                    <a:pt x="148" y="262"/>
                  </a:cubicBezTo>
                  <a:cubicBezTo>
                    <a:pt x="168" y="262"/>
                    <a:pt x="183" y="251"/>
                    <a:pt x="206" y="239"/>
                  </a:cubicBezTo>
                  <a:cubicBezTo>
                    <a:pt x="243" y="190"/>
                    <a:pt x="260" y="103"/>
                    <a:pt x="223" y="49"/>
                  </a:cubicBezTo>
                  <a:cubicBezTo>
                    <a:pt x="206" y="33"/>
                    <a:pt x="190" y="16"/>
                    <a:pt x="173" y="16"/>
                  </a:cubicBezTo>
                  <a:cubicBezTo>
                    <a:pt x="157" y="16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3" name="Google Shape;20753;p55"/>
            <p:cNvSpPr/>
            <p:nvPr/>
          </p:nvSpPr>
          <p:spPr>
            <a:xfrm>
              <a:off x="5090275" y="2802850"/>
              <a:ext cx="5700" cy="6675"/>
            </a:xfrm>
            <a:custGeom>
              <a:avLst/>
              <a:gdLst/>
              <a:ahLst/>
              <a:cxnLst/>
              <a:rect l="l" t="t" r="r" b="b"/>
              <a:pathLst>
                <a:path w="228" h="267" extrusionOk="0">
                  <a:moveTo>
                    <a:pt x="87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6" y="255"/>
                    <a:pt x="86" y="267"/>
                    <a:pt x="104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7" y="54"/>
                    <a:pt x="174" y="37"/>
                  </a:cubicBezTo>
                  <a:cubicBezTo>
                    <a:pt x="174" y="21"/>
                    <a:pt x="157" y="21"/>
                    <a:pt x="157" y="21"/>
                  </a:cubicBezTo>
                  <a:cubicBezTo>
                    <a:pt x="141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4" name="Google Shape;20754;p55"/>
            <p:cNvSpPr/>
            <p:nvPr/>
          </p:nvSpPr>
          <p:spPr>
            <a:xfrm>
              <a:off x="5172725" y="26799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8" y="1"/>
                  </a:moveTo>
                  <a:cubicBezTo>
                    <a:pt x="75" y="1"/>
                    <a:pt x="34" y="22"/>
                    <a:pt x="21" y="73"/>
                  </a:cubicBezTo>
                  <a:cubicBezTo>
                    <a:pt x="1" y="143"/>
                    <a:pt x="21" y="229"/>
                    <a:pt x="87" y="246"/>
                  </a:cubicBezTo>
                  <a:cubicBezTo>
                    <a:pt x="102" y="255"/>
                    <a:pt x="117" y="259"/>
                    <a:pt x="132" y="259"/>
                  </a:cubicBezTo>
                  <a:cubicBezTo>
                    <a:pt x="173" y="259"/>
                    <a:pt x="212" y="227"/>
                    <a:pt x="227" y="176"/>
                  </a:cubicBezTo>
                  <a:cubicBezTo>
                    <a:pt x="244" y="110"/>
                    <a:pt x="227" y="40"/>
                    <a:pt x="157" y="7"/>
                  </a:cubicBezTo>
                  <a:cubicBezTo>
                    <a:pt x="145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5" name="Google Shape;20755;p55"/>
            <p:cNvSpPr/>
            <p:nvPr/>
          </p:nvSpPr>
          <p:spPr>
            <a:xfrm>
              <a:off x="5240250" y="26068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83" y="251"/>
                    <a:pt x="103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78"/>
                    <a:pt x="206" y="45"/>
                    <a:pt x="186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6" name="Google Shape;20756;p55"/>
            <p:cNvSpPr/>
            <p:nvPr/>
          </p:nvSpPr>
          <p:spPr>
            <a:xfrm>
              <a:off x="5172725" y="27106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0"/>
                    <a:pt x="1" y="66"/>
                    <a:pt x="21" y="136"/>
                  </a:cubicBezTo>
                  <a:cubicBezTo>
                    <a:pt x="21" y="169"/>
                    <a:pt x="38" y="206"/>
                    <a:pt x="54" y="223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69"/>
                    <a:pt x="244" y="103"/>
                  </a:cubicBezTo>
                  <a:cubicBezTo>
                    <a:pt x="227" y="66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7" name="Google Shape;20757;p55"/>
            <p:cNvSpPr/>
            <p:nvPr/>
          </p:nvSpPr>
          <p:spPr>
            <a:xfrm>
              <a:off x="5243650" y="26362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23"/>
                    <a:pt x="7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70"/>
                    <a:pt x="239" y="137"/>
                    <a:pt x="223" y="104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8" name="Google Shape;20758;p55"/>
            <p:cNvSpPr/>
            <p:nvPr/>
          </p:nvSpPr>
          <p:spPr>
            <a:xfrm>
              <a:off x="5168925" y="26495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6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33"/>
                    <a:pt x="173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9" name="Google Shape;20759;p55"/>
            <p:cNvSpPr/>
            <p:nvPr/>
          </p:nvSpPr>
          <p:spPr>
            <a:xfrm>
              <a:off x="5265075" y="2649575"/>
              <a:ext cx="1775" cy="6000"/>
            </a:xfrm>
            <a:custGeom>
              <a:avLst/>
              <a:gdLst/>
              <a:ahLst/>
              <a:cxnLst/>
              <a:rect l="l" t="t" r="r" b="b"/>
              <a:pathLst>
                <a:path w="71" h="240" extrusionOk="0">
                  <a:moveTo>
                    <a:pt x="71" y="0"/>
                  </a:moveTo>
                  <a:cubicBezTo>
                    <a:pt x="17" y="33"/>
                    <a:pt x="1" y="87"/>
                    <a:pt x="1" y="153"/>
                  </a:cubicBezTo>
                  <a:cubicBezTo>
                    <a:pt x="1" y="190"/>
                    <a:pt x="38" y="223"/>
                    <a:pt x="54" y="239"/>
                  </a:cubicBezTo>
                  <a:cubicBezTo>
                    <a:pt x="71" y="173"/>
                    <a:pt x="71" y="87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0" name="Google Shape;20760;p55"/>
            <p:cNvSpPr/>
            <p:nvPr/>
          </p:nvSpPr>
          <p:spPr>
            <a:xfrm>
              <a:off x="5201600" y="2550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86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86" y="22"/>
                  </a:cubicBezTo>
                  <a:cubicBezTo>
                    <a:pt x="169" y="22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1" name="Google Shape;20761;p55"/>
            <p:cNvSpPr/>
            <p:nvPr/>
          </p:nvSpPr>
          <p:spPr>
            <a:xfrm>
              <a:off x="5187375" y="25515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1" y="0"/>
                  </a:moveTo>
                  <a:cubicBezTo>
                    <a:pt x="64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33" y="227"/>
                    <a:pt x="70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1" y="255"/>
                    <a:pt x="164" y="247"/>
                    <a:pt x="173" y="227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39" y="108"/>
                    <a:pt x="206" y="38"/>
                    <a:pt x="157" y="5"/>
                  </a:cubicBezTo>
                  <a:cubicBezTo>
                    <a:pt x="145" y="2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2" name="Google Shape;20762;p55"/>
            <p:cNvSpPr/>
            <p:nvPr/>
          </p:nvSpPr>
          <p:spPr>
            <a:xfrm>
              <a:off x="5190350" y="25377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6" y="1"/>
                  </a:moveTo>
                  <a:cubicBezTo>
                    <a:pt x="74" y="1"/>
                    <a:pt x="33" y="25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04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4" y="128"/>
                    <a:pt x="223" y="74"/>
                    <a:pt x="207" y="41"/>
                  </a:cubicBezTo>
                  <a:cubicBezTo>
                    <a:pt x="190" y="25"/>
                    <a:pt x="174" y="8"/>
                    <a:pt x="157" y="8"/>
                  </a:cubicBezTo>
                  <a:cubicBezTo>
                    <a:pt x="144" y="3"/>
                    <a:pt x="130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3" name="Google Shape;20763;p55"/>
            <p:cNvSpPr/>
            <p:nvPr/>
          </p:nvSpPr>
          <p:spPr>
            <a:xfrm>
              <a:off x="5155625" y="26044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66" y="0"/>
                    <a:pt x="50" y="21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lnTo>
                    <a:pt x="153" y="21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4" name="Google Shape;20764;p55"/>
            <p:cNvSpPr/>
            <p:nvPr/>
          </p:nvSpPr>
          <p:spPr>
            <a:xfrm>
              <a:off x="5190350" y="26315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04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66" y="252"/>
                    <a:pt x="86" y="265"/>
                    <a:pt x="109" y="265"/>
                  </a:cubicBezTo>
                  <a:cubicBezTo>
                    <a:pt x="119" y="265"/>
                    <a:pt x="130" y="263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5" name="Google Shape;20765;p55"/>
            <p:cNvSpPr/>
            <p:nvPr/>
          </p:nvSpPr>
          <p:spPr>
            <a:xfrm>
              <a:off x="5188200" y="25052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6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39"/>
                    <a:pt x="243" y="173"/>
                    <a:pt x="227" y="103"/>
                  </a:cubicBezTo>
                  <a:cubicBezTo>
                    <a:pt x="227" y="70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6" name="Google Shape;20766;p55"/>
            <p:cNvSpPr/>
            <p:nvPr/>
          </p:nvSpPr>
          <p:spPr>
            <a:xfrm>
              <a:off x="5195925" y="25202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57"/>
                    <a:pt x="21" y="227"/>
                    <a:pt x="87" y="243"/>
                  </a:cubicBezTo>
                  <a:cubicBezTo>
                    <a:pt x="103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3"/>
                  </a:cubicBezTo>
                  <a:cubicBezTo>
                    <a:pt x="244" y="124"/>
                    <a:pt x="227" y="70"/>
                    <a:pt x="207" y="37"/>
                  </a:cubicBezTo>
                  <a:cubicBezTo>
                    <a:pt x="190" y="37"/>
                    <a:pt x="174" y="2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7" name="Google Shape;20767;p55"/>
            <p:cNvSpPr/>
            <p:nvPr/>
          </p:nvSpPr>
          <p:spPr>
            <a:xfrm>
              <a:off x="5205400" y="2580500"/>
              <a:ext cx="6000" cy="6750"/>
            </a:xfrm>
            <a:custGeom>
              <a:avLst/>
              <a:gdLst/>
              <a:ahLst/>
              <a:cxnLst/>
              <a:rect l="l" t="t" r="r" b="b"/>
              <a:pathLst>
                <a:path w="240" h="270" extrusionOk="0">
                  <a:moveTo>
                    <a:pt x="119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4"/>
                    <a:pt x="34" y="236"/>
                    <a:pt x="87" y="257"/>
                  </a:cubicBezTo>
                  <a:cubicBezTo>
                    <a:pt x="100" y="265"/>
                    <a:pt x="115" y="269"/>
                    <a:pt x="130" y="269"/>
                  </a:cubicBezTo>
                  <a:cubicBezTo>
                    <a:pt x="170" y="269"/>
                    <a:pt x="211" y="238"/>
                    <a:pt x="223" y="187"/>
                  </a:cubicBezTo>
                  <a:cubicBezTo>
                    <a:pt x="240" y="116"/>
                    <a:pt x="223" y="30"/>
                    <a:pt x="174" y="13"/>
                  </a:cubicBezTo>
                  <a:cubicBezTo>
                    <a:pt x="155" y="5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8" name="Google Shape;20768;p55"/>
            <p:cNvSpPr/>
            <p:nvPr/>
          </p:nvSpPr>
          <p:spPr>
            <a:xfrm>
              <a:off x="5191700" y="2616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31" y="213"/>
                    <a:pt x="72" y="260"/>
                    <a:pt x="114" y="260"/>
                  </a:cubicBezTo>
                  <a:cubicBezTo>
                    <a:pt x="122" y="260"/>
                    <a:pt x="129" y="259"/>
                    <a:pt x="136" y="256"/>
                  </a:cubicBezTo>
                  <a:cubicBezTo>
                    <a:pt x="169" y="256"/>
                    <a:pt x="206" y="240"/>
                    <a:pt x="223" y="207"/>
                  </a:cubicBezTo>
                  <a:cubicBezTo>
                    <a:pt x="239" y="190"/>
                    <a:pt x="239" y="153"/>
                    <a:pt x="239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9" name="Google Shape;20769;p55"/>
            <p:cNvSpPr/>
            <p:nvPr/>
          </p:nvSpPr>
          <p:spPr>
            <a:xfrm>
              <a:off x="5189950" y="2581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2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5" y="254"/>
                    <a:pt x="123" y="258"/>
                    <a:pt x="138" y="258"/>
                  </a:cubicBezTo>
                  <a:cubicBezTo>
                    <a:pt x="182" y="258"/>
                    <a:pt x="215" y="227"/>
                    <a:pt x="239" y="175"/>
                  </a:cubicBezTo>
                  <a:cubicBezTo>
                    <a:pt x="260" y="110"/>
                    <a:pt x="223" y="39"/>
                    <a:pt x="173" y="6"/>
                  </a:cubicBezTo>
                  <a:cubicBezTo>
                    <a:pt x="163" y="2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0" name="Google Shape;20770;p55"/>
            <p:cNvSpPr/>
            <p:nvPr/>
          </p:nvSpPr>
          <p:spPr>
            <a:xfrm>
              <a:off x="5206750" y="26594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66" y="0"/>
                    <a:pt x="50" y="17"/>
                    <a:pt x="33" y="50"/>
                  </a:cubicBezTo>
                  <a:cubicBezTo>
                    <a:pt x="17" y="87"/>
                    <a:pt x="0" y="120"/>
                    <a:pt x="0" y="153"/>
                  </a:cubicBezTo>
                  <a:cubicBezTo>
                    <a:pt x="17" y="190"/>
                    <a:pt x="33" y="206"/>
                    <a:pt x="50" y="239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39" y="169"/>
                    <a:pt x="223" y="103"/>
                  </a:cubicBezTo>
                  <a:cubicBezTo>
                    <a:pt x="223" y="66"/>
                    <a:pt x="206" y="33"/>
                    <a:pt x="186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1" name="Google Shape;20771;p55"/>
            <p:cNvSpPr/>
            <p:nvPr/>
          </p:nvSpPr>
          <p:spPr>
            <a:xfrm>
              <a:off x="5210150" y="25197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7" y="0"/>
                  </a:moveTo>
                  <a:cubicBezTo>
                    <a:pt x="85" y="0"/>
                    <a:pt x="64" y="14"/>
                    <a:pt x="50" y="25"/>
                  </a:cubicBezTo>
                  <a:cubicBezTo>
                    <a:pt x="33" y="42"/>
                    <a:pt x="17" y="75"/>
                    <a:pt x="17" y="112"/>
                  </a:cubicBezTo>
                  <a:cubicBezTo>
                    <a:pt x="0" y="145"/>
                    <a:pt x="17" y="178"/>
                    <a:pt x="33" y="215"/>
                  </a:cubicBezTo>
                  <a:cubicBezTo>
                    <a:pt x="50" y="231"/>
                    <a:pt x="87" y="248"/>
                    <a:pt x="103" y="264"/>
                  </a:cubicBezTo>
                  <a:cubicBezTo>
                    <a:pt x="136" y="264"/>
                    <a:pt x="173" y="248"/>
                    <a:pt x="190" y="231"/>
                  </a:cubicBezTo>
                  <a:cubicBezTo>
                    <a:pt x="239" y="178"/>
                    <a:pt x="239" y="112"/>
                    <a:pt x="206" y="42"/>
                  </a:cubicBezTo>
                  <a:cubicBezTo>
                    <a:pt x="190" y="25"/>
                    <a:pt x="173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2" name="Google Shape;20772;p55"/>
            <p:cNvSpPr/>
            <p:nvPr/>
          </p:nvSpPr>
          <p:spPr>
            <a:xfrm>
              <a:off x="5207575" y="2563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7" y="1"/>
                  </a:moveTo>
                  <a:cubicBezTo>
                    <a:pt x="70" y="17"/>
                    <a:pt x="50" y="17"/>
                    <a:pt x="33" y="34"/>
                  </a:cubicBezTo>
                  <a:cubicBezTo>
                    <a:pt x="0" y="67"/>
                    <a:pt x="0" y="121"/>
                    <a:pt x="0" y="153"/>
                  </a:cubicBezTo>
                  <a:cubicBezTo>
                    <a:pt x="0" y="186"/>
                    <a:pt x="17" y="224"/>
                    <a:pt x="50" y="240"/>
                  </a:cubicBezTo>
                  <a:cubicBezTo>
                    <a:pt x="64" y="252"/>
                    <a:pt x="85" y="263"/>
                    <a:pt x="102" y="263"/>
                  </a:cubicBezTo>
                  <a:cubicBezTo>
                    <a:pt x="109" y="263"/>
                    <a:pt x="115" y="261"/>
                    <a:pt x="120" y="257"/>
                  </a:cubicBezTo>
                  <a:cubicBezTo>
                    <a:pt x="190" y="257"/>
                    <a:pt x="223" y="186"/>
                    <a:pt x="223" y="121"/>
                  </a:cubicBezTo>
                  <a:cubicBezTo>
                    <a:pt x="206" y="67"/>
                    <a:pt x="190" y="34"/>
                    <a:pt x="153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3" name="Google Shape;20773;p55"/>
            <p:cNvSpPr/>
            <p:nvPr/>
          </p:nvSpPr>
          <p:spPr>
            <a:xfrm>
              <a:off x="5203650" y="2507850"/>
              <a:ext cx="2600" cy="2175"/>
            </a:xfrm>
            <a:custGeom>
              <a:avLst/>
              <a:gdLst/>
              <a:ahLst/>
              <a:cxnLst/>
              <a:rect l="l" t="t" r="r" b="b"/>
              <a:pathLst>
                <a:path w="104" h="87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33"/>
                    <a:pt x="38" y="50"/>
                    <a:pt x="54" y="70"/>
                  </a:cubicBezTo>
                  <a:cubicBezTo>
                    <a:pt x="71" y="87"/>
                    <a:pt x="87" y="87"/>
                    <a:pt x="104" y="87"/>
                  </a:cubicBezTo>
                  <a:cubicBezTo>
                    <a:pt x="71" y="70"/>
                    <a:pt x="38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4" name="Google Shape;20774;p55"/>
            <p:cNvSpPr/>
            <p:nvPr/>
          </p:nvSpPr>
          <p:spPr>
            <a:xfrm>
              <a:off x="5198075" y="25961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9" y="1"/>
                  </a:moveTo>
                  <a:cubicBezTo>
                    <a:pt x="83" y="1"/>
                    <a:pt x="35" y="33"/>
                    <a:pt x="17" y="91"/>
                  </a:cubicBezTo>
                  <a:cubicBezTo>
                    <a:pt x="1" y="161"/>
                    <a:pt x="17" y="227"/>
                    <a:pt x="88" y="248"/>
                  </a:cubicBezTo>
                  <a:cubicBezTo>
                    <a:pt x="102" y="257"/>
                    <a:pt x="117" y="261"/>
                    <a:pt x="132" y="261"/>
                  </a:cubicBezTo>
                  <a:cubicBezTo>
                    <a:pt x="173" y="261"/>
                    <a:pt x="211" y="229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5" name="Google Shape;20775;p55"/>
            <p:cNvSpPr/>
            <p:nvPr/>
          </p:nvSpPr>
          <p:spPr>
            <a:xfrm>
              <a:off x="5194675" y="25667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71" y="1"/>
                    <a:pt x="50" y="33"/>
                  </a:cubicBezTo>
                  <a:cubicBezTo>
                    <a:pt x="1" y="66"/>
                    <a:pt x="1" y="153"/>
                    <a:pt x="34" y="207"/>
                  </a:cubicBezTo>
                  <a:cubicBezTo>
                    <a:pt x="50" y="240"/>
                    <a:pt x="87" y="256"/>
                    <a:pt x="104" y="256"/>
                  </a:cubicBezTo>
                  <a:cubicBezTo>
                    <a:pt x="137" y="256"/>
                    <a:pt x="174" y="256"/>
                    <a:pt x="191" y="223"/>
                  </a:cubicBezTo>
                  <a:cubicBezTo>
                    <a:pt x="207" y="207"/>
                    <a:pt x="224" y="170"/>
                    <a:pt x="224" y="137"/>
                  </a:cubicBezTo>
                  <a:cubicBezTo>
                    <a:pt x="240" y="104"/>
                    <a:pt x="224" y="66"/>
                    <a:pt x="207" y="50"/>
                  </a:cubicBezTo>
                  <a:cubicBezTo>
                    <a:pt x="191" y="33"/>
                    <a:pt x="174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6" name="Google Shape;20776;p55"/>
            <p:cNvSpPr/>
            <p:nvPr/>
          </p:nvSpPr>
          <p:spPr>
            <a:xfrm>
              <a:off x="5199025" y="26440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53" y="256"/>
                    <a:pt x="186" y="240"/>
                    <a:pt x="206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6" y="50"/>
                    <a:pt x="169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7" name="Google Shape;20777;p55"/>
            <p:cNvSpPr/>
            <p:nvPr/>
          </p:nvSpPr>
          <p:spPr>
            <a:xfrm>
              <a:off x="5202000" y="2676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87" y="1"/>
                    <a:pt x="67" y="21"/>
                  </a:cubicBezTo>
                  <a:cubicBezTo>
                    <a:pt x="34" y="38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04"/>
                  </a:cubicBezTo>
                  <a:lnTo>
                    <a:pt x="223" y="71"/>
                  </a:lnTo>
                  <a:cubicBezTo>
                    <a:pt x="207" y="54"/>
                    <a:pt x="19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8" name="Google Shape;20778;p55"/>
            <p:cNvSpPr/>
            <p:nvPr/>
          </p:nvSpPr>
          <p:spPr>
            <a:xfrm>
              <a:off x="5183975" y="2524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50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23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9" name="Google Shape;20779;p55"/>
            <p:cNvSpPr/>
            <p:nvPr/>
          </p:nvSpPr>
          <p:spPr>
            <a:xfrm>
              <a:off x="5157275" y="268080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39" y="1"/>
                  </a:moveTo>
                  <a:cubicBezTo>
                    <a:pt x="87" y="1"/>
                    <a:pt x="48" y="33"/>
                    <a:pt x="21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1" y="254"/>
                    <a:pt x="117" y="259"/>
                    <a:pt x="132" y="259"/>
                  </a:cubicBezTo>
                  <a:cubicBezTo>
                    <a:pt x="173" y="259"/>
                    <a:pt x="212" y="226"/>
                    <a:pt x="227" y="178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0" name="Google Shape;20780;p55"/>
            <p:cNvSpPr/>
            <p:nvPr/>
          </p:nvSpPr>
          <p:spPr>
            <a:xfrm>
              <a:off x="5146950" y="2574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14" y="1"/>
                  </a:moveTo>
                  <a:cubicBezTo>
                    <a:pt x="73" y="1"/>
                    <a:pt x="34" y="32"/>
                    <a:pt x="22" y="84"/>
                  </a:cubicBezTo>
                  <a:cubicBezTo>
                    <a:pt x="1" y="150"/>
                    <a:pt x="22" y="236"/>
                    <a:pt x="88" y="253"/>
                  </a:cubicBezTo>
                  <a:cubicBezTo>
                    <a:pt x="102" y="263"/>
                    <a:pt x="118" y="268"/>
                    <a:pt x="133" y="268"/>
                  </a:cubicBezTo>
                  <a:cubicBezTo>
                    <a:pt x="174" y="268"/>
                    <a:pt x="213" y="235"/>
                    <a:pt x="228" y="187"/>
                  </a:cubicBezTo>
                  <a:cubicBezTo>
                    <a:pt x="244" y="117"/>
                    <a:pt x="207" y="30"/>
                    <a:pt x="158" y="14"/>
                  </a:cubicBezTo>
                  <a:cubicBezTo>
                    <a:pt x="143" y="5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1" name="Google Shape;20781;p55"/>
            <p:cNvSpPr/>
            <p:nvPr/>
          </p:nvSpPr>
          <p:spPr>
            <a:xfrm>
              <a:off x="5151300" y="26234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06"/>
                    <a:pt x="54" y="239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57" y="256"/>
                    <a:pt x="190" y="239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2" name="Google Shape;20782;p55"/>
            <p:cNvSpPr/>
            <p:nvPr/>
          </p:nvSpPr>
          <p:spPr>
            <a:xfrm>
              <a:off x="5154700" y="2650700"/>
              <a:ext cx="5675" cy="6775"/>
            </a:xfrm>
            <a:custGeom>
              <a:avLst/>
              <a:gdLst/>
              <a:ahLst/>
              <a:cxnLst/>
              <a:rect l="l" t="t" r="r" b="b"/>
              <a:pathLst>
                <a:path w="227" h="271" extrusionOk="0">
                  <a:moveTo>
                    <a:pt x="114" y="1"/>
                  </a:moveTo>
                  <a:cubicBezTo>
                    <a:pt x="67" y="1"/>
                    <a:pt x="18" y="36"/>
                    <a:pt x="0" y="91"/>
                  </a:cubicBezTo>
                  <a:lnTo>
                    <a:pt x="0" y="145"/>
                  </a:lnTo>
                  <a:cubicBezTo>
                    <a:pt x="0" y="194"/>
                    <a:pt x="21" y="232"/>
                    <a:pt x="70" y="265"/>
                  </a:cubicBezTo>
                  <a:cubicBezTo>
                    <a:pt x="79" y="269"/>
                    <a:pt x="89" y="271"/>
                    <a:pt x="100" y="271"/>
                  </a:cubicBezTo>
                  <a:cubicBezTo>
                    <a:pt x="129" y="271"/>
                    <a:pt x="161" y="256"/>
                    <a:pt x="173" y="232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27" y="108"/>
                    <a:pt x="206" y="42"/>
                    <a:pt x="140" y="5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3" name="Google Shape;20783;p55"/>
            <p:cNvSpPr/>
            <p:nvPr/>
          </p:nvSpPr>
          <p:spPr>
            <a:xfrm>
              <a:off x="5146150" y="2544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4" y="240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0"/>
                  </a:cubicBezTo>
                  <a:cubicBezTo>
                    <a:pt x="239" y="191"/>
                    <a:pt x="239" y="104"/>
                    <a:pt x="206" y="54"/>
                  </a:cubicBezTo>
                  <a:cubicBezTo>
                    <a:pt x="190" y="34"/>
                    <a:pt x="190" y="17"/>
                    <a:pt x="173" y="17"/>
                  </a:cubicBezTo>
                  <a:cubicBezTo>
                    <a:pt x="157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4" name="Google Shape;20784;p55"/>
            <p:cNvSpPr/>
            <p:nvPr/>
          </p:nvSpPr>
          <p:spPr>
            <a:xfrm>
              <a:off x="5151300" y="2528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8" y="0"/>
                  </a:moveTo>
                  <a:cubicBezTo>
                    <a:pt x="120" y="0"/>
                    <a:pt x="111" y="4"/>
                    <a:pt x="103" y="12"/>
                  </a:cubicBezTo>
                  <a:cubicBezTo>
                    <a:pt x="54" y="12"/>
                    <a:pt x="0" y="83"/>
                    <a:pt x="17" y="148"/>
                  </a:cubicBezTo>
                  <a:cubicBezTo>
                    <a:pt x="17" y="186"/>
                    <a:pt x="33" y="219"/>
                    <a:pt x="54" y="235"/>
                  </a:cubicBezTo>
                  <a:cubicBezTo>
                    <a:pt x="87" y="252"/>
                    <a:pt x="103" y="272"/>
                    <a:pt x="136" y="272"/>
                  </a:cubicBezTo>
                  <a:cubicBezTo>
                    <a:pt x="206" y="252"/>
                    <a:pt x="239" y="186"/>
                    <a:pt x="223" y="115"/>
                  </a:cubicBezTo>
                  <a:cubicBezTo>
                    <a:pt x="223" y="83"/>
                    <a:pt x="206" y="45"/>
                    <a:pt x="190" y="29"/>
                  </a:cubicBezTo>
                  <a:cubicBezTo>
                    <a:pt x="173" y="29"/>
                    <a:pt x="173" y="12"/>
                    <a:pt x="157" y="12"/>
                  </a:cubicBezTo>
                  <a:cubicBezTo>
                    <a:pt x="147" y="4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5" name="Google Shape;20785;p55"/>
            <p:cNvSpPr/>
            <p:nvPr/>
          </p:nvSpPr>
          <p:spPr>
            <a:xfrm>
              <a:off x="5151300" y="24836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1"/>
                  </a:moveTo>
                  <a:cubicBezTo>
                    <a:pt x="124" y="1"/>
                    <a:pt x="114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33" y="216"/>
                    <a:pt x="87" y="265"/>
                    <a:pt x="136" y="265"/>
                  </a:cubicBezTo>
                  <a:cubicBezTo>
                    <a:pt x="173" y="249"/>
                    <a:pt x="206" y="232"/>
                    <a:pt x="223" y="216"/>
                  </a:cubicBezTo>
                  <a:cubicBezTo>
                    <a:pt x="239" y="179"/>
                    <a:pt x="239" y="146"/>
                    <a:pt x="239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3" y="10"/>
                  </a:lnTo>
                  <a:cubicBezTo>
                    <a:pt x="162" y="10"/>
                    <a:pt x="149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6" name="Google Shape;20786;p55"/>
            <p:cNvSpPr/>
            <p:nvPr/>
          </p:nvSpPr>
          <p:spPr>
            <a:xfrm>
              <a:off x="5150050" y="249905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7" y="179"/>
                    <a:pt x="34" y="216"/>
                    <a:pt x="50" y="233"/>
                  </a:cubicBezTo>
                  <a:cubicBezTo>
                    <a:pt x="67" y="249"/>
                    <a:pt x="104" y="266"/>
                    <a:pt x="137" y="266"/>
                  </a:cubicBezTo>
                  <a:cubicBezTo>
                    <a:pt x="170" y="249"/>
                    <a:pt x="186" y="233"/>
                    <a:pt x="207" y="216"/>
                  </a:cubicBezTo>
                  <a:cubicBezTo>
                    <a:pt x="223" y="179"/>
                    <a:pt x="223" y="146"/>
                    <a:pt x="223" y="113"/>
                  </a:cubicBezTo>
                  <a:cubicBezTo>
                    <a:pt x="223" y="76"/>
                    <a:pt x="207" y="43"/>
                    <a:pt x="186" y="27"/>
                  </a:cubicBezTo>
                  <a:cubicBezTo>
                    <a:pt x="170" y="27"/>
                    <a:pt x="170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7" name="Google Shape;20787;p55"/>
            <p:cNvSpPr/>
            <p:nvPr/>
          </p:nvSpPr>
          <p:spPr>
            <a:xfrm>
              <a:off x="5206750" y="253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1" y="0"/>
                  </a:moveTo>
                  <a:cubicBezTo>
                    <a:pt x="123" y="0"/>
                    <a:pt x="114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66" y="234"/>
                  </a:cubicBezTo>
                  <a:cubicBezTo>
                    <a:pt x="83" y="251"/>
                    <a:pt x="120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61"/>
                    <a:pt x="206" y="28"/>
                    <a:pt x="169" y="8"/>
                  </a:cubicBezTo>
                  <a:cubicBezTo>
                    <a:pt x="158" y="8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8" name="Google Shape;20788;p55"/>
            <p:cNvSpPr/>
            <p:nvPr/>
          </p:nvSpPr>
          <p:spPr>
            <a:xfrm>
              <a:off x="5177050" y="2539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1" y="223"/>
                  </a:cubicBezTo>
                  <a:cubicBezTo>
                    <a:pt x="224" y="207"/>
                    <a:pt x="224" y="174"/>
                    <a:pt x="240" y="137"/>
                  </a:cubicBezTo>
                  <a:cubicBezTo>
                    <a:pt x="240" y="104"/>
                    <a:pt x="224" y="71"/>
                    <a:pt x="207" y="54"/>
                  </a:cubicBezTo>
                  <a:cubicBezTo>
                    <a:pt x="191" y="34"/>
                    <a:pt x="191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9" name="Google Shape;20789;p55"/>
            <p:cNvSpPr/>
            <p:nvPr/>
          </p:nvSpPr>
          <p:spPr>
            <a:xfrm>
              <a:off x="5216125" y="25473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20" y="0"/>
                    <a:pt x="87" y="17"/>
                    <a:pt x="71" y="38"/>
                  </a:cubicBezTo>
                  <a:cubicBezTo>
                    <a:pt x="17" y="87"/>
                    <a:pt x="0" y="157"/>
                    <a:pt x="54" y="223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23"/>
                    <a:pt x="244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0" name="Google Shape;20790;p55"/>
            <p:cNvSpPr/>
            <p:nvPr/>
          </p:nvSpPr>
          <p:spPr>
            <a:xfrm>
              <a:off x="5205000" y="26272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7"/>
                    <a:pt x="70" y="38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4"/>
                    <a:pt x="87" y="260"/>
                    <a:pt x="120" y="260"/>
                  </a:cubicBezTo>
                  <a:cubicBezTo>
                    <a:pt x="153" y="260"/>
                    <a:pt x="173" y="260"/>
                    <a:pt x="206" y="244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1" name="Google Shape;20791;p55"/>
            <p:cNvSpPr/>
            <p:nvPr/>
          </p:nvSpPr>
          <p:spPr>
            <a:xfrm>
              <a:off x="5205825" y="2611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16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17" y="214"/>
                    <a:pt x="54" y="230"/>
                  </a:cubicBezTo>
                  <a:cubicBezTo>
                    <a:pt x="70" y="247"/>
                    <a:pt x="103" y="267"/>
                    <a:pt x="120" y="267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2" name="Google Shape;20792;p55"/>
            <p:cNvSpPr/>
            <p:nvPr/>
          </p:nvSpPr>
          <p:spPr>
            <a:xfrm>
              <a:off x="5159850" y="2587325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1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21" y="66"/>
                    <a:pt x="0" y="153"/>
                    <a:pt x="37" y="206"/>
                  </a:cubicBezTo>
                  <a:cubicBezTo>
                    <a:pt x="66" y="245"/>
                    <a:pt x="102" y="261"/>
                    <a:pt x="134" y="261"/>
                  </a:cubicBezTo>
                  <a:cubicBezTo>
                    <a:pt x="156" y="261"/>
                    <a:pt x="176" y="253"/>
                    <a:pt x="190" y="239"/>
                  </a:cubicBezTo>
                  <a:cubicBezTo>
                    <a:pt x="244" y="190"/>
                    <a:pt x="260" y="103"/>
                    <a:pt x="206" y="50"/>
                  </a:cubicBezTo>
                  <a:cubicBezTo>
                    <a:pt x="206" y="33"/>
                    <a:pt x="190" y="17"/>
                    <a:pt x="174" y="17"/>
                  </a:cubicBezTo>
                  <a:cubicBezTo>
                    <a:pt x="157" y="0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3" name="Google Shape;20793;p55"/>
            <p:cNvSpPr/>
            <p:nvPr/>
          </p:nvSpPr>
          <p:spPr>
            <a:xfrm>
              <a:off x="5157275" y="26370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0"/>
                  </a:moveTo>
                  <a:cubicBezTo>
                    <a:pt x="102" y="0"/>
                    <a:pt x="51" y="33"/>
                    <a:pt x="37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3" y="264"/>
                    <a:pt x="124" y="264"/>
                    <a:pt x="140" y="264"/>
                  </a:cubicBezTo>
                  <a:cubicBezTo>
                    <a:pt x="190" y="264"/>
                    <a:pt x="227" y="227"/>
                    <a:pt x="244" y="178"/>
                  </a:cubicBezTo>
                  <a:cubicBezTo>
                    <a:pt x="260" y="124"/>
                    <a:pt x="244" y="75"/>
                    <a:pt x="206" y="37"/>
                  </a:cubicBezTo>
                  <a:cubicBezTo>
                    <a:pt x="206" y="21"/>
                    <a:pt x="190" y="21"/>
                    <a:pt x="173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4" name="Google Shape;20794;p55"/>
            <p:cNvSpPr/>
            <p:nvPr/>
          </p:nvSpPr>
          <p:spPr>
            <a:xfrm>
              <a:off x="5163350" y="2619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61"/>
                    <a:pt x="17" y="227"/>
                    <a:pt x="87" y="264"/>
                  </a:cubicBezTo>
                  <a:lnTo>
                    <a:pt x="137" y="264"/>
                  </a:lnTo>
                  <a:cubicBezTo>
                    <a:pt x="170" y="264"/>
                    <a:pt x="207" y="227"/>
                    <a:pt x="223" y="178"/>
                  </a:cubicBezTo>
                  <a:cubicBezTo>
                    <a:pt x="240" y="145"/>
                    <a:pt x="223" y="91"/>
                    <a:pt x="207" y="58"/>
                  </a:cubicBezTo>
                  <a:lnTo>
                    <a:pt x="153" y="4"/>
                  </a:ln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5" name="Google Shape;20795;p55"/>
            <p:cNvSpPr/>
            <p:nvPr/>
          </p:nvSpPr>
          <p:spPr>
            <a:xfrm>
              <a:off x="5175825" y="25116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20" y="1"/>
                  </a:moveTo>
                  <a:cubicBezTo>
                    <a:pt x="83" y="1"/>
                    <a:pt x="66" y="1"/>
                    <a:pt x="33" y="22"/>
                  </a:cubicBezTo>
                  <a:cubicBezTo>
                    <a:pt x="17" y="54"/>
                    <a:pt x="0" y="71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46" y="239"/>
                    <a:pt x="82" y="257"/>
                    <a:pt x="117" y="257"/>
                  </a:cubicBezTo>
                  <a:cubicBezTo>
                    <a:pt x="142" y="257"/>
                    <a:pt x="166" y="248"/>
                    <a:pt x="186" y="228"/>
                  </a:cubicBezTo>
                  <a:cubicBezTo>
                    <a:pt x="223" y="191"/>
                    <a:pt x="240" y="104"/>
                    <a:pt x="207" y="54"/>
                  </a:cubicBezTo>
                  <a:cubicBezTo>
                    <a:pt x="186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6" name="Google Shape;20796;p55"/>
            <p:cNvSpPr/>
            <p:nvPr/>
          </p:nvSpPr>
          <p:spPr>
            <a:xfrm>
              <a:off x="5128925" y="27651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1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21" y="87"/>
                    <a:pt x="0" y="153"/>
                    <a:pt x="54" y="223"/>
                  </a:cubicBezTo>
                  <a:cubicBezTo>
                    <a:pt x="71" y="239"/>
                    <a:pt x="87" y="256"/>
                    <a:pt x="124" y="256"/>
                  </a:cubicBezTo>
                  <a:cubicBezTo>
                    <a:pt x="134" y="261"/>
                    <a:pt x="142" y="263"/>
                    <a:pt x="150" y="263"/>
                  </a:cubicBezTo>
                  <a:cubicBezTo>
                    <a:pt x="168" y="263"/>
                    <a:pt x="183" y="251"/>
                    <a:pt x="207" y="239"/>
                  </a:cubicBezTo>
                  <a:cubicBezTo>
                    <a:pt x="227" y="206"/>
                    <a:pt x="244" y="190"/>
                    <a:pt x="244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7" name="Google Shape;20797;p55"/>
            <p:cNvSpPr/>
            <p:nvPr/>
          </p:nvSpPr>
          <p:spPr>
            <a:xfrm>
              <a:off x="5262925" y="2614725"/>
              <a:ext cx="3525" cy="6525"/>
            </a:xfrm>
            <a:custGeom>
              <a:avLst/>
              <a:gdLst/>
              <a:ahLst/>
              <a:cxnLst/>
              <a:rect l="l" t="t" r="r" b="b"/>
              <a:pathLst>
                <a:path w="141" h="261" extrusionOk="0">
                  <a:moveTo>
                    <a:pt x="103" y="1"/>
                  </a:moveTo>
                  <a:cubicBezTo>
                    <a:pt x="70" y="21"/>
                    <a:pt x="54" y="54"/>
                    <a:pt x="37" y="87"/>
                  </a:cubicBezTo>
                  <a:cubicBezTo>
                    <a:pt x="0" y="157"/>
                    <a:pt x="37" y="228"/>
                    <a:pt x="87" y="261"/>
                  </a:cubicBezTo>
                  <a:lnTo>
                    <a:pt x="140" y="261"/>
                  </a:lnTo>
                  <a:cubicBezTo>
                    <a:pt x="140" y="174"/>
                    <a:pt x="124" y="8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8" name="Google Shape;20798;p55"/>
            <p:cNvSpPr/>
            <p:nvPr/>
          </p:nvSpPr>
          <p:spPr>
            <a:xfrm>
              <a:off x="5114400" y="27675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5" y="0"/>
                  </a:moveTo>
                  <a:cubicBezTo>
                    <a:pt x="79" y="0"/>
                    <a:pt x="42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190" y="23"/>
                    <a:pt x="190" y="23"/>
                    <a:pt x="169" y="6"/>
                  </a:cubicBezTo>
                  <a:cubicBezTo>
                    <a:pt x="154" y="2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9" name="Google Shape;20799;p55"/>
            <p:cNvSpPr/>
            <p:nvPr/>
          </p:nvSpPr>
          <p:spPr>
            <a:xfrm>
              <a:off x="5169325" y="27758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71" y="17"/>
                  </a:cubicBezTo>
                  <a:cubicBezTo>
                    <a:pt x="34" y="34"/>
                    <a:pt x="1" y="87"/>
                    <a:pt x="1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66" y="252"/>
                    <a:pt x="85" y="265"/>
                    <a:pt x="108" y="265"/>
                  </a:cubicBezTo>
                  <a:cubicBezTo>
                    <a:pt x="117" y="265"/>
                    <a:pt x="127" y="263"/>
                    <a:pt x="137" y="256"/>
                  </a:cubicBezTo>
                  <a:cubicBezTo>
                    <a:pt x="190" y="256"/>
                    <a:pt x="240" y="191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0" name="Google Shape;20800;p55"/>
            <p:cNvSpPr/>
            <p:nvPr/>
          </p:nvSpPr>
          <p:spPr>
            <a:xfrm>
              <a:off x="5132425" y="27947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96" y="260"/>
                    <a:pt x="105" y="261"/>
                    <a:pt x="114" y="261"/>
                  </a:cubicBezTo>
                  <a:cubicBezTo>
                    <a:pt x="160" y="261"/>
                    <a:pt x="212" y="229"/>
                    <a:pt x="240" y="171"/>
                  </a:cubicBezTo>
                  <a:cubicBezTo>
                    <a:pt x="256" y="117"/>
                    <a:pt x="223" y="34"/>
                    <a:pt x="170" y="14"/>
                  </a:cubicBezTo>
                  <a:cubicBezTo>
                    <a:pt x="157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1" name="Google Shape;20801;p55"/>
            <p:cNvSpPr/>
            <p:nvPr/>
          </p:nvSpPr>
          <p:spPr>
            <a:xfrm>
              <a:off x="5094600" y="2785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1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2" name="Google Shape;20802;p55"/>
            <p:cNvSpPr/>
            <p:nvPr/>
          </p:nvSpPr>
          <p:spPr>
            <a:xfrm>
              <a:off x="5089450" y="2760475"/>
              <a:ext cx="6525" cy="6450"/>
            </a:xfrm>
            <a:custGeom>
              <a:avLst/>
              <a:gdLst/>
              <a:ahLst/>
              <a:cxnLst/>
              <a:rect l="l" t="t" r="r" b="b"/>
              <a:pathLst>
                <a:path w="261" h="258" extrusionOk="0">
                  <a:moveTo>
                    <a:pt x="129" y="0"/>
                  </a:moveTo>
                  <a:cubicBezTo>
                    <a:pt x="88" y="0"/>
                    <a:pt x="49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cubicBezTo>
                    <a:pt x="100" y="256"/>
                    <a:pt x="113" y="258"/>
                    <a:pt x="124" y="258"/>
                  </a:cubicBezTo>
                  <a:cubicBezTo>
                    <a:pt x="175" y="258"/>
                    <a:pt x="213" y="223"/>
                    <a:pt x="240" y="170"/>
                  </a:cubicBezTo>
                  <a:cubicBezTo>
                    <a:pt x="260" y="100"/>
                    <a:pt x="223" y="29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3" name="Google Shape;20803;p55"/>
            <p:cNvSpPr/>
            <p:nvPr/>
          </p:nvSpPr>
          <p:spPr>
            <a:xfrm>
              <a:off x="5107475" y="275440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71" y="17"/>
                    <a:pt x="55" y="33"/>
                    <a:pt x="34" y="50"/>
                  </a:cubicBezTo>
                  <a:cubicBezTo>
                    <a:pt x="17" y="83"/>
                    <a:pt x="1" y="120"/>
                    <a:pt x="1" y="153"/>
                  </a:cubicBezTo>
                  <a:cubicBezTo>
                    <a:pt x="17" y="186"/>
                    <a:pt x="34" y="223"/>
                    <a:pt x="55" y="239"/>
                  </a:cubicBezTo>
                  <a:cubicBezTo>
                    <a:pt x="66" y="251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6"/>
                  </a:cubicBezTo>
                  <a:cubicBezTo>
                    <a:pt x="191" y="256"/>
                    <a:pt x="240" y="186"/>
                    <a:pt x="224" y="120"/>
                  </a:cubicBezTo>
                  <a:cubicBezTo>
                    <a:pt x="224" y="83"/>
                    <a:pt x="207" y="50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4" name="Google Shape;20804;p55"/>
            <p:cNvSpPr/>
            <p:nvPr/>
          </p:nvSpPr>
          <p:spPr>
            <a:xfrm>
              <a:off x="5136250" y="2748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7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5" name="Google Shape;20805;p55"/>
            <p:cNvSpPr/>
            <p:nvPr/>
          </p:nvSpPr>
          <p:spPr>
            <a:xfrm>
              <a:off x="5101925" y="27719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23" y="87"/>
                    <a:pt x="206" y="54"/>
                    <a:pt x="173" y="37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6" name="Google Shape;20806;p55"/>
            <p:cNvSpPr/>
            <p:nvPr/>
          </p:nvSpPr>
          <p:spPr>
            <a:xfrm>
              <a:off x="5097600" y="28179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9" y="1"/>
                  </a:moveTo>
                  <a:cubicBezTo>
                    <a:pt x="87" y="1"/>
                    <a:pt x="44" y="32"/>
                    <a:pt x="17" y="84"/>
                  </a:cubicBezTo>
                  <a:cubicBezTo>
                    <a:pt x="0" y="154"/>
                    <a:pt x="37" y="220"/>
                    <a:pt x="87" y="257"/>
                  </a:cubicBezTo>
                  <a:lnTo>
                    <a:pt x="140" y="257"/>
                  </a:lnTo>
                  <a:cubicBezTo>
                    <a:pt x="173" y="257"/>
                    <a:pt x="223" y="220"/>
                    <a:pt x="243" y="187"/>
                  </a:cubicBezTo>
                  <a:cubicBezTo>
                    <a:pt x="243" y="137"/>
                    <a:pt x="243" y="84"/>
                    <a:pt x="206" y="51"/>
                  </a:cubicBezTo>
                  <a:cubicBezTo>
                    <a:pt x="206" y="34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7" name="Google Shape;20807;p55"/>
            <p:cNvSpPr/>
            <p:nvPr/>
          </p:nvSpPr>
          <p:spPr>
            <a:xfrm>
              <a:off x="5139750" y="27791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2" y="1"/>
                  </a:moveTo>
                  <a:cubicBezTo>
                    <a:pt x="97" y="1"/>
                    <a:pt x="47" y="31"/>
                    <a:pt x="33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101" y="257"/>
                    <a:pt x="119" y="261"/>
                    <a:pt x="135" y="261"/>
                  </a:cubicBezTo>
                  <a:cubicBezTo>
                    <a:pt x="180" y="261"/>
                    <a:pt x="215" y="230"/>
                    <a:pt x="240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8" name="Google Shape;20808;p55"/>
            <p:cNvSpPr/>
            <p:nvPr/>
          </p:nvSpPr>
          <p:spPr>
            <a:xfrm>
              <a:off x="5162425" y="279377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0"/>
                  </a:moveTo>
                  <a:cubicBezTo>
                    <a:pt x="102" y="0"/>
                    <a:pt x="51" y="33"/>
                    <a:pt x="38" y="91"/>
                  </a:cubicBezTo>
                  <a:cubicBezTo>
                    <a:pt x="0" y="140"/>
                    <a:pt x="38" y="227"/>
                    <a:pt x="87" y="244"/>
                  </a:cubicBezTo>
                  <a:cubicBezTo>
                    <a:pt x="106" y="254"/>
                    <a:pt x="124" y="258"/>
                    <a:pt x="140" y="258"/>
                  </a:cubicBezTo>
                  <a:cubicBezTo>
                    <a:pt x="183" y="258"/>
                    <a:pt x="217" y="226"/>
                    <a:pt x="244" y="178"/>
                  </a:cubicBezTo>
                  <a:cubicBezTo>
                    <a:pt x="260" y="107"/>
                    <a:pt x="227" y="37"/>
                    <a:pt x="174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9" name="Google Shape;20809;p55"/>
            <p:cNvSpPr/>
            <p:nvPr/>
          </p:nvSpPr>
          <p:spPr>
            <a:xfrm>
              <a:off x="5166350" y="2743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4" y="256"/>
                    <a:pt x="85" y="267"/>
                    <a:pt x="102" y="267"/>
                  </a:cubicBezTo>
                  <a:cubicBezTo>
                    <a:pt x="109" y="267"/>
                    <a:pt x="115" y="265"/>
                    <a:pt x="120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5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0" name="Google Shape;20810;p55"/>
            <p:cNvSpPr/>
            <p:nvPr/>
          </p:nvSpPr>
          <p:spPr>
            <a:xfrm>
              <a:off x="5153875" y="2776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7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60"/>
                    <a:pt x="190" y="239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1" name="Google Shape;20811;p55"/>
            <p:cNvSpPr/>
            <p:nvPr/>
          </p:nvSpPr>
          <p:spPr>
            <a:xfrm>
              <a:off x="5159025" y="2760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66" y="251"/>
                    <a:pt x="85" y="265"/>
                    <a:pt x="107" y="265"/>
                  </a:cubicBezTo>
                  <a:cubicBezTo>
                    <a:pt x="117" y="265"/>
                    <a:pt x="127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2" name="Google Shape;20812;p55"/>
            <p:cNvSpPr/>
            <p:nvPr/>
          </p:nvSpPr>
          <p:spPr>
            <a:xfrm>
              <a:off x="5150875" y="2745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9" y="1"/>
                  </a:moveTo>
                  <a:cubicBezTo>
                    <a:pt x="86" y="1"/>
                    <a:pt x="65" y="13"/>
                    <a:pt x="50" y="28"/>
                  </a:cubicBezTo>
                  <a:cubicBezTo>
                    <a:pt x="1" y="78"/>
                    <a:pt x="1" y="164"/>
                    <a:pt x="34" y="214"/>
                  </a:cubicBezTo>
                  <a:cubicBezTo>
                    <a:pt x="50" y="251"/>
                    <a:pt x="87" y="267"/>
                    <a:pt x="104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23" y="181"/>
                    <a:pt x="240" y="148"/>
                  </a:cubicBezTo>
                  <a:cubicBezTo>
                    <a:pt x="240" y="111"/>
                    <a:pt x="223" y="78"/>
                    <a:pt x="207" y="45"/>
                  </a:cubicBezTo>
                  <a:cubicBezTo>
                    <a:pt x="190" y="28"/>
                    <a:pt x="190" y="28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3" name="Google Shape;20813;p55"/>
            <p:cNvSpPr/>
            <p:nvPr/>
          </p:nvSpPr>
          <p:spPr>
            <a:xfrm>
              <a:off x="5141800" y="276235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1"/>
                  </a:moveTo>
                  <a:cubicBezTo>
                    <a:pt x="117" y="1"/>
                    <a:pt x="111" y="3"/>
                    <a:pt x="104" y="8"/>
                  </a:cubicBezTo>
                  <a:cubicBezTo>
                    <a:pt x="87" y="8"/>
                    <a:pt x="54" y="25"/>
                    <a:pt x="38" y="41"/>
                  </a:cubicBezTo>
                  <a:cubicBezTo>
                    <a:pt x="21" y="57"/>
                    <a:pt x="1" y="111"/>
                    <a:pt x="21" y="144"/>
                  </a:cubicBezTo>
                  <a:cubicBezTo>
                    <a:pt x="21" y="177"/>
                    <a:pt x="38" y="214"/>
                    <a:pt x="54" y="231"/>
                  </a:cubicBezTo>
                  <a:cubicBezTo>
                    <a:pt x="87" y="247"/>
                    <a:pt x="104" y="264"/>
                    <a:pt x="141" y="264"/>
                  </a:cubicBezTo>
                  <a:cubicBezTo>
                    <a:pt x="190" y="247"/>
                    <a:pt x="228" y="198"/>
                    <a:pt x="228" y="128"/>
                  </a:cubicBezTo>
                  <a:lnTo>
                    <a:pt x="228" y="111"/>
                  </a:lnTo>
                  <a:cubicBezTo>
                    <a:pt x="228" y="57"/>
                    <a:pt x="190" y="25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4" name="Google Shape;20814;p55"/>
            <p:cNvSpPr/>
            <p:nvPr/>
          </p:nvSpPr>
          <p:spPr>
            <a:xfrm>
              <a:off x="5144900" y="2718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50"/>
                    <a:pt x="1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6" y="256"/>
                    <a:pt x="104" y="256"/>
                  </a:cubicBezTo>
                  <a:cubicBezTo>
                    <a:pt x="137" y="256"/>
                    <a:pt x="153" y="239"/>
                    <a:pt x="186" y="223"/>
                  </a:cubicBezTo>
                  <a:cubicBezTo>
                    <a:pt x="223" y="186"/>
                    <a:pt x="240" y="103"/>
                    <a:pt x="207" y="50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5" name="Google Shape;20815;p55"/>
            <p:cNvSpPr/>
            <p:nvPr/>
          </p:nvSpPr>
          <p:spPr>
            <a:xfrm>
              <a:off x="5112650" y="27849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0" y="82"/>
                  </a:cubicBezTo>
                  <a:lnTo>
                    <a:pt x="0" y="169"/>
                  </a:lnTo>
                  <a:cubicBezTo>
                    <a:pt x="17" y="202"/>
                    <a:pt x="33" y="239"/>
                    <a:pt x="70" y="255"/>
                  </a:cubicBezTo>
                  <a:cubicBezTo>
                    <a:pt x="83" y="264"/>
                    <a:pt x="98" y="268"/>
                    <a:pt x="113" y="268"/>
                  </a:cubicBezTo>
                  <a:cubicBezTo>
                    <a:pt x="153" y="268"/>
                    <a:pt x="194" y="237"/>
                    <a:pt x="206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6" name="Google Shape;20816;p55"/>
            <p:cNvSpPr/>
            <p:nvPr/>
          </p:nvSpPr>
          <p:spPr>
            <a:xfrm>
              <a:off x="5059350" y="276130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1" y="153"/>
                    <a:pt x="38" y="240"/>
                    <a:pt x="87" y="256"/>
                  </a:cubicBezTo>
                  <a:cubicBezTo>
                    <a:pt x="101" y="265"/>
                    <a:pt x="116" y="269"/>
                    <a:pt x="131" y="269"/>
                  </a:cubicBezTo>
                  <a:cubicBezTo>
                    <a:pt x="173" y="269"/>
                    <a:pt x="212" y="238"/>
                    <a:pt x="227" y="186"/>
                  </a:cubicBezTo>
                  <a:cubicBezTo>
                    <a:pt x="260" y="116"/>
                    <a:pt x="227" y="34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7" name="Google Shape;20817;p55"/>
            <p:cNvSpPr/>
            <p:nvPr/>
          </p:nvSpPr>
          <p:spPr>
            <a:xfrm>
              <a:off x="5055950" y="2731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71" y="247"/>
                    <a:pt x="87" y="263"/>
                    <a:pt x="120" y="263"/>
                  </a:cubicBezTo>
                  <a:cubicBezTo>
                    <a:pt x="157" y="263"/>
                    <a:pt x="174" y="247"/>
                    <a:pt x="207" y="230"/>
                  </a:cubicBezTo>
                  <a:cubicBezTo>
                    <a:pt x="223" y="214"/>
                    <a:pt x="240" y="181"/>
                    <a:pt x="240" y="144"/>
                  </a:cubicBezTo>
                  <a:cubicBezTo>
                    <a:pt x="240" y="111"/>
                    <a:pt x="240" y="78"/>
                    <a:pt x="223" y="41"/>
                  </a:cubicBezTo>
                  <a:cubicBezTo>
                    <a:pt x="207" y="24"/>
                    <a:pt x="190" y="24"/>
                    <a:pt x="174" y="8"/>
                  </a:cubicBezTo>
                  <a:lnTo>
                    <a:pt x="137" y="8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8" name="Google Shape;20818;p55"/>
            <p:cNvSpPr/>
            <p:nvPr/>
          </p:nvSpPr>
          <p:spPr>
            <a:xfrm>
              <a:off x="5060275" y="2809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40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9" name="Google Shape;20819;p55"/>
            <p:cNvSpPr/>
            <p:nvPr/>
          </p:nvSpPr>
          <p:spPr>
            <a:xfrm>
              <a:off x="5063275" y="27152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70" y="21"/>
                    <a:pt x="33" y="38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4"/>
                  </a:cubicBezTo>
                  <a:cubicBezTo>
                    <a:pt x="59" y="256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06" y="87"/>
                    <a:pt x="190" y="54"/>
                    <a:pt x="173" y="38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0" name="Google Shape;20820;p55"/>
            <p:cNvSpPr/>
            <p:nvPr/>
          </p:nvSpPr>
          <p:spPr>
            <a:xfrm>
              <a:off x="5053375" y="2781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6" y="260"/>
                  </a:cubicBezTo>
                  <a:cubicBezTo>
                    <a:pt x="157" y="260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1" name="Google Shape;20821;p55"/>
            <p:cNvSpPr/>
            <p:nvPr/>
          </p:nvSpPr>
          <p:spPr>
            <a:xfrm>
              <a:off x="5086050" y="2727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37"/>
                  </a:cubicBezTo>
                  <a:cubicBezTo>
                    <a:pt x="17" y="174"/>
                    <a:pt x="17" y="207"/>
                    <a:pt x="50" y="22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69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2" name="Google Shape;20822;p55"/>
            <p:cNvSpPr/>
            <p:nvPr/>
          </p:nvSpPr>
          <p:spPr>
            <a:xfrm>
              <a:off x="5146150" y="2474750"/>
              <a:ext cx="2175" cy="850"/>
            </a:xfrm>
            <a:custGeom>
              <a:avLst/>
              <a:gdLst/>
              <a:ahLst/>
              <a:cxnLst/>
              <a:rect l="l" t="t" r="r" b="b"/>
              <a:pathLst>
                <a:path w="87" h="34" extrusionOk="0">
                  <a:moveTo>
                    <a:pt x="0" y="1"/>
                  </a:moveTo>
                  <a:cubicBezTo>
                    <a:pt x="5" y="1"/>
                    <a:pt x="11" y="2"/>
                    <a:pt x="18" y="4"/>
                  </a:cubicBezTo>
                  <a:lnTo>
                    <a:pt x="18" y="4"/>
                  </a:lnTo>
                  <a:cubicBezTo>
                    <a:pt x="18" y="3"/>
                    <a:pt x="17" y="2"/>
                    <a:pt x="16" y="1"/>
                  </a:cubicBezTo>
                  <a:close/>
                  <a:moveTo>
                    <a:pt x="18" y="4"/>
                  </a:moveTo>
                  <a:cubicBezTo>
                    <a:pt x="35" y="34"/>
                    <a:pt x="55" y="34"/>
                    <a:pt x="87" y="34"/>
                  </a:cubicBezTo>
                  <a:cubicBezTo>
                    <a:pt x="63" y="22"/>
                    <a:pt x="37" y="10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3" name="Google Shape;20823;p55"/>
            <p:cNvSpPr/>
            <p:nvPr/>
          </p:nvSpPr>
          <p:spPr>
            <a:xfrm>
              <a:off x="5104900" y="2460650"/>
              <a:ext cx="5600" cy="4250"/>
            </a:xfrm>
            <a:custGeom>
              <a:avLst/>
              <a:gdLst/>
              <a:ahLst/>
              <a:cxnLst/>
              <a:rect l="l" t="t" r="r" b="b"/>
              <a:pathLst>
                <a:path w="224" h="170" extrusionOk="0">
                  <a:moveTo>
                    <a:pt x="17" y="0"/>
                  </a:moveTo>
                  <a:cubicBezTo>
                    <a:pt x="17" y="17"/>
                    <a:pt x="1" y="33"/>
                    <a:pt x="17" y="66"/>
                  </a:cubicBezTo>
                  <a:cubicBezTo>
                    <a:pt x="17" y="103"/>
                    <a:pt x="34" y="120"/>
                    <a:pt x="54" y="153"/>
                  </a:cubicBezTo>
                  <a:cubicBezTo>
                    <a:pt x="87" y="169"/>
                    <a:pt x="104" y="169"/>
                    <a:pt x="137" y="169"/>
                  </a:cubicBezTo>
                  <a:cubicBezTo>
                    <a:pt x="190" y="153"/>
                    <a:pt x="223" y="120"/>
                    <a:pt x="223" y="50"/>
                  </a:cubicBezTo>
                  <a:cubicBezTo>
                    <a:pt x="158" y="33"/>
                    <a:pt x="87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4" name="Google Shape;20824;p55"/>
            <p:cNvSpPr/>
            <p:nvPr/>
          </p:nvSpPr>
          <p:spPr>
            <a:xfrm>
              <a:off x="5052950" y="2796850"/>
              <a:ext cx="4775" cy="6525"/>
            </a:xfrm>
            <a:custGeom>
              <a:avLst/>
              <a:gdLst/>
              <a:ahLst/>
              <a:cxnLst/>
              <a:rect l="l" t="t" r="r" b="b"/>
              <a:pathLst>
                <a:path w="191" h="261" extrusionOk="0">
                  <a:moveTo>
                    <a:pt x="50" y="1"/>
                  </a:moveTo>
                  <a:cubicBezTo>
                    <a:pt x="34" y="1"/>
                    <a:pt x="17" y="17"/>
                    <a:pt x="1" y="34"/>
                  </a:cubicBezTo>
                  <a:lnTo>
                    <a:pt x="1" y="224"/>
                  </a:lnTo>
                  <a:lnTo>
                    <a:pt x="1" y="240"/>
                  </a:lnTo>
                  <a:cubicBezTo>
                    <a:pt x="34" y="261"/>
                    <a:pt x="50" y="261"/>
                    <a:pt x="87" y="261"/>
                  </a:cubicBezTo>
                  <a:cubicBezTo>
                    <a:pt x="120" y="261"/>
                    <a:pt x="137" y="240"/>
                    <a:pt x="153" y="207"/>
                  </a:cubicBezTo>
                  <a:cubicBezTo>
                    <a:pt x="174" y="174"/>
                    <a:pt x="191" y="137"/>
                    <a:pt x="191" y="104"/>
                  </a:cubicBezTo>
                  <a:cubicBezTo>
                    <a:pt x="174" y="71"/>
                    <a:pt x="153" y="55"/>
                    <a:pt x="137" y="17"/>
                  </a:cubicBezTo>
                  <a:cubicBezTo>
                    <a:pt x="137" y="17"/>
                    <a:pt x="120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5" name="Google Shape;20825;p55"/>
            <p:cNvSpPr/>
            <p:nvPr/>
          </p:nvSpPr>
          <p:spPr>
            <a:xfrm>
              <a:off x="5079975" y="2789550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87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06"/>
                    <a:pt x="54" y="243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43"/>
                    <a:pt x="227" y="173"/>
                    <a:pt x="227" y="103"/>
                  </a:cubicBezTo>
                  <a:cubicBezTo>
                    <a:pt x="227" y="70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6" name="Google Shape;20826;p55"/>
            <p:cNvSpPr/>
            <p:nvPr/>
          </p:nvSpPr>
          <p:spPr>
            <a:xfrm>
              <a:off x="5071825" y="26848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20" y="0"/>
                  </a:moveTo>
                  <a:cubicBezTo>
                    <a:pt x="87" y="0"/>
                    <a:pt x="70" y="17"/>
                    <a:pt x="37" y="33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0" y="186"/>
                    <a:pt x="17" y="206"/>
                  </a:cubicBezTo>
                  <a:cubicBezTo>
                    <a:pt x="37" y="239"/>
                    <a:pt x="70" y="256"/>
                    <a:pt x="103" y="256"/>
                  </a:cubicBezTo>
                  <a:cubicBezTo>
                    <a:pt x="120" y="256"/>
                    <a:pt x="157" y="256"/>
                    <a:pt x="174" y="239"/>
                  </a:cubicBezTo>
                  <a:cubicBezTo>
                    <a:pt x="223" y="186"/>
                    <a:pt x="244" y="103"/>
                    <a:pt x="190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7" name="Google Shape;20827;p55"/>
            <p:cNvSpPr/>
            <p:nvPr/>
          </p:nvSpPr>
          <p:spPr>
            <a:xfrm>
              <a:off x="5077400" y="2809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21" y="50"/>
                    <a:pt x="21" y="87"/>
                    <a:pt x="0" y="120"/>
                  </a:cubicBezTo>
                  <a:cubicBezTo>
                    <a:pt x="0" y="153"/>
                    <a:pt x="21" y="190"/>
                    <a:pt x="37" y="207"/>
                  </a:cubicBezTo>
                  <a:cubicBezTo>
                    <a:pt x="56" y="248"/>
                    <a:pt x="88" y="265"/>
                    <a:pt x="121" y="265"/>
                  </a:cubicBezTo>
                  <a:cubicBezTo>
                    <a:pt x="144" y="265"/>
                    <a:pt x="169" y="256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8" name="Google Shape;20828;p55"/>
            <p:cNvSpPr/>
            <p:nvPr/>
          </p:nvSpPr>
          <p:spPr>
            <a:xfrm>
              <a:off x="5081300" y="2773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0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1" y="258"/>
                    <a:pt x="211" y="225"/>
                    <a:pt x="223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2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9" name="Google Shape;20829;p55"/>
            <p:cNvSpPr/>
            <p:nvPr/>
          </p:nvSpPr>
          <p:spPr>
            <a:xfrm>
              <a:off x="5067075" y="27762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39"/>
                  </a:cubicBezTo>
                  <a:cubicBezTo>
                    <a:pt x="66" y="254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0" name="Google Shape;20830;p55"/>
            <p:cNvSpPr/>
            <p:nvPr/>
          </p:nvSpPr>
          <p:spPr>
            <a:xfrm>
              <a:off x="5068825" y="27290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90"/>
                    <a:pt x="34" y="206"/>
                    <a:pt x="54" y="239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23" y="66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1" name="Google Shape;20831;p55"/>
            <p:cNvSpPr/>
            <p:nvPr/>
          </p:nvSpPr>
          <p:spPr>
            <a:xfrm>
              <a:off x="5066675" y="2792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21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61"/>
                    <a:pt x="190" y="228"/>
                  </a:cubicBezTo>
                  <a:cubicBezTo>
                    <a:pt x="243" y="190"/>
                    <a:pt x="243" y="104"/>
                    <a:pt x="206" y="54"/>
                  </a:cubicBezTo>
                  <a:cubicBezTo>
                    <a:pt x="190" y="38"/>
                    <a:pt x="190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2" name="Google Shape;20832;p55"/>
            <p:cNvSpPr/>
            <p:nvPr/>
          </p:nvSpPr>
          <p:spPr>
            <a:xfrm>
              <a:off x="5066675" y="2745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20"/>
                    <a:pt x="87" y="257"/>
                  </a:cubicBezTo>
                  <a:cubicBezTo>
                    <a:pt x="99" y="260"/>
                    <a:pt x="110" y="261"/>
                    <a:pt x="121" y="261"/>
                  </a:cubicBezTo>
                  <a:cubicBezTo>
                    <a:pt x="173" y="261"/>
                    <a:pt x="213" y="228"/>
                    <a:pt x="243" y="170"/>
                  </a:cubicBezTo>
                  <a:cubicBezTo>
                    <a:pt x="260" y="100"/>
                    <a:pt x="223" y="34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3" name="Google Shape;20833;p55"/>
            <p:cNvSpPr/>
            <p:nvPr/>
          </p:nvSpPr>
          <p:spPr>
            <a:xfrm>
              <a:off x="5124700" y="27800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4"/>
                    <a:pt x="104" y="266"/>
                    <a:pt x="114" y="266"/>
                  </a:cubicBezTo>
                  <a:cubicBezTo>
                    <a:pt x="159" y="266"/>
                    <a:pt x="209" y="233"/>
                    <a:pt x="223" y="175"/>
                  </a:cubicBezTo>
                  <a:cubicBezTo>
                    <a:pt x="240" y="109"/>
                    <a:pt x="223" y="39"/>
                    <a:pt x="169" y="6"/>
                  </a:cubicBezTo>
                  <a:cubicBezTo>
                    <a:pt x="157" y="2"/>
                    <a:pt x="14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4" name="Google Shape;20834;p55"/>
            <p:cNvSpPr/>
            <p:nvPr/>
          </p:nvSpPr>
          <p:spPr>
            <a:xfrm>
              <a:off x="5068425" y="282447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120" y="1"/>
                  </a:moveTo>
                  <a:cubicBezTo>
                    <a:pt x="108" y="1"/>
                    <a:pt x="95" y="5"/>
                    <a:pt x="87" y="13"/>
                  </a:cubicBezTo>
                  <a:cubicBezTo>
                    <a:pt x="70" y="13"/>
                    <a:pt x="33" y="30"/>
                    <a:pt x="17" y="63"/>
                  </a:cubicBezTo>
                  <a:lnTo>
                    <a:pt x="0" y="83"/>
                  </a:lnTo>
                  <a:lnTo>
                    <a:pt x="206" y="83"/>
                  </a:lnTo>
                  <a:cubicBezTo>
                    <a:pt x="206" y="63"/>
                    <a:pt x="190" y="46"/>
                    <a:pt x="173" y="30"/>
                  </a:cubicBezTo>
                  <a:lnTo>
                    <a:pt x="153" y="13"/>
                  </a:lnTo>
                  <a:cubicBezTo>
                    <a:pt x="145" y="5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5" name="Google Shape;20835;p55"/>
            <p:cNvSpPr/>
            <p:nvPr/>
          </p:nvSpPr>
          <p:spPr>
            <a:xfrm>
              <a:off x="5263425" y="2665025"/>
              <a:ext cx="2100" cy="5600"/>
            </a:xfrm>
            <a:custGeom>
              <a:avLst/>
              <a:gdLst/>
              <a:ahLst/>
              <a:cxnLst/>
              <a:rect l="l" t="t" r="r" b="b"/>
              <a:pathLst>
                <a:path w="84" h="224" extrusionOk="0">
                  <a:moveTo>
                    <a:pt x="83" y="1"/>
                  </a:moveTo>
                  <a:lnTo>
                    <a:pt x="83" y="1"/>
                  </a:lnTo>
                  <a:cubicBezTo>
                    <a:pt x="34" y="34"/>
                    <a:pt x="1" y="87"/>
                    <a:pt x="17" y="153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50" y="153"/>
                    <a:pt x="67" y="87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6" name="Google Shape;20836;p55"/>
            <p:cNvSpPr/>
            <p:nvPr/>
          </p:nvSpPr>
          <p:spPr>
            <a:xfrm>
              <a:off x="5085625" y="282180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lnTo>
                    <a:pt x="17" y="170"/>
                  </a:lnTo>
                  <a:cubicBezTo>
                    <a:pt x="83" y="170"/>
                    <a:pt x="170" y="153"/>
                    <a:pt x="240" y="153"/>
                  </a:cubicBezTo>
                  <a:lnTo>
                    <a:pt x="240" y="120"/>
                  </a:lnTo>
                  <a:cubicBezTo>
                    <a:pt x="223" y="87"/>
                    <a:pt x="223" y="50"/>
                    <a:pt x="186" y="34"/>
                  </a:cubicBezTo>
                  <a:cubicBezTo>
                    <a:pt x="186" y="17"/>
                    <a:pt x="170" y="17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7" name="Google Shape;20837;p55"/>
            <p:cNvSpPr/>
            <p:nvPr/>
          </p:nvSpPr>
          <p:spPr>
            <a:xfrm>
              <a:off x="5253125" y="2602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4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1" y="159"/>
                    <a:pt x="17" y="229"/>
                    <a:pt x="83" y="262"/>
                  </a:cubicBezTo>
                  <a:lnTo>
                    <a:pt x="137" y="262"/>
                  </a:lnTo>
                  <a:cubicBezTo>
                    <a:pt x="170" y="262"/>
                    <a:pt x="207" y="229"/>
                    <a:pt x="223" y="175"/>
                  </a:cubicBezTo>
                  <a:cubicBezTo>
                    <a:pt x="240" y="126"/>
                    <a:pt x="223" y="72"/>
                    <a:pt x="207" y="39"/>
                  </a:cubicBezTo>
                  <a:cubicBezTo>
                    <a:pt x="186" y="39"/>
                    <a:pt x="170" y="23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8" name="Google Shape;20838;p55"/>
            <p:cNvSpPr/>
            <p:nvPr/>
          </p:nvSpPr>
          <p:spPr>
            <a:xfrm>
              <a:off x="5250950" y="26197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26" y="0"/>
                  </a:moveTo>
                  <a:cubicBezTo>
                    <a:pt x="103" y="0"/>
                    <a:pt x="82" y="13"/>
                    <a:pt x="67" y="28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47"/>
                    <a:pt x="17" y="180"/>
                  </a:cubicBezTo>
                  <a:cubicBezTo>
                    <a:pt x="17" y="213"/>
                    <a:pt x="50" y="234"/>
                    <a:pt x="88" y="250"/>
                  </a:cubicBezTo>
                  <a:cubicBezTo>
                    <a:pt x="101" y="259"/>
                    <a:pt x="115" y="263"/>
                    <a:pt x="130" y="263"/>
                  </a:cubicBezTo>
                  <a:cubicBezTo>
                    <a:pt x="170" y="263"/>
                    <a:pt x="212" y="232"/>
                    <a:pt x="224" y="180"/>
                  </a:cubicBezTo>
                  <a:cubicBezTo>
                    <a:pt x="240" y="110"/>
                    <a:pt x="224" y="44"/>
                    <a:pt x="154" y="7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9" name="Google Shape;20839;p55"/>
            <p:cNvSpPr/>
            <p:nvPr/>
          </p:nvSpPr>
          <p:spPr>
            <a:xfrm>
              <a:off x="5112225" y="2817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87" y="1"/>
                    <a:pt x="71" y="1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87" y="190"/>
                    <a:pt x="153" y="190"/>
                    <a:pt x="207" y="174"/>
                  </a:cubicBezTo>
                  <a:cubicBezTo>
                    <a:pt x="223" y="137"/>
                    <a:pt x="223" y="87"/>
                    <a:pt x="190" y="54"/>
                  </a:cubicBezTo>
                  <a:cubicBezTo>
                    <a:pt x="190" y="34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0" name="Google Shape;20840;p55"/>
            <p:cNvSpPr/>
            <p:nvPr/>
          </p:nvSpPr>
          <p:spPr>
            <a:xfrm>
              <a:off x="5247050" y="26672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7"/>
                    <a:pt x="17" y="153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1" y="256"/>
                  </a:cubicBezTo>
                  <a:cubicBezTo>
                    <a:pt x="206" y="256"/>
                    <a:pt x="244" y="190"/>
                    <a:pt x="244" y="120"/>
                  </a:cubicBezTo>
                  <a:cubicBezTo>
                    <a:pt x="223" y="66"/>
                    <a:pt x="206" y="33"/>
                    <a:pt x="173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1" name="Google Shape;20841;p55"/>
            <p:cNvSpPr/>
            <p:nvPr/>
          </p:nvSpPr>
          <p:spPr>
            <a:xfrm>
              <a:off x="5250550" y="2652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104" y="0"/>
                    <a:pt x="66" y="17"/>
                    <a:pt x="50" y="33"/>
                  </a:cubicBezTo>
                  <a:cubicBezTo>
                    <a:pt x="33" y="50"/>
                    <a:pt x="17" y="87"/>
                    <a:pt x="17" y="120"/>
                  </a:cubicBezTo>
                  <a:cubicBezTo>
                    <a:pt x="1" y="153"/>
                    <a:pt x="17" y="190"/>
                    <a:pt x="33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3" y="262"/>
                    <a:pt x="123" y="265"/>
                    <a:pt x="133" y="265"/>
                  </a:cubicBezTo>
                  <a:cubicBezTo>
                    <a:pt x="155" y="265"/>
                    <a:pt x="174" y="251"/>
                    <a:pt x="186" y="240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2" name="Google Shape;20842;p55"/>
            <p:cNvSpPr/>
            <p:nvPr/>
          </p:nvSpPr>
          <p:spPr>
            <a:xfrm>
              <a:off x="5236325" y="2652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8" y="0"/>
                  </a:moveTo>
                  <a:cubicBezTo>
                    <a:pt x="81" y="0"/>
                    <a:pt x="31" y="30"/>
                    <a:pt x="17" y="74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8"/>
                    <a:pt x="207" y="227"/>
                    <a:pt x="223" y="178"/>
                  </a:cubicBezTo>
                  <a:cubicBezTo>
                    <a:pt x="240" y="124"/>
                    <a:pt x="223" y="74"/>
                    <a:pt x="207" y="41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1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3" name="Google Shape;20843;p55"/>
            <p:cNvSpPr/>
            <p:nvPr/>
          </p:nvSpPr>
          <p:spPr>
            <a:xfrm>
              <a:off x="5214875" y="2766350"/>
              <a:ext cx="3025" cy="3525"/>
            </a:xfrm>
            <a:custGeom>
              <a:avLst/>
              <a:gdLst/>
              <a:ahLst/>
              <a:cxnLst/>
              <a:rect l="l" t="t" r="r" b="b"/>
              <a:pathLst>
                <a:path w="121" h="141" extrusionOk="0">
                  <a:moveTo>
                    <a:pt x="121" y="1"/>
                  </a:moveTo>
                  <a:cubicBezTo>
                    <a:pt x="104" y="1"/>
                    <a:pt x="104" y="1"/>
                    <a:pt x="88" y="17"/>
                  </a:cubicBezTo>
                  <a:cubicBezTo>
                    <a:pt x="34" y="17"/>
                    <a:pt x="1" y="71"/>
                    <a:pt x="1" y="141"/>
                  </a:cubicBezTo>
                  <a:cubicBezTo>
                    <a:pt x="34" y="87"/>
                    <a:pt x="67" y="54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4" name="Google Shape;20844;p55"/>
            <p:cNvSpPr/>
            <p:nvPr/>
          </p:nvSpPr>
          <p:spPr>
            <a:xfrm>
              <a:off x="5238500" y="2728925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lnTo>
                    <a:pt x="103" y="261"/>
                  </a:lnTo>
                  <a:lnTo>
                    <a:pt x="103" y="228"/>
                  </a:lnTo>
                  <a:cubicBezTo>
                    <a:pt x="136" y="174"/>
                    <a:pt x="173" y="108"/>
                    <a:pt x="206" y="55"/>
                  </a:cubicBezTo>
                  <a:cubicBezTo>
                    <a:pt x="190" y="38"/>
                    <a:pt x="173" y="22"/>
                    <a:pt x="153" y="5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5" name="Google Shape;20845;p55"/>
            <p:cNvSpPr/>
            <p:nvPr/>
          </p:nvSpPr>
          <p:spPr>
            <a:xfrm>
              <a:off x="5245800" y="2713200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52"/>
                    <a:pt x="17" y="222"/>
                    <a:pt x="87" y="255"/>
                  </a:cubicBezTo>
                  <a:lnTo>
                    <a:pt x="137" y="255"/>
                  </a:lnTo>
                  <a:cubicBezTo>
                    <a:pt x="153" y="205"/>
                    <a:pt x="191" y="135"/>
                    <a:pt x="223" y="65"/>
                  </a:cubicBezTo>
                  <a:cubicBezTo>
                    <a:pt x="207" y="49"/>
                    <a:pt x="191" y="16"/>
                    <a:pt x="153" y="16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6" name="Google Shape;20846;p55"/>
            <p:cNvSpPr/>
            <p:nvPr/>
          </p:nvSpPr>
          <p:spPr>
            <a:xfrm>
              <a:off x="5256525" y="2680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37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17" y="67"/>
                    <a:pt x="1" y="153"/>
                    <a:pt x="50" y="207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7" y="256"/>
                    <a:pt x="174" y="256"/>
                    <a:pt x="190" y="240"/>
                  </a:cubicBezTo>
                  <a:cubicBezTo>
                    <a:pt x="207" y="190"/>
                    <a:pt x="207" y="137"/>
                    <a:pt x="223" y="67"/>
                  </a:cubicBezTo>
                  <a:lnTo>
                    <a:pt x="223" y="50"/>
                  </a:lnTo>
                  <a:cubicBezTo>
                    <a:pt x="207" y="34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7" name="Google Shape;20847;p55"/>
            <p:cNvSpPr/>
            <p:nvPr/>
          </p:nvSpPr>
          <p:spPr>
            <a:xfrm>
              <a:off x="5140150" y="2809750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104" y="0"/>
                  </a:moveTo>
                  <a:cubicBezTo>
                    <a:pt x="50" y="17"/>
                    <a:pt x="1" y="70"/>
                    <a:pt x="17" y="157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104" y="206"/>
                    <a:pt x="170" y="173"/>
                    <a:pt x="224" y="157"/>
                  </a:cubicBezTo>
                  <a:lnTo>
                    <a:pt x="224" y="103"/>
                  </a:lnTo>
                  <a:cubicBezTo>
                    <a:pt x="224" y="70"/>
                    <a:pt x="207" y="33"/>
                    <a:pt x="191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8" name="Google Shape;20848;p55"/>
            <p:cNvSpPr/>
            <p:nvPr/>
          </p:nvSpPr>
          <p:spPr>
            <a:xfrm>
              <a:off x="5194675" y="2783450"/>
              <a:ext cx="4375" cy="3550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1"/>
                  </a:moveTo>
                  <a:cubicBezTo>
                    <a:pt x="82" y="1"/>
                    <a:pt x="31" y="34"/>
                    <a:pt x="17" y="92"/>
                  </a:cubicBezTo>
                  <a:cubicBezTo>
                    <a:pt x="17" y="108"/>
                    <a:pt x="1" y="125"/>
                    <a:pt x="17" y="141"/>
                  </a:cubicBezTo>
                  <a:cubicBezTo>
                    <a:pt x="71" y="108"/>
                    <a:pt x="120" y="55"/>
                    <a:pt x="174" y="22"/>
                  </a:cubicBezTo>
                  <a:cubicBezTo>
                    <a:pt x="174" y="22"/>
                    <a:pt x="174" y="5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9" name="Google Shape;20849;p55"/>
            <p:cNvSpPr/>
            <p:nvPr/>
          </p:nvSpPr>
          <p:spPr>
            <a:xfrm>
              <a:off x="5126350" y="281490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3" y="0"/>
                  </a:moveTo>
                  <a:cubicBezTo>
                    <a:pt x="38" y="0"/>
                    <a:pt x="0" y="71"/>
                    <a:pt x="21" y="137"/>
                  </a:cubicBezTo>
                  <a:lnTo>
                    <a:pt x="21" y="190"/>
                  </a:lnTo>
                  <a:cubicBezTo>
                    <a:pt x="87" y="174"/>
                    <a:pt x="157" y="157"/>
                    <a:pt x="227" y="120"/>
                  </a:cubicBezTo>
                  <a:lnTo>
                    <a:pt x="227" y="104"/>
                  </a:lnTo>
                  <a:cubicBezTo>
                    <a:pt x="227" y="71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0" name="Google Shape;20850;p55"/>
            <p:cNvSpPr/>
            <p:nvPr/>
          </p:nvSpPr>
          <p:spPr>
            <a:xfrm>
              <a:off x="5154700" y="2806850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0" y="100"/>
                    <a:pt x="0" y="116"/>
                    <a:pt x="0" y="133"/>
                  </a:cubicBezTo>
                  <a:cubicBezTo>
                    <a:pt x="70" y="100"/>
                    <a:pt x="140" y="83"/>
                    <a:pt x="190" y="46"/>
                  </a:cubicBezTo>
                  <a:cubicBezTo>
                    <a:pt x="190" y="30"/>
                    <a:pt x="173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1" name="Google Shape;20851;p55"/>
            <p:cNvSpPr/>
            <p:nvPr/>
          </p:nvSpPr>
          <p:spPr>
            <a:xfrm>
              <a:off x="5174075" y="2758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06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2" name="Google Shape;20852;p55"/>
            <p:cNvSpPr/>
            <p:nvPr/>
          </p:nvSpPr>
          <p:spPr>
            <a:xfrm>
              <a:off x="5180450" y="278790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04" y="0"/>
                  </a:moveTo>
                  <a:cubicBezTo>
                    <a:pt x="71" y="0"/>
                    <a:pt x="55" y="17"/>
                    <a:pt x="38" y="50"/>
                  </a:cubicBezTo>
                  <a:cubicBezTo>
                    <a:pt x="22" y="83"/>
                    <a:pt x="1" y="120"/>
                    <a:pt x="22" y="153"/>
                  </a:cubicBezTo>
                  <a:cubicBezTo>
                    <a:pt x="22" y="186"/>
                    <a:pt x="38" y="206"/>
                    <a:pt x="55" y="239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8" y="103"/>
                  </a:cubicBezTo>
                  <a:cubicBezTo>
                    <a:pt x="228" y="66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3" name="Google Shape;20853;p55"/>
            <p:cNvSpPr/>
            <p:nvPr/>
          </p:nvSpPr>
          <p:spPr>
            <a:xfrm>
              <a:off x="5185625" y="27235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1" y="1"/>
                  </a:moveTo>
                  <a:cubicBezTo>
                    <a:pt x="123" y="1"/>
                    <a:pt x="113" y="5"/>
                    <a:pt x="103" y="13"/>
                  </a:cubicBezTo>
                  <a:cubicBezTo>
                    <a:pt x="37" y="13"/>
                    <a:pt x="0" y="79"/>
                    <a:pt x="0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5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4" name="Google Shape;20854;p55"/>
            <p:cNvSpPr/>
            <p:nvPr/>
          </p:nvSpPr>
          <p:spPr>
            <a:xfrm>
              <a:off x="5184800" y="2771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70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5" name="Google Shape;20855;p55"/>
            <p:cNvSpPr/>
            <p:nvPr/>
          </p:nvSpPr>
          <p:spPr>
            <a:xfrm>
              <a:off x="5187375" y="27076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70" y="254"/>
                  </a:cubicBezTo>
                  <a:cubicBezTo>
                    <a:pt x="82" y="257"/>
                    <a:pt x="94" y="258"/>
                    <a:pt x="105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06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6" name="Google Shape;20856;p55"/>
            <p:cNvSpPr/>
            <p:nvPr/>
          </p:nvSpPr>
          <p:spPr>
            <a:xfrm>
              <a:off x="5084300" y="26475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5" y="259"/>
                    <a:pt x="103" y="260"/>
                    <a:pt x="112" y="260"/>
                  </a:cubicBezTo>
                  <a:cubicBezTo>
                    <a:pt x="157" y="260"/>
                    <a:pt x="209" y="225"/>
                    <a:pt x="223" y="170"/>
                  </a:cubicBezTo>
                  <a:cubicBezTo>
                    <a:pt x="260" y="116"/>
                    <a:pt x="223" y="30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7" name="Google Shape;20857;p55"/>
            <p:cNvSpPr/>
            <p:nvPr/>
          </p:nvSpPr>
          <p:spPr>
            <a:xfrm>
              <a:off x="5183550" y="2743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4"/>
                  </a:cubicBezTo>
                  <a:cubicBezTo>
                    <a:pt x="36" y="245"/>
                    <a:pt x="69" y="264"/>
                    <a:pt x="102" y="264"/>
                  </a:cubicBezTo>
                  <a:cubicBezTo>
                    <a:pt x="125" y="264"/>
                    <a:pt x="149" y="255"/>
                    <a:pt x="170" y="234"/>
                  </a:cubicBezTo>
                  <a:cubicBezTo>
                    <a:pt x="223" y="181"/>
                    <a:pt x="223" y="110"/>
                    <a:pt x="186" y="45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8" name="Google Shape;20858;p55"/>
            <p:cNvSpPr/>
            <p:nvPr/>
          </p:nvSpPr>
          <p:spPr>
            <a:xfrm>
              <a:off x="5174475" y="26629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120" y="0"/>
                    <a:pt x="112" y="4"/>
                    <a:pt x="104" y="13"/>
                  </a:cubicBezTo>
                  <a:cubicBezTo>
                    <a:pt x="87" y="13"/>
                    <a:pt x="71" y="29"/>
                    <a:pt x="54" y="50"/>
                  </a:cubicBezTo>
                  <a:cubicBezTo>
                    <a:pt x="17" y="66"/>
                    <a:pt x="1" y="116"/>
                    <a:pt x="17" y="153"/>
                  </a:cubicBezTo>
                  <a:cubicBezTo>
                    <a:pt x="17" y="186"/>
                    <a:pt x="34" y="219"/>
                    <a:pt x="54" y="235"/>
                  </a:cubicBezTo>
                  <a:cubicBezTo>
                    <a:pt x="78" y="250"/>
                    <a:pt x="93" y="263"/>
                    <a:pt x="112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86"/>
                    <a:pt x="240" y="132"/>
                  </a:cubicBezTo>
                  <a:cubicBezTo>
                    <a:pt x="240" y="116"/>
                    <a:pt x="240" y="116"/>
                    <a:pt x="223" y="116"/>
                  </a:cubicBezTo>
                  <a:cubicBezTo>
                    <a:pt x="223" y="66"/>
                    <a:pt x="207" y="29"/>
                    <a:pt x="157" y="13"/>
                  </a:cubicBezTo>
                  <a:cubicBezTo>
                    <a:pt x="147" y="4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9" name="Google Shape;20859;p55"/>
            <p:cNvSpPr/>
            <p:nvPr/>
          </p:nvSpPr>
          <p:spPr>
            <a:xfrm>
              <a:off x="5177475" y="2618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9" y="0"/>
                  </a:moveTo>
                  <a:cubicBezTo>
                    <a:pt x="86" y="0"/>
                    <a:pt x="66" y="12"/>
                    <a:pt x="54" y="23"/>
                  </a:cubicBezTo>
                  <a:cubicBezTo>
                    <a:pt x="17" y="61"/>
                    <a:pt x="17" y="77"/>
                    <a:pt x="0" y="110"/>
                  </a:cubicBezTo>
                  <a:cubicBezTo>
                    <a:pt x="0" y="143"/>
                    <a:pt x="17" y="180"/>
                    <a:pt x="37" y="213"/>
                  </a:cubicBezTo>
                  <a:cubicBezTo>
                    <a:pt x="54" y="230"/>
                    <a:pt x="70" y="246"/>
                    <a:pt x="103" y="267"/>
                  </a:cubicBezTo>
                  <a:cubicBezTo>
                    <a:pt x="141" y="267"/>
                    <a:pt x="174" y="246"/>
                    <a:pt x="190" y="230"/>
                  </a:cubicBezTo>
                  <a:cubicBezTo>
                    <a:pt x="244" y="180"/>
                    <a:pt x="244" y="110"/>
                    <a:pt x="207" y="40"/>
                  </a:cubicBezTo>
                  <a:cubicBezTo>
                    <a:pt x="190" y="23"/>
                    <a:pt x="174" y="23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0" name="Google Shape;20860;p55"/>
            <p:cNvSpPr/>
            <p:nvPr/>
          </p:nvSpPr>
          <p:spPr>
            <a:xfrm>
              <a:off x="5213550" y="26886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0" y="1"/>
                    <a:pt x="37" y="17"/>
                    <a:pt x="17" y="54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17" y="207"/>
                    <a:pt x="37" y="22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1" name="Google Shape;20861;p55"/>
            <p:cNvSpPr/>
            <p:nvPr/>
          </p:nvSpPr>
          <p:spPr>
            <a:xfrm>
              <a:off x="5217875" y="2751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17" y="54"/>
                    <a:pt x="17" y="87"/>
                    <a:pt x="1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71" y="260"/>
                    <a:pt x="104" y="260"/>
                  </a:cubicBezTo>
                  <a:cubicBezTo>
                    <a:pt x="113" y="265"/>
                    <a:pt x="122" y="267"/>
                    <a:pt x="129" y="267"/>
                  </a:cubicBezTo>
                  <a:cubicBezTo>
                    <a:pt x="148" y="267"/>
                    <a:pt x="164" y="256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cubicBezTo>
                    <a:pt x="153" y="2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2" name="Google Shape;20862;p55"/>
            <p:cNvSpPr/>
            <p:nvPr/>
          </p:nvSpPr>
          <p:spPr>
            <a:xfrm>
              <a:off x="5195925" y="27371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0" y="153"/>
                  </a:cubicBezTo>
                  <a:cubicBezTo>
                    <a:pt x="21" y="190"/>
                    <a:pt x="37" y="207"/>
                    <a:pt x="54" y="223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3" name="Google Shape;20863;p55"/>
            <p:cNvSpPr/>
            <p:nvPr/>
          </p:nvSpPr>
          <p:spPr>
            <a:xfrm>
              <a:off x="5220050" y="270160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90" y="257"/>
                    <a:pt x="223" y="220"/>
                    <a:pt x="239" y="170"/>
                  </a:cubicBezTo>
                  <a:cubicBezTo>
                    <a:pt x="256" y="133"/>
                    <a:pt x="239" y="84"/>
                    <a:pt x="206" y="51"/>
                  </a:cubicBezTo>
                  <a:cubicBezTo>
                    <a:pt x="206" y="30"/>
                    <a:pt x="190" y="14"/>
                    <a:pt x="169" y="14"/>
                  </a:cubicBezTo>
                  <a:cubicBezTo>
                    <a:pt x="156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4" name="Google Shape;20864;p55"/>
            <p:cNvSpPr/>
            <p:nvPr/>
          </p:nvSpPr>
          <p:spPr>
            <a:xfrm>
              <a:off x="5230350" y="2714075"/>
              <a:ext cx="6425" cy="6700"/>
            </a:xfrm>
            <a:custGeom>
              <a:avLst/>
              <a:gdLst/>
              <a:ahLst/>
              <a:cxnLst/>
              <a:rect l="l" t="t" r="r" b="b"/>
              <a:pathLst>
                <a:path w="257" h="268" extrusionOk="0">
                  <a:moveTo>
                    <a:pt x="127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0"/>
                    <a:pt x="33" y="236"/>
                    <a:pt x="87" y="253"/>
                  </a:cubicBezTo>
                  <a:cubicBezTo>
                    <a:pt x="105" y="263"/>
                    <a:pt x="122" y="267"/>
                    <a:pt x="138" y="267"/>
                  </a:cubicBezTo>
                  <a:cubicBezTo>
                    <a:pt x="181" y="267"/>
                    <a:pt x="216" y="235"/>
                    <a:pt x="240" y="187"/>
                  </a:cubicBezTo>
                  <a:cubicBezTo>
                    <a:pt x="256" y="117"/>
                    <a:pt x="223" y="30"/>
                    <a:pt x="169" y="14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5" name="Google Shape;20865;p55"/>
            <p:cNvSpPr/>
            <p:nvPr/>
          </p:nvSpPr>
          <p:spPr>
            <a:xfrm>
              <a:off x="5218300" y="27191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33" y="33"/>
                    <a:pt x="17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70" y="239"/>
                  </a:cubicBezTo>
                  <a:cubicBezTo>
                    <a:pt x="88" y="250"/>
                    <a:pt x="105" y="254"/>
                    <a:pt x="121" y="254"/>
                  </a:cubicBezTo>
                  <a:cubicBezTo>
                    <a:pt x="164" y="254"/>
                    <a:pt x="199" y="221"/>
                    <a:pt x="223" y="173"/>
                  </a:cubicBezTo>
                  <a:cubicBezTo>
                    <a:pt x="239" y="103"/>
                    <a:pt x="206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6" name="Google Shape;20866;p55"/>
            <p:cNvSpPr/>
            <p:nvPr/>
          </p:nvSpPr>
          <p:spPr>
            <a:xfrm>
              <a:off x="5235100" y="269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66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03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7" name="Google Shape;20867;p55"/>
            <p:cNvSpPr/>
            <p:nvPr/>
          </p:nvSpPr>
          <p:spPr>
            <a:xfrm>
              <a:off x="5197675" y="276950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37"/>
                    <a:pt x="87" y="254"/>
                  </a:cubicBezTo>
                  <a:cubicBezTo>
                    <a:pt x="104" y="270"/>
                    <a:pt x="120" y="270"/>
                    <a:pt x="137" y="270"/>
                  </a:cubicBezTo>
                  <a:cubicBezTo>
                    <a:pt x="174" y="254"/>
                    <a:pt x="223" y="237"/>
                    <a:pt x="240" y="184"/>
                  </a:cubicBezTo>
                  <a:cubicBezTo>
                    <a:pt x="240" y="134"/>
                    <a:pt x="240" y="81"/>
                    <a:pt x="207" y="48"/>
                  </a:cubicBezTo>
                  <a:cubicBezTo>
                    <a:pt x="207" y="31"/>
                    <a:pt x="190" y="15"/>
                    <a:pt x="174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8" name="Google Shape;20868;p55"/>
            <p:cNvSpPr/>
            <p:nvPr/>
          </p:nvSpPr>
          <p:spPr>
            <a:xfrm>
              <a:off x="5210975" y="27354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17" y="157"/>
                  </a:cubicBezTo>
                  <a:cubicBezTo>
                    <a:pt x="17" y="190"/>
                    <a:pt x="37" y="223"/>
                    <a:pt x="70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73" y="260"/>
                    <a:pt x="190" y="244"/>
                    <a:pt x="206" y="207"/>
                  </a:cubicBezTo>
                  <a:cubicBezTo>
                    <a:pt x="223" y="174"/>
                    <a:pt x="244" y="141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9" name="Google Shape;20869;p55"/>
            <p:cNvSpPr/>
            <p:nvPr/>
          </p:nvSpPr>
          <p:spPr>
            <a:xfrm>
              <a:off x="5191700" y="27560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53" y="244"/>
                    <a:pt x="190" y="223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0" name="Google Shape;20870;p55"/>
            <p:cNvSpPr/>
            <p:nvPr/>
          </p:nvSpPr>
          <p:spPr>
            <a:xfrm>
              <a:off x="5088625" y="2632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9" y="1"/>
                  </a:moveTo>
                  <a:cubicBezTo>
                    <a:pt x="102" y="1"/>
                    <a:pt x="81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7" y="251"/>
                    <a:pt x="120" y="267"/>
                  </a:cubicBezTo>
                  <a:cubicBezTo>
                    <a:pt x="153" y="267"/>
                    <a:pt x="169" y="251"/>
                    <a:pt x="207" y="234"/>
                  </a:cubicBezTo>
                  <a:cubicBezTo>
                    <a:pt x="223" y="213"/>
                    <a:pt x="240" y="180"/>
                    <a:pt x="240" y="147"/>
                  </a:cubicBezTo>
                  <a:cubicBezTo>
                    <a:pt x="240" y="110"/>
                    <a:pt x="240" y="77"/>
                    <a:pt x="223" y="44"/>
                  </a:cubicBezTo>
                  <a:cubicBezTo>
                    <a:pt x="207" y="28"/>
                    <a:pt x="190" y="28"/>
                    <a:pt x="169" y="7"/>
                  </a:cubicBezTo>
                  <a:lnTo>
                    <a:pt x="136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1" name="Google Shape;20871;p55"/>
            <p:cNvSpPr/>
            <p:nvPr/>
          </p:nvSpPr>
          <p:spPr>
            <a:xfrm>
              <a:off x="5092025" y="26621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9" y="1"/>
                  </a:moveTo>
                  <a:cubicBezTo>
                    <a:pt x="88" y="1"/>
                    <a:pt x="49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cubicBezTo>
                    <a:pt x="104" y="257"/>
                    <a:pt x="119" y="259"/>
                    <a:pt x="133" y="259"/>
                  </a:cubicBezTo>
                  <a:cubicBezTo>
                    <a:pt x="180" y="259"/>
                    <a:pt x="214" y="237"/>
                    <a:pt x="240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2" name="Google Shape;20872;p55"/>
            <p:cNvSpPr/>
            <p:nvPr/>
          </p:nvSpPr>
          <p:spPr>
            <a:xfrm>
              <a:off x="5096350" y="27425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17" y="24"/>
                    <a:pt x="1" y="94"/>
                    <a:pt x="1" y="143"/>
                  </a:cubicBezTo>
                  <a:cubicBezTo>
                    <a:pt x="17" y="181"/>
                    <a:pt x="17" y="214"/>
                    <a:pt x="50" y="230"/>
                  </a:cubicBezTo>
                  <a:cubicBezTo>
                    <a:pt x="67" y="247"/>
                    <a:pt x="104" y="267"/>
                    <a:pt x="137" y="267"/>
                  </a:cubicBezTo>
                  <a:cubicBezTo>
                    <a:pt x="190" y="247"/>
                    <a:pt x="240" y="181"/>
                    <a:pt x="223" y="110"/>
                  </a:cubicBezTo>
                  <a:cubicBezTo>
                    <a:pt x="223" y="94"/>
                    <a:pt x="223" y="94"/>
                    <a:pt x="207" y="78"/>
                  </a:cubicBez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3" name="Google Shape;20873;p55"/>
            <p:cNvSpPr/>
            <p:nvPr/>
          </p:nvSpPr>
          <p:spPr>
            <a:xfrm>
              <a:off x="5092850" y="27099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7" y="0"/>
                  </a:moveTo>
                  <a:cubicBezTo>
                    <a:pt x="119" y="0"/>
                    <a:pt x="110" y="2"/>
                    <a:pt x="104" y="7"/>
                  </a:cubicBezTo>
                  <a:cubicBezTo>
                    <a:pt x="54" y="7"/>
                    <a:pt x="0" y="78"/>
                    <a:pt x="21" y="148"/>
                  </a:cubicBezTo>
                  <a:cubicBezTo>
                    <a:pt x="21" y="181"/>
                    <a:pt x="38" y="214"/>
                    <a:pt x="54" y="234"/>
                  </a:cubicBezTo>
                  <a:cubicBezTo>
                    <a:pt x="87" y="251"/>
                    <a:pt x="124" y="267"/>
                    <a:pt x="141" y="267"/>
                  </a:cubicBezTo>
                  <a:cubicBezTo>
                    <a:pt x="174" y="251"/>
                    <a:pt x="190" y="234"/>
                    <a:pt x="207" y="214"/>
                  </a:cubicBezTo>
                  <a:cubicBezTo>
                    <a:pt x="227" y="181"/>
                    <a:pt x="244" y="148"/>
                    <a:pt x="244" y="111"/>
                  </a:cubicBezTo>
                  <a:cubicBezTo>
                    <a:pt x="227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4" name="Google Shape;20874;p55"/>
            <p:cNvSpPr/>
            <p:nvPr/>
          </p:nvSpPr>
          <p:spPr>
            <a:xfrm>
              <a:off x="5086050" y="2682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66"/>
                    <a:pt x="17" y="153"/>
                  </a:cubicBezTo>
                  <a:cubicBezTo>
                    <a:pt x="17" y="214"/>
                    <a:pt x="54" y="259"/>
                    <a:pt x="110" y="259"/>
                  </a:cubicBezTo>
                  <a:cubicBezTo>
                    <a:pt x="118" y="259"/>
                    <a:pt x="127" y="258"/>
                    <a:pt x="136" y="256"/>
                  </a:cubicBezTo>
                  <a:cubicBezTo>
                    <a:pt x="169" y="256"/>
                    <a:pt x="190" y="239"/>
                    <a:pt x="206" y="206"/>
                  </a:cubicBezTo>
                  <a:cubicBezTo>
                    <a:pt x="223" y="169"/>
                    <a:pt x="239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5" name="Google Shape;20875;p55"/>
            <p:cNvSpPr/>
            <p:nvPr/>
          </p:nvSpPr>
          <p:spPr>
            <a:xfrm>
              <a:off x="5084700" y="269770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38" y="17"/>
                    <a:pt x="1" y="67"/>
                    <a:pt x="1" y="153"/>
                  </a:cubicBezTo>
                  <a:cubicBezTo>
                    <a:pt x="1" y="186"/>
                    <a:pt x="17" y="207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6" name="Google Shape;20876;p55"/>
            <p:cNvSpPr/>
            <p:nvPr/>
          </p:nvSpPr>
          <p:spPr>
            <a:xfrm>
              <a:off x="5072225" y="265240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0"/>
                  </a:moveTo>
                  <a:cubicBezTo>
                    <a:pt x="103" y="0"/>
                    <a:pt x="78" y="12"/>
                    <a:pt x="54" y="23"/>
                  </a:cubicBezTo>
                  <a:cubicBezTo>
                    <a:pt x="38" y="23"/>
                    <a:pt x="21" y="60"/>
                    <a:pt x="1" y="77"/>
                  </a:cubicBezTo>
                  <a:lnTo>
                    <a:pt x="1" y="164"/>
                  </a:lnTo>
                  <a:cubicBezTo>
                    <a:pt x="21" y="213"/>
                    <a:pt x="38" y="230"/>
                    <a:pt x="71" y="246"/>
                  </a:cubicBezTo>
                  <a:cubicBezTo>
                    <a:pt x="86" y="256"/>
                    <a:pt x="101" y="261"/>
                    <a:pt x="116" y="261"/>
                  </a:cubicBezTo>
                  <a:cubicBezTo>
                    <a:pt x="157" y="261"/>
                    <a:pt x="195" y="228"/>
                    <a:pt x="207" y="180"/>
                  </a:cubicBezTo>
                  <a:cubicBezTo>
                    <a:pt x="244" y="110"/>
                    <a:pt x="207" y="40"/>
                    <a:pt x="158" y="7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7" name="Google Shape;20877;p55"/>
            <p:cNvSpPr/>
            <p:nvPr/>
          </p:nvSpPr>
          <p:spPr>
            <a:xfrm>
              <a:off x="5077900" y="2712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"/>
                    <a:pt x="50" y="38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4"/>
                    <a:pt x="83" y="260"/>
                    <a:pt x="104" y="260"/>
                  </a:cubicBezTo>
                  <a:cubicBezTo>
                    <a:pt x="137" y="260"/>
                    <a:pt x="170" y="260"/>
                    <a:pt x="186" y="227"/>
                  </a:cubicBezTo>
                  <a:cubicBezTo>
                    <a:pt x="207" y="207"/>
                    <a:pt x="223" y="174"/>
                    <a:pt x="223" y="141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86" y="38"/>
                    <a:pt x="170" y="2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8" name="Google Shape;20878;p55"/>
            <p:cNvSpPr/>
            <p:nvPr/>
          </p:nvSpPr>
          <p:spPr>
            <a:xfrm>
              <a:off x="5080900" y="274275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20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0"/>
                    <a:pt x="66" y="260"/>
                    <a:pt x="103" y="277"/>
                  </a:cubicBezTo>
                  <a:cubicBezTo>
                    <a:pt x="136" y="277"/>
                    <a:pt x="153" y="260"/>
                    <a:pt x="190" y="240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9" name="Google Shape;20879;p55"/>
            <p:cNvSpPr/>
            <p:nvPr/>
          </p:nvSpPr>
          <p:spPr>
            <a:xfrm>
              <a:off x="5073975" y="26348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40" y="1"/>
                  </a:moveTo>
                  <a:cubicBezTo>
                    <a:pt x="88" y="1"/>
                    <a:pt x="48" y="33"/>
                    <a:pt x="17" y="91"/>
                  </a:cubicBezTo>
                  <a:cubicBezTo>
                    <a:pt x="1" y="162"/>
                    <a:pt x="34" y="228"/>
                    <a:pt x="88" y="248"/>
                  </a:cubicBezTo>
                  <a:cubicBezTo>
                    <a:pt x="104" y="265"/>
                    <a:pt x="121" y="265"/>
                    <a:pt x="137" y="265"/>
                  </a:cubicBezTo>
                  <a:cubicBezTo>
                    <a:pt x="174" y="265"/>
                    <a:pt x="224" y="228"/>
                    <a:pt x="224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207" y="21"/>
                    <a:pt x="191" y="21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0" name="Google Shape;20880;p55"/>
            <p:cNvSpPr/>
            <p:nvPr/>
          </p:nvSpPr>
          <p:spPr>
            <a:xfrm>
              <a:off x="5112650" y="2690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4"/>
                  </a:cubicBezTo>
                  <a:cubicBezTo>
                    <a:pt x="17" y="191"/>
                    <a:pt x="17" y="207"/>
                    <a:pt x="54" y="224"/>
                  </a:cubicBezTo>
                  <a:cubicBezTo>
                    <a:pt x="70" y="257"/>
                    <a:pt x="103" y="257"/>
                    <a:pt x="136" y="257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1" name="Google Shape;20881;p55"/>
            <p:cNvSpPr/>
            <p:nvPr/>
          </p:nvSpPr>
          <p:spPr>
            <a:xfrm>
              <a:off x="5111400" y="27376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20" y="0"/>
                    <a:pt x="83" y="0"/>
                    <a:pt x="67" y="33"/>
                  </a:cubicBezTo>
                  <a:cubicBezTo>
                    <a:pt x="17" y="70"/>
                    <a:pt x="1" y="157"/>
                    <a:pt x="50" y="206"/>
                  </a:cubicBezTo>
                  <a:cubicBezTo>
                    <a:pt x="67" y="239"/>
                    <a:pt x="83" y="260"/>
                    <a:pt x="120" y="260"/>
                  </a:cubicBezTo>
                  <a:cubicBezTo>
                    <a:pt x="153" y="260"/>
                    <a:pt x="170" y="260"/>
                    <a:pt x="207" y="239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4"/>
                  </a:cubicBezTo>
                  <a:cubicBezTo>
                    <a:pt x="207" y="33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2" name="Google Shape;20882;p55"/>
            <p:cNvSpPr/>
            <p:nvPr/>
          </p:nvSpPr>
          <p:spPr>
            <a:xfrm>
              <a:off x="5113975" y="26743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39" y="0"/>
                  </a:moveTo>
                  <a:cubicBezTo>
                    <a:pt x="95" y="0"/>
                    <a:pt x="47" y="32"/>
                    <a:pt x="34" y="72"/>
                  </a:cubicBezTo>
                  <a:cubicBezTo>
                    <a:pt x="1" y="142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7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3" name="Google Shape;20883;p55"/>
            <p:cNvSpPr/>
            <p:nvPr/>
          </p:nvSpPr>
          <p:spPr>
            <a:xfrm>
              <a:off x="5121700" y="27501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1" y="1"/>
                    <a:pt x="29" y="32"/>
                    <a:pt x="17" y="84"/>
                  </a:cubicBezTo>
                  <a:cubicBezTo>
                    <a:pt x="1" y="100"/>
                    <a:pt x="1" y="117"/>
                    <a:pt x="1" y="133"/>
                  </a:cubicBezTo>
                  <a:cubicBezTo>
                    <a:pt x="17" y="187"/>
                    <a:pt x="34" y="236"/>
                    <a:pt x="67" y="253"/>
                  </a:cubicBezTo>
                  <a:cubicBezTo>
                    <a:pt x="82" y="258"/>
                    <a:pt x="95" y="261"/>
                    <a:pt x="107" y="261"/>
                  </a:cubicBezTo>
                  <a:cubicBezTo>
                    <a:pt x="139" y="261"/>
                    <a:pt x="163" y="244"/>
                    <a:pt x="186" y="220"/>
                  </a:cubicBezTo>
                  <a:cubicBezTo>
                    <a:pt x="207" y="203"/>
                    <a:pt x="207" y="203"/>
                    <a:pt x="224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4" name="Google Shape;20884;p55"/>
            <p:cNvSpPr/>
            <p:nvPr/>
          </p:nvSpPr>
          <p:spPr>
            <a:xfrm>
              <a:off x="5101100" y="27251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66" y="17"/>
                    <a:pt x="33" y="38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5" name="Google Shape;20885;p55"/>
            <p:cNvSpPr/>
            <p:nvPr/>
          </p:nvSpPr>
          <p:spPr>
            <a:xfrm>
              <a:off x="5110050" y="2710075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37" y="0"/>
                  </a:moveTo>
                  <a:cubicBezTo>
                    <a:pt x="104" y="0"/>
                    <a:pt x="71" y="0"/>
                    <a:pt x="55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4" y="245"/>
                    <a:pt x="83" y="262"/>
                    <a:pt x="113" y="262"/>
                  </a:cubicBezTo>
                  <a:cubicBezTo>
                    <a:pt x="139" y="262"/>
                    <a:pt x="166" y="250"/>
                    <a:pt x="191" y="227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1" y="38"/>
                    <a:pt x="174" y="21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6" name="Google Shape;20886;p55"/>
            <p:cNvSpPr/>
            <p:nvPr/>
          </p:nvSpPr>
          <p:spPr>
            <a:xfrm>
              <a:off x="5101500" y="262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50" y="17"/>
                    <a:pt x="34" y="38"/>
                  </a:cubicBezTo>
                  <a:cubicBezTo>
                    <a:pt x="17" y="71"/>
                    <a:pt x="1" y="104"/>
                    <a:pt x="17" y="157"/>
                  </a:cubicBezTo>
                  <a:cubicBezTo>
                    <a:pt x="17" y="190"/>
                    <a:pt x="34" y="207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7" name="Google Shape;20887;p55"/>
            <p:cNvSpPr/>
            <p:nvPr/>
          </p:nvSpPr>
          <p:spPr>
            <a:xfrm>
              <a:off x="5104500" y="25855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103" y="0"/>
                    <a:pt x="70" y="0"/>
                    <a:pt x="50" y="33"/>
                  </a:cubicBezTo>
                  <a:cubicBezTo>
                    <a:pt x="17" y="54"/>
                    <a:pt x="0" y="87"/>
                    <a:pt x="0" y="120"/>
                  </a:cubicBezTo>
                  <a:cubicBezTo>
                    <a:pt x="0" y="157"/>
                    <a:pt x="17" y="190"/>
                    <a:pt x="33" y="206"/>
                  </a:cubicBezTo>
                  <a:cubicBezTo>
                    <a:pt x="50" y="239"/>
                    <a:pt x="70" y="260"/>
                    <a:pt x="103" y="260"/>
                  </a:cubicBezTo>
                  <a:cubicBezTo>
                    <a:pt x="136" y="260"/>
                    <a:pt x="153" y="260"/>
                    <a:pt x="190" y="223"/>
                  </a:cubicBezTo>
                  <a:cubicBezTo>
                    <a:pt x="223" y="190"/>
                    <a:pt x="239" y="103"/>
                    <a:pt x="206" y="54"/>
                  </a:cubicBezTo>
                  <a:cubicBezTo>
                    <a:pt x="190" y="33"/>
                    <a:pt x="174" y="16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8" name="Google Shape;20888;p55"/>
            <p:cNvSpPr/>
            <p:nvPr/>
          </p:nvSpPr>
          <p:spPr>
            <a:xfrm>
              <a:off x="5118625" y="27225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1"/>
                    <a:pt x="227" y="103"/>
                  </a:cubicBezTo>
                  <a:cubicBezTo>
                    <a:pt x="227" y="70"/>
                    <a:pt x="206" y="54"/>
                    <a:pt x="173" y="37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9" name="Google Shape;20889;p55"/>
            <p:cNvSpPr/>
            <p:nvPr/>
          </p:nvSpPr>
          <p:spPr>
            <a:xfrm>
              <a:off x="5099750" y="25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71" y="17"/>
                    <a:pt x="54" y="34"/>
                    <a:pt x="34" y="50"/>
                  </a:cubicBezTo>
                  <a:cubicBezTo>
                    <a:pt x="17" y="83"/>
                    <a:pt x="1" y="120"/>
                    <a:pt x="17" y="153"/>
                  </a:cubicBezTo>
                  <a:cubicBezTo>
                    <a:pt x="17" y="186"/>
                    <a:pt x="34" y="223"/>
                    <a:pt x="54" y="240"/>
                  </a:cubicBezTo>
                  <a:cubicBezTo>
                    <a:pt x="78" y="252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0" name="Google Shape;20890;p55"/>
            <p:cNvSpPr/>
            <p:nvPr/>
          </p:nvSpPr>
          <p:spPr>
            <a:xfrm>
              <a:off x="5101100" y="2600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3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71"/>
                    <a:pt x="186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1" name="Google Shape;20891;p55"/>
            <p:cNvSpPr/>
            <p:nvPr/>
          </p:nvSpPr>
          <p:spPr>
            <a:xfrm>
              <a:off x="5104900" y="25530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2" y="1"/>
                  </a:moveTo>
                  <a:cubicBezTo>
                    <a:pt x="92" y="1"/>
                    <a:pt x="73" y="10"/>
                    <a:pt x="54" y="31"/>
                  </a:cubicBezTo>
                  <a:cubicBezTo>
                    <a:pt x="34" y="31"/>
                    <a:pt x="17" y="64"/>
                    <a:pt x="17" y="81"/>
                  </a:cubicBezTo>
                  <a:cubicBezTo>
                    <a:pt x="1" y="118"/>
                    <a:pt x="1" y="151"/>
                    <a:pt x="1" y="167"/>
                  </a:cubicBezTo>
                  <a:cubicBezTo>
                    <a:pt x="17" y="200"/>
                    <a:pt x="34" y="237"/>
                    <a:pt x="71" y="254"/>
                  </a:cubicBezTo>
                  <a:cubicBezTo>
                    <a:pt x="88" y="263"/>
                    <a:pt x="105" y="267"/>
                    <a:pt x="121" y="267"/>
                  </a:cubicBezTo>
                  <a:cubicBezTo>
                    <a:pt x="164" y="267"/>
                    <a:pt x="199" y="235"/>
                    <a:pt x="223" y="184"/>
                  </a:cubicBezTo>
                  <a:cubicBezTo>
                    <a:pt x="240" y="118"/>
                    <a:pt x="207" y="31"/>
                    <a:pt x="158" y="15"/>
                  </a:cubicBezTo>
                  <a:cubicBezTo>
                    <a:pt x="142" y="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2" name="Google Shape;20892;p55"/>
            <p:cNvSpPr/>
            <p:nvPr/>
          </p:nvSpPr>
          <p:spPr>
            <a:xfrm>
              <a:off x="5104075" y="2505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87" y="261"/>
                    <a:pt x="104" y="261"/>
                  </a:cubicBezTo>
                  <a:cubicBezTo>
                    <a:pt x="137" y="261"/>
                    <a:pt x="170" y="261"/>
                    <a:pt x="191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0"/>
                    <a:pt x="223" y="87"/>
                    <a:pt x="207" y="54"/>
                  </a:cubicBezTo>
                  <a:cubicBezTo>
                    <a:pt x="191" y="34"/>
                    <a:pt x="170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3" name="Google Shape;20893;p55"/>
            <p:cNvSpPr/>
            <p:nvPr/>
          </p:nvSpPr>
          <p:spPr>
            <a:xfrm>
              <a:off x="5102750" y="247815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0" y="1"/>
                  </a:moveTo>
                  <a:cubicBezTo>
                    <a:pt x="87" y="1"/>
                    <a:pt x="70" y="1"/>
                    <a:pt x="37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49" y="249"/>
                    <a:pt x="86" y="266"/>
                    <a:pt x="118" y="266"/>
                  </a:cubicBezTo>
                  <a:cubicBezTo>
                    <a:pt x="140" y="266"/>
                    <a:pt x="160" y="258"/>
                    <a:pt x="173" y="244"/>
                  </a:cubicBezTo>
                  <a:cubicBezTo>
                    <a:pt x="223" y="191"/>
                    <a:pt x="244" y="104"/>
                    <a:pt x="190" y="55"/>
                  </a:cubicBezTo>
                  <a:cubicBezTo>
                    <a:pt x="190" y="38"/>
                    <a:pt x="173" y="22"/>
                    <a:pt x="157" y="22"/>
                  </a:cubicBezTo>
                  <a:cubicBezTo>
                    <a:pt x="140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4" name="Google Shape;20894;p55"/>
            <p:cNvSpPr/>
            <p:nvPr/>
          </p:nvSpPr>
          <p:spPr>
            <a:xfrm>
              <a:off x="5084300" y="2603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lnTo>
                    <a:pt x="136" y="256"/>
                  </a:lnTo>
                  <a:cubicBezTo>
                    <a:pt x="173" y="256"/>
                    <a:pt x="223" y="219"/>
                    <a:pt x="223" y="170"/>
                  </a:cubicBezTo>
                  <a:cubicBezTo>
                    <a:pt x="239" y="133"/>
                    <a:pt x="239" y="83"/>
                    <a:pt x="206" y="29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5" name="Google Shape;20895;p55"/>
            <p:cNvSpPr/>
            <p:nvPr/>
          </p:nvSpPr>
          <p:spPr>
            <a:xfrm>
              <a:off x="5086875" y="2554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5" y="243"/>
                    <a:pt x="87" y="262"/>
                    <a:pt x="120" y="262"/>
                  </a:cubicBezTo>
                  <a:cubicBezTo>
                    <a:pt x="144" y="262"/>
                    <a:pt x="168" y="252"/>
                    <a:pt x="190" y="230"/>
                  </a:cubicBezTo>
                  <a:cubicBezTo>
                    <a:pt x="239" y="181"/>
                    <a:pt x="239" y="111"/>
                    <a:pt x="206" y="41"/>
                  </a:cubicBezTo>
                  <a:cubicBezTo>
                    <a:pt x="190" y="24"/>
                    <a:pt x="190" y="8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6" name="Google Shape;20896;p55"/>
            <p:cNvSpPr/>
            <p:nvPr/>
          </p:nvSpPr>
          <p:spPr>
            <a:xfrm>
              <a:off x="5089850" y="258607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0" y="0"/>
                  </a:moveTo>
                  <a:cubicBezTo>
                    <a:pt x="89" y="0"/>
                    <a:pt x="50" y="32"/>
                    <a:pt x="38" y="83"/>
                  </a:cubicBezTo>
                  <a:cubicBezTo>
                    <a:pt x="1" y="153"/>
                    <a:pt x="38" y="219"/>
                    <a:pt x="87" y="256"/>
                  </a:cubicBezTo>
                  <a:cubicBezTo>
                    <a:pt x="98" y="256"/>
                    <a:pt x="109" y="264"/>
                    <a:pt x="122" y="264"/>
                  </a:cubicBezTo>
                  <a:cubicBezTo>
                    <a:pt x="128" y="264"/>
                    <a:pt x="134" y="262"/>
                    <a:pt x="141" y="256"/>
                  </a:cubicBezTo>
                  <a:cubicBezTo>
                    <a:pt x="191" y="256"/>
                    <a:pt x="224" y="219"/>
                    <a:pt x="244" y="186"/>
                  </a:cubicBezTo>
                  <a:cubicBezTo>
                    <a:pt x="261" y="137"/>
                    <a:pt x="244" y="83"/>
                    <a:pt x="224" y="50"/>
                  </a:cubicBezTo>
                  <a:cubicBezTo>
                    <a:pt x="207" y="34"/>
                    <a:pt x="191" y="13"/>
                    <a:pt x="174" y="13"/>
                  </a:cubicBezTo>
                  <a:cubicBezTo>
                    <a:pt x="160" y="4"/>
                    <a:pt x="14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7" name="Google Shape;20897;p55"/>
            <p:cNvSpPr/>
            <p:nvPr/>
          </p:nvSpPr>
          <p:spPr>
            <a:xfrm>
              <a:off x="5052950" y="2453725"/>
              <a:ext cx="3025" cy="6425"/>
            </a:xfrm>
            <a:custGeom>
              <a:avLst/>
              <a:gdLst/>
              <a:ahLst/>
              <a:cxnLst/>
              <a:rect l="l" t="t" r="r" b="b"/>
              <a:pathLst>
                <a:path w="121" h="257" extrusionOk="0">
                  <a:moveTo>
                    <a:pt x="1" y="1"/>
                  </a:moveTo>
                  <a:lnTo>
                    <a:pt x="1" y="256"/>
                  </a:lnTo>
                  <a:cubicBezTo>
                    <a:pt x="50" y="240"/>
                    <a:pt x="87" y="223"/>
                    <a:pt x="104" y="174"/>
                  </a:cubicBezTo>
                  <a:cubicBezTo>
                    <a:pt x="120" y="120"/>
                    <a:pt x="104" y="71"/>
                    <a:pt x="87" y="34"/>
                  </a:cubicBezTo>
                  <a:cubicBezTo>
                    <a:pt x="71" y="17"/>
                    <a:pt x="50" y="17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8" name="Google Shape;20898;p55"/>
            <p:cNvSpPr/>
            <p:nvPr/>
          </p:nvSpPr>
          <p:spPr>
            <a:xfrm>
              <a:off x="5057300" y="26853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36"/>
                    <a:pt x="83" y="252"/>
                  </a:cubicBezTo>
                  <a:cubicBezTo>
                    <a:pt x="103" y="269"/>
                    <a:pt x="120" y="269"/>
                    <a:pt x="136" y="269"/>
                  </a:cubicBezTo>
                  <a:cubicBezTo>
                    <a:pt x="186" y="252"/>
                    <a:pt x="223" y="236"/>
                    <a:pt x="239" y="186"/>
                  </a:cubicBezTo>
                  <a:cubicBezTo>
                    <a:pt x="239" y="133"/>
                    <a:pt x="239" y="83"/>
                    <a:pt x="206" y="46"/>
                  </a:cubicBezTo>
                  <a:cubicBezTo>
                    <a:pt x="206" y="30"/>
                    <a:pt x="186" y="13"/>
                    <a:pt x="169" y="13"/>
                  </a:cubicBezTo>
                  <a:cubicBezTo>
                    <a:pt x="156" y="5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9" name="Google Shape;20899;p55"/>
            <p:cNvSpPr/>
            <p:nvPr/>
          </p:nvSpPr>
          <p:spPr>
            <a:xfrm>
              <a:off x="5061525" y="2639375"/>
              <a:ext cx="6100" cy="6825"/>
            </a:xfrm>
            <a:custGeom>
              <a:avLst/>
              <a:gdLst/>
              <a:ahLst/>
              <a:cxnLst/>
              <a:rect l="l" t="t" r="r" b="b"/>
              <a:pathLst>
                <a:path w="244" h="27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0" y="149"/>
                  </a:cubicBezTo>
                  <a:cubicBezTo>
                    <a:pt x="17" y="186"/>
                    <a:pt x="17" y="219"/>
                    <a:pt x="54" y="235"/>
                  </a:cubicBezTo>
                  <a:cubicBezTo>
                    <a:pt x="70" y="252"/>
                    <a:pt x="103" y="272"/>
                    <a:pt x="140" y="27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73" y="29"/>
                  </a:cubicBezTo>
                  <a:lnTo>
                    <a:pt x="157" y="13"/>
                  </a:ln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0" name="Google Shape;20900;p55"/>
            <p:cNvSpPr/>
            <p:nvPr/>
          </p:nvSpPr>
          <p:spPr>
            <a:xfrm>
              <a:off x="5068425" y="2699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70"/>
                    <a:pt x="190" y="37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1" name="Google Shape;20901;p55"/>
            <p:cNvSpPr/>
            <p:nvPr/>
          </p:nvSpPr>
          <p:spPr>
            <a:xfrm>
              <a:off x="5054200" y="2653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0" y="0"/>
                  </a:moveTo>
                  <a:cubicBezTo>
                    <a:pt x="86" y="0"/>
                    <a:pt x="66" y="13"/>
                    <a:pt x="54" y="27"/>
                  </a:cubicBezTo>
                  <a:cubicBezTo>
                    <a:pt x="0" y="77"/>
                    <a:pt x="0" y="164"/>
                    <a:pt x="37" y="213"/>
                  </a:cubicBezTo>
                  <a:cubicBezTo>
                    <a:pt x="57" y="245"/>
                    <a:pt x="89" y="263"/>
                    <a:pt x="122" y="263"/>
                  </a:cubicBezTo>
                  <a:cubicBezTo>
                    <a:pt x="146" y="263"/>
                    <a:pt x="170" y="254"/>
                    <a:pt x="190" y="234"/>
                  </a:cubicBezTo>
                  <a:cubicBezTo>
                    <a:pt x="244" y="180"/>
                    <a:pt x="244" y="110"/>
                    <a:pt x="207" y="44"/>
                  </a:cubicBezTo>
                  <a:cubicBezTo>
                    <a:pt x="190" y="27"/>
                    <a:pt x="174" y="27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2" name="Google Shape;20902;p55"/>
            <p:cNvSpPr/>
            <p:nvPr/>
          </p:nvSpPr>
          <p:spPr>
            <a:xfrm>
              <a:off x="5052950" y="2746800"/>
              <a:ext cx="4775" cy="6375"/>
            </a:xfrm>
            <a:custGeom>
              <a:avLst/>
              <a:gdLst/>
              <a:ahLst/>
              <a:cxnLst/>
              <a:rect l="l" t="t" r="r" b="b"/>
              <a:pathLst>
                <a:path w="191" h="255" extrusionOk="0">
                  <a:moveTo>
                    <a:pt x="61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1"/>
                    <a:pt x="34" y="251"/>
                  </a:cubicBezTo>
                  <a:cubicBezTo>
                    <a:pt x="43" y="254"/>
                    <a:pt x="53" y="255"/>
                    <a:pt x="63" y="255"/>
                  </a:cubicBezTo>
                  <a:cubicBezTo>
                    <a:pt x="109" y="255"/>
                    <a:pt x="157" y="225"/>
                    <a:pt x="174" y="181"/>
                  </a:cubicBezTo>
                  <a:cubicBezTo>
                    <a:pt x="191" y="115"/>
                    <a:pt x="174" y="28"/>
                    <a:pt x="104" y="12"/>
                  </a:cubicBezTo>
                  <a:cubicBezTo>
                    <a:pt x="90" y="5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3" name="Google Shape;20903;p55"/>
            <p:cNvSpPr/>
            <p:nvPr/>
          </p:nvSpPr>
          <p:spPr>
            <a:xfrm>
              <a:off x="5067075" y="26218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3" y="0"/>
                  </a:moveTo>
                  <a:cubicBezTo>
                    <a:pt x="117" y="0"/>
                    <a:pt x="111" y="2"/>
                    <a:pt x="104" y="8"/>
                  </a:cubicBezTo>
                  <a:cubicBezTo>
                    <a:pt x="71" y="8"/>
                    <a:pt x="54" y="24"/>
                    <a:pt x="38" y="61"/>
                  </a:cubicBezTo>
                  <a:cubicBezTo>
                    <a:pt x="21" y="78"/>
                    <a:pt x="1" y="111"/>
                    <a:pt x="21" y="148"/>
                  </a:cubicBezTo>
                  <a:cubicBezTo>
                    <a:pt x="21" y="181"/>
                    <a:pt x="38" y="214"/>
                    <a:pt x="54" y="230"/>
                  </a:cubicBezTo>
                  <a:cubicBezTo>
                    <a:pt x="71" y="251"/>
                    <a:pt x="104" y="267"/>
                    <a:pt x="141" y="267"/>
                  </a:cubicBezTo>
                  <a:cubicBezTo>
                    <a:pt x="190" y="251"/>
                    <a:pt x="244" y="181"/>
                    <a:pt x="227" y="111"/>
                  </a:cubicBezTo>
                  <a:cubicBezTo>
                    <a:pt x="227" y="78"/>
                    <a:pt x="207" y="45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4" name="Google Shape;20904;p55"/>
            <p:cNvSpPr/>
            <p:nvPr/>
          </p:nvSpPr>
          <p:spPr>
            <a:xfrm>
              <a:off x="5052950" y="2703000"/>
              <a:ext cx="4775" cy="6275"/>
            </a:xfrm>
            <a:custGeom>
              <a:avLst/>
              <a:gdLst/>
              <a:ahLst/>
              <a:cxnLst/>
              <a:rect l="l" t="t" r="r" b="b"/>
              <a:pathLst>
                <a:path w="191" h="251" extrusionOk="0">
                  <a:moveTo>
                    <a:pt x="65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0"/>
                    <a:pt x="34" y="250"/>
                  </a:cubicBezTo>
                  <a:lnTo>
                    <a:pt x="87" y="250"/>
                  </a:lnTo>
                  <a:cubicBezTo>
                    <a:pt x="120" y="250"/>
                    <a:pt x="153" y="217"/>
                    <a:pt x="174" y="164"/>
                  </a:cubicBezTo>
                  <a:cubicBezTo>
                    <a:pt x="191" y="131"/>
                    <a:pt x="191" y="77"/>
                    <a:pt x="153" y="44"/>
                  </a:cubicBezTo>
                  <a:cubicBezTo>
                    <a:pt x="137" y="28"/>
                    <a:pt x="137" y="11"/>
                    <a:pt x="120" y="11"/>
                  </a:cubicBezTo>
                  <a:cubicBezTo>
                    <a:pt x="100" y="5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5" name="Google Shape;20905;p55"/>
            <p:cNvSpPr/>
            <p:nvPr/>
          </p:nvSpPr>
          <p:spPr>
            <a:xfrm>
              <a:off x="5078725" y="2453725"/>
              <a:ext cx="5175" cy="3100"/>
            </a:xfrm>
            <a:custGeom>
              <a:avLst/>
              <a:gdLst/>
              <a:ahLst/>
              <a:cxnLst/>
              <a:rect l="l" t="t" r="r" b="b"/>
              <a:pathLst>
                <a:path w="207" h="124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78"/>
                    <a:pt x="54" y="124"/>
                    <a:pt x="100" y="124"/>
                  </a:cubicBezTo>
                  <a:cubicBezTo>
                    <a:pt x="107" y="124"/>
                    <a:pt x="114" y="123"/>
                    <a:pt x="120" y="120"/>
                  </a:cubicBezTo>
                  <a:cubicBezTo>
                    <a:pt x="153" y="120"/>
                    <a:pt x="174" y="104"/>
                    <a:pt x="190" y="71"/>
                  </a:cubicBezTo>
                  <a:cubicBezTo>
                    <a:pt x="207" y="71"/>
                    <a:pt x="207" y="50"/>
                    <a:pt x="207" y="50"/>
                  </a:cubicBezTo>
                  <a:cubicBezTo>
                    <a:pt x="137" y="34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6" name="Google Shape;20906;p55"/>
            <p:cNvSpPr/>
            <p:nvPr/>
          </p:nvSpPr>
          <p:spPr>
            <a:xfrm>
              <a:off x="5124700" y="2736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0" y="158"/>
                    <a:pt x="33" y="228"/>
                    <a:pt x="87" y="245"/>
                  </a:cubicBezTo>
                  <a:cubicBezTo>
                    <a:pt x="104" y="261"/>
                    <a:pt x="120" y="261"/>
                    <a:pt x="136" y="261"/>
                  </a:cubicBezTo>
                  <a:cubicBezTo>
                    <a:pt x="169" y="261"/>
                    <a:pt x="207" y="228"/>
                    <a:pt x="223" y="175"/>
                  </a:cubicBezTo>
                  <a:cubicBezTo>
                    <a:pt x="240" y="125"/>
                    <a:pt x="240" y="72"/>
                    <a:pt x="207" y="39"/>
                  </a:cubicBezTo>
                  <a:cubicBezTo>
                    <a:pt x="190" y="22"/>
                    <a:pt x="190" y="22"/>
                    <a:pt x="169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7" name="Google Shape;20907;p55"/>
            <p:cNvSpPr/>
            <p:nvPr/>
          </p:nvSpPr>
          <p:spPr>
            <a:xfrm>
              <a:off x="5191700" y="2661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8" name="Google Shape;20908;p55"/>
            <p:cNvSpPr/>
            <p:nvPr/>
          </p:nvSpPr>
          <p:spPr>
            <a:xfrm>
              <a:off x="5216125" y="264425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4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40"/>
                    <a:pt x="0" y="77"/>
                    <a:pt x="0" y="110"/>
                  </a:cubicBezTo>
                  <a:cubicBezTo>
                    <a:pt x="0" y="143"/>
                    <a:pt x="0" y="180"/>
                    <a:pt x="17" y="213"/>
                  </a:cubicBezTo>
                  <a:cubicBezTo>
                    <a:pt x="48" y="242"/>
                    <a:pt x="86" y="261"/>
                    <a:pt x="117" y="261"/>
                  </a:cubicBezTo>
                  <a:cubicBezTo>
                    <a:pt x="140" y="261"/>
                    <a:pt x="160" y="252"/>
                    <a:pt x="174" y="230"/>
                  </a:cubicBezTo>
                  <a:cubicBezTo>
                    <a:pt x="223" y="180"/>
                    <a:pt x="244" y="110"/>
                    <a:pt x="190" y="40"/>
                  </a:cubicBezTo>
                  <a:cubicBezTo>
                    <a:pt x="190" y="24"/>
                    <a:pt x="174" y="7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9" name="Google Shape;20909;p55"/>
            <p:cNvSpPr/>
            <p:nvPr/>
          </p:nvSpPr>
          <p:spPr>
            <a:xfrm>
              <a:off x="5207575" y="2706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0" name="Google Shape;20910;p55"/>
            <p:cNvSpPr/>
            <p:nvPr/>
          </p:nvSpPr>
          <p:spPr>
            <a:xfrm>
              <a:off x="5218300" y="26242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4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1" name="Google Shape;20911;p55"/>
            <p:cNvSpPr/>
            <p:nvPr/>
          </p:nvSpPr>
          <p:spPr>
            <a:xfrm>
              <a:off x="5217475" y="26717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6" y="0"/>
                  </a:moveTo>
                  <a:cubicBezTo>
                    <a:pt x="83" y="0"/>
                    <a:pt x="61" y="14"/>
                    <a:pt x="50" y="25"/>
                  </a:cubicBezTo>
                  <a:cubicBezTo>
                    <a:pt x="0" y="75"/>
                    <a:pt x="0" y="162"/>
                    <a:pt x="33" y="215"/>
                  </a:cubicBezTo>
                  <a:cubicBezTo>
                    <a:pt x="50" y="232"/>
                    <a:pt x="87" y="248"/>
                    <a:pt x="103" y="265"/>
                  </a:cubicBezTo>
                  <a:cubicBezTo>
                    <a:pt x="136" y="265"/>
                    <a:pt x="169" y="248"/>
                    <a:pt x="190" y="232"/>
                  </a:cubicBezTo>
                  <a:cubicBezTo>
                    <a:pt x="206" y="215"/>
                    <a:pt x="223" y="178"/>
                    <a:pt x="239" y="145"/>
                  </a:cubicBezTo>
                  <a:cubicBezTo>
                    <a:pt x="239" y="112"/>
                    <a:pt x="223" y="75"/>
                    <a:pt x="206" y="42"/>
                  </a:cubicBezTo>
                  <a:cubicBezTo>
                    <a:pt x="190" y="25"/>
                    <a:pt x="169" y="25"/>
                    <a:pt x="153" y="9"/>
                  </a:cubicBezTo>
                  <a:lnTo>
                    <a:pt x="136" y="9"/>
                  </a:lnTo>
                  <a:cubicBezTo>
                    <a:pt x="126" y="3"/>
                    <a:pt x="11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2" name="Google Shape;20912;p55"/>
            <p:cNvSpPr/>
            <p:nvPr/>
          </p:nvSpPr>
          <p:spPr>
            <a:xfrm>
              <a:off x="5195500" y="2694475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9" y="0"/>
                  </a:moveTo>
                  <a:cubicBezTo>
                    <a:pt x="76" y="0"/>
                    <a:pt x="33" y="22"/>
                    <a:pt x="17" y="76"/>
                  </a:cubicBezTo>
                  <a:cubicBezTo>
                    <a:pt x="1" y="146"/>
                    <a:pt x="17" y="233"/>
                    <a:pt x="87" y="249"/>
                  </a:cubicBezTo>
                  <a:cubicBezTo>
                    <a:pt x="102" y="258"/>
                    <a:pt x="117" y="262"/>
                    <a:pt x="132" y="262"/>
                  </a:cubicBezTo>
                  <a:cubicBezTo>
                    <a:pt x="173" y="262"/>
                    <a:pt x="211" y="231"/>
                    <a:pt x="224" y="179"/>
                  </a:cubicBezTo>
                  <a:cubicBezTo>
                    <a:pt x="244" y="109"/>
                    <a:pt x="224" y="43"/>
                    <a:pt x="158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3" name="Google Shape;20913;p55"/>
            <p:cNvSpPr/>
            <p:nvPr/>
          </p:nvSpPr>
          <p:spPr>
            <a:xfrm>
              <a:off x="5200250" y="2719975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04" y="0"/>
                    <a:pt x="87" y="0"/>
                    <a:pt x="54" y="37"/>
                  </a:cubicBezTo>
                  <a:cubicBezTo>
                    <a:pt x="17" y="70"/>
                    <a:pt x="1" y="157"/>
                    <a:pt x="34" y="206"/>
                  </a:cubicBezTo>
                  <a:cubicBezTo>
                    <a:pt x="64" y="237"/>
                    <a:pt x="101" y="256"/>
                    <a:pt x="132" y="256"/>
                  </a:cubicBezTo>
                  <a:cubicBezTo>
                    <a:pt x="155" y="256"/>
                    <a:pt x="176" y="246"/>
                    <a:pt x="190" y="223"/>
                  </a:cubicBezTo>
                  <a:cubicBezTo>
                    <a:pt x="240" y="190"/>
                    <a:pt x="260" y="103"/>
                    <a:pt x="207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4" name="Google Shape;20914;p55"/>
            <p:cNvSpPr/>
            <p:nvPr/>
          </p:nvSpPr>
          <p:spPr>
            <a:xfrm>
              <a:off x="5203650" y="27521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1"/>
                  </a:moveTo>
                  <a:cubicBezTo>
                    <a:pt x="83" y="1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5" name="Google Shape;20915;p55"/>
            <p:cNvSpPr/>
            <p:nvPr/>
          </p:nvSpPr>
          <p:spPr>
            <a:xfrm>
              <a:off x="5213125" y="259440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16" y="1"/>
                  </a:moveTo>
                  <a:cubicBezTo>
                    <a:pt x="108" y="1"/>
                    <a:pt x="98" y="3"/>
                    <a:pt x="87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" y="179"/>
                    <a:pt x="17" y="216"/>
                    <a:pt x="54" y="232"/>
                  </a:cubicBezTo>
                  <a:cubicBezTo>
                    <a:pt x="71" y="249"/>
                    <a:pt x="104" y="265"/>
                    <a:pt x="120" y="265"/>
                  </a:cubicBezTo>
                  <a:cubicBezTo>
                    <a:pt x="191" y="249"/>
                    <a:pt x="224" y="179"/>
                    <a:pt x="224" y="113"/>
                  </a:cubicBezTo>
                  <a:cubicBezTo>
                    <a:pt x="224" y="76"/>
                    <a:pt x="207" y="43"/>
                    <a:pt x="174" y="26"/>
                  </a:cubicBezTo>
                  <a:lnTo>
                    <a:pt x="158" y="10"/>
                  </a:lnTo>
                  <a:cubicBezTo>
                    <a:pt x="144" y="10"/>
                    <a:pt x="13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6" name="Google Shape;20916;p55"/>
            <p:cNvSpPr/>
            <p:nvPr/>
          </p:nvSpPr>
          <p:spPr>
            <a:xfrm>
              <a:off x="5239325" y="25602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"/>
                    <a:pt x="54" y="17"/>
                    <a:pt x="37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7" y="207"/>
                    <a:pt x="54" y="223"/>
                  </a:cubicBezTo>
                  <a:cubicBezTo>
                    <a:pt x="87" y="261"/>
                    <a:pt x="103" y="261"/>
                    <a:pt x="140" y="261"/>
                  </a:cubicBezTo>
                  <a:cubicBezTo>
                    <a:pt x="206" y="244"/>
                    <a:pt x="243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7" name="Google Shape;20917;p55"/>
            <p:cNvSpPr/>
            <p:nvPr/>
          </p:nvSpPr>
          <p:spPr>
            <a:xfrm>
              <a:off x="5220050" y="26084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7"/>
                    <a:pt x="106" y="258"/>
                    <a:pt x="116" y="258"/>
                  </a:cubicBezTo>
                  <a:cubicBezTo>
                    <a:pt x="161" y="258"/>
                    <a:pt x="209" y="224"/>
                    <a:pt x="223" y="170"/>
                  </a:cubicBezTo>
                  <a:cubicBezTo>
                    <a:pt x="239" y="100"/>
                    <a:pt x="223" y="30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8" name="Google Shape;20918;p55"/>
            <p:cNvSpPr/>
            <p:nvPr/>
          </p:nvSpPr>
          <p:spPr>
            <a:xfrm>
              <a:off x="5246225" y="25894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0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34"/>
                    <a:pt x="174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9" name="Google Shape;20919;p55"/>
            <p:cNvSpPr/>
            <p:nvPr/>
          </p:nvSpPr>
          <p:spPr>
            <a:xfrm>
              <a:off x="5232925" y="2620825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17" y="66"/>
                    <a:pt x="0" y="153"/>
                    <a:pt x="33" y="206"/>
                  </a:cubicBezTo>
                  <a:cubicBezTo>
                    <a:pt x="65" y="235"/>
                    <a:pt x="100" y="253"/>
                    <a:pt x="135" y="253"/>
                  </a:cubicBezTo>
                  <a:cubicBezTo>
                    <a:pt x="160" y="253"/>
                    <a:pt x="184" y="243"/>
                    <a:pt x="207" y="223"/>
                  </a:cubicBezTo>
                  <a:cubicBezTo>
                    <a:pt x="240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0" name="Google Shape;20920;p55"/>
            <p:cNvSpPr/>
            <p:nvPr/>
          </p:nvSpPr>
          <p:spPr>
            <a:xfrm>
              <a:off x="5234575" y="25774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104" y="0"/>
                    <a:pt x="87" y="0"/>
                    <a:pt x="87" y="17"/>
                  </a:cubicBezTo>
                  <a:cubicBezTo>
                    <a:pt x="38" y="33"/>
                    <a:pt x="0" y="87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7" y="103"/>
                    <a:pt x="227" y="87"/>
                    <a:pt x="227" y="70"/>
                  </a:cubicBezTo>
                  <a:cubicBezTo>
                    <a:pt x="207" y="50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1" name="Google Shape;20921;p55"/>
            <p:cNvSpPr/>
            <p:nvPr/>
          </p:nvSpPr>
          <p:spPr>
            <a:xfrm>
              <a:off x="5224275" y="26567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3" y="1"/>
                  </a:moveTo>
                  <a:cubicBezTo>
                    <a:pt x="117" y="1"/>
                    <a:pt x="110" y="3"/>
                    <a:pt x="103" y="8"/>
                  </a:cubicBezTo>
                  <a:cubicBezTo>
                    <a:pt x="37" y="8"/>
                    <a:pt x="0" y="74"/>
                    <a:pt x="21" y="144"/>
                  </a:cubicBezTo>
                  <a:cubicBezTo>
                    <a:pt x="21" y="177"/>
                    <a:pt x="37" y="214"/>
                    <a:pt x="54" y="231"/>
                  </a:cubicBezTo>
                  <a:cubicBezTo>
                    <a:pt x="87" y="247"/>
                    <a:pt x="103" y="264"/>
                    <a:pt x="140" y="264"/>
                  </a:cubicBezTo>
                  <a:cubicBezTo>
                    <a:pt x="173" y="247"/>
                    <a:pt x="190" y="231"/>
                    <a:pt x="206" y="214"/>
                  </a:cubicBezTo>
                  <a:cubicBezTo>
                    <a:pt x="227" y="177"/>
                    <a:pt x="243" y="144"/>
                    <a:pt x="227" y="111"/>
                  </a:cubicBezTo>
                  <a:cubicBezTo>
                    <a:pt x="227" y="74"/>
                    <a:pt x="206" y="41"/>
                    <a:pt x="190" y="25"/>
                  </a:cubicBezTo>
                  <a:cubicBezTo>
                    <a:pt x="173" y="25"/>
                    <a:pt x="173" y="8"/>
                    <a:pt x="157" y="8"/>
                  </a:cubicBezTo>
                  <a:cubicBezTo>
                    <a:pt x="146" y="8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2" name="Google Shape;20922;p55"/>
            <p:cNvSpPr/>
            <p:nvPr/>
          </p:nvSpPr>
          <p:spPr>
            <a:xfrm>
              <a:off x="5230350" y="26702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3" y="83"/>
                  </a:cubicBezTo>
                  <a:cubicBezTo>
                    <a:pt x="0" y="149"/>
                    <a:pt x="33" y="220"/>
                    <a:pt x="87" y="253"/>
                  </a:cubicBezTo>
                  <a:cubicBezTo>
                    <a:pt x="98" y="253"/>
                    <a:pt x="109" y="262"/>
                    <a:pt x="120" y="262"/>
                  </a:cubicBezTo>
                  <a:cubicBezTo>
                    <a:pt x="125" y="262"/>
                    <a:pt x="131" y="259"/>
                    <a:pt x="136" y="253"/>
                  </a:cubicBezTo>
                  <a:cubicBezTo>
                    <a:pt x="190" y="253"/>
                    <a:pt x="223" y="220"/>
                    <a:pt x="240" y="187"/>
                  </a:cubicBezTo>
                  <a:cubicBezTo>
                    <a:pt x="256" y="133"/>
                    <a:pt x="240" y="83"/>
                    <a:pt x="207" y="46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3" name="Google Shape;20923;p55"/>
            <p:cNvSpPr/>
            <p:nvPr/>
          </p:nvSpPr>
          <p:spPr>
            <a:xfrm>
              <a:off x="5227775" y="26841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9" y="1"/>
                  </a:moveTo>
                  <a:cubicBezTo>
                    <a:pt x="57" y="1"/>
                    <a:pt x="13" y="23"/>
                    <a:pt x="0" y="77"/>
                  </a:cubicBezTo>
                  <a:lnTo>
                    <a:pt x="0" y="147"/>
                  </a:lnTo>
                  <a:cubicBezTo>
                    <a:pt x="0" y="196"/>
                    <a:pt x="33" y="233"/>
                    <a:pt x="66" y="250"/>
                  </a:cubicBezTo>
                  <a:cubicBezTo>
                    <a:pt x="82" y="257"/>
                    <a:pt x="99" y="261"/>
                    <a:pt x="116" y="261"/>
                  </a:cubicBezTo>
                  <a:cubicBezTo>
                    <a:pt x="139" y="261"/>
                    <a:pt x="160" y="253"/>
                    <a:pt x="169" y="233"/>
                  </a:cubicBezTo>
                  <a:cubicBezTo>
                    <a:pt x="190" y="213"/>
                    <a:pt x="206" y="196"/>
                    <a:pt x="206" y="180"/>
                  </a:cubicBezTo>
                  <a:cubicBezTo>
                    <a:pt x="223" y="110"/>
                    <a:pt x="206" y="44"/>
                    <a:pt x="136" y="7"/>
                  </a:cubicBezTo>
                  <a:cubicBezTo>
                    <a:pt x="125" y="3"/>
                    <a:pt x="112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4" name="Google Shape;20924;p55"/>
            <p:cNvSpPr/>
            <p:nvPr/>
          </p:nvSpPr>
          <p:spPr>
            <a:xfrm>
              <a:off x="5183550" y="26468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0" y="0"/>
                  </a:moveTo>
                  <a:cubicBezTo>
                    <a:pt x="91" y="0"/>
                    <a:pt x="73" y="12"/>
                    <a:pt x="50" y="24"/>
                  </a:cubicBezTo>
                  <a:cubicBezTo>
                    <a:pt x="17" y="77"/>
                    <a:pt x="1" y="160"/>
                    <a:pt x="34" y="213"/>
                  </a:cubicBezTo>
                  <a:cubicBezTo>
                    <a:pt x="50" y="230"/>
                    <a:pt x="83" y="246"/>
                    <a:pt x="120" y="263"/>
                  </a:cubicBezTo>
                  <a:cubicBezTo>
                    <a:pt x="137" y="263"/>
                    <a:pt x="170" y="246"/>
                    <a:pt x="186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207" y="24"/>
                    <a:pt x="186" y="7"/>
                    <a:pt x="170" y="7"/>
                  </a:cubicBezTo>
                  <a:lnTo>
                    <a:pt x="137" y="7"/>
                  </a:lnTo>
                  <a:cubicBezTo>
                    <a:pt x="127" y="2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5" name="Google Shape;20925;p55"/>
            <p:cNvSpPr/>
            <p:nvPr/>
          </p:nvSpPr>
          <p:spPr>
            <a:xfrm>
              <a:off x="5145325" y="26857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03" y="0"/>
                  </a:moveTo>
                  <a:cubicBezTo>
                    <a:pt x="86" y="0"/>
                    <a:pt x="68" y="5"/>
                    <a:pt x="49" y="13"/>
                  </a:cubicBezTo>
                  <a:cubicBezTo>
                    <a:pt x="33" y="29"/>
                    <a:pt x="17" y="46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2"/>
                  </a:cubicBezTo>
                  <a:cubicBezTo>
                    <a:pt x="80" y="256"/>
                    <a:pt x="92" y="258"/>
                    <a:pt x="105" y="258"/>
                  </a:cubicBezTo>
                  <a:cubicBezTo>
                    <a:pt x="156" y="258"/>
                    <a:pt x="196" y="226"/>
                    <a:pt x="223" y="186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6" name="Google Shape;20926;p55"/>
            <p:cNvSpPr/>
            <p:nvPr/>
          </p:nvSpPr>
          <p:spPr>
            <a:xfrm>
              <a:off x="5141400" y="2733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21"/>
                    <a:pt x="0" y="70"/>
                    <a:pt x="17" y="157"/>
                  </a:cubicBezTo>
                  <a:cubicBezTo>
                    <a:pt x="17" y="190"/>
                    <a:pt x="37" y="206"/>
                    <a:pt x="54" y="227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7" name="Google Shape;20927;p55"/>
            <p:cNvSpPr/>
            <p:nvPr/>
          </p:nvSpPr>
          <p:spPr>
            <a:xfrm>
              <a:off x="5140150" y="2655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7"/>
                    <a:pt x="50" y="34"/>
                    <a:pt x="34" y="55"/>
                  </a:cubicBezTo>
                  <a:cubicBezTo>
                    <a:pt x="17" y="88"/>
                    <a:pt x="1" y="121"/>
                    <a:pt x="17" y="158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87" y="261"/>
                    <a:pt x="104" y="261"/>
                    <a:pt x="137" y="261"/>
                  </a:cubicBezTo>
                  <a:cubicBezTo>
                    <a:pt x="207" y="261"/>
                    <a:pt x="240" y="191"/>
                    <a:pt x="224" y="121"/>
                  </a:cubicBezTo>
                  <a:cubicBezTo>
                    <a:pt x="224" y="88"/>
                    <a:pt x="207" y="55"/>
                    <a:pt x="191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8" name="Google Shape;20928;p55"/>
            <p:cNvSpPr/>
            <p:nvPr/>
          </p:nvSpPr>
          <p:spPr>
            <a:xfrm>
              <a:off x="5157775" y="273082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34" y="16"/>
                    <a:pt x="1" y="82"/>
                    <a:pt x="1" y="152"/>
                  </a:cubicBezTo>
                  <a:cubicBezTo>
                    <a:pt x="1" y="185"/>
                    <a:pt x="17" y="222"/>
                    <a:pt x="50" y="238"/>
                  </a:cubicBezTo>
                  <a:cubicBezTo>
                    <a:pt x="62" y="250"/>
                    <a:pt x="84" y="262"/>
                    <a:pt x="108" y="262"/>
                  </a:cubicBezTo>
                  <a:cubicBezTo>
                    <a:pt x="117" y="262"/>
                    <a:pt x="127" y="260"/>
                    <a:pt x="137" y="255"/>
                  </a:cubicBezTo>
                  <a:cubicBezTo>
                    <a:pt x="153" y="255"/>
                    <a:pt x="186" y="238"/>
                    <a:pt x="207" y="201"/>
                  </a:cubicBezTo>
                  <a:cubicBezTo>
                    <a:pt x="224" y="185"/>
                    <a:pt x="224" y="152"/>
                    <a:pt x="224" y="119"/>
                  </a:cubicBezTo>
                  <a:cubicBezTo>
                    <a:pt x="224" y="82"/>
                    <a:pt x="207" y="49"/>
                    <a:pt x="170" y="32"/>
                  </a:cubicBezTo>
                  <a:cubicBezTo>
                    <a:pt x="170" y="16"/>
                    <a:pt x="153" y="16"/>
                    <a:pt x="153" y="16"/>
                  </a:cubicBezTo>
                  <a:cubicBezTo>
                    <a:pt x="145" y="5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9" name="Google Shape;20929;p55"/>
            <p:cNvSpPr/>
            <p:nvPr/>
          </p:nvSpPr>
          <p:spPr>
            <a:xfrm>
              <a:off x="5146950" y="2668100"/>
              <a:ext cx="6125" cy="6850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32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36"/>
                    <a:pt x="88" y="257"/>
                  </a:cubicBezTo>
                  <a:cubicBezTo>
                    <a:pt x="104" y="257"/>
                    <a:pt x="125" y="274"/>
                    <a:pt x="141" y="274"/>
                  </a:cubicBezTo>
                  <a:cubicBezTo>
                    <a:pt x="191" y="257"/>
                    <a:pt x="228" y="220"/>
                    <a:pt x="244" y="187"/>
                  </a:cubicBezTo>
                  <a:cubicBezTo>
                    <a:pt x="244" y="133"/>
                    <a:pt x="244" y="84"/>
                    <a:pt x="207" y="51"/>
                  </a:cubicBezTo>
                  <a:cubicBezTo>
                    <a:pt x="207" y="30"/>
                    <a:pt x="191" y="14"/>
                    <a:pt x="174" y="14"/>
                  </a:cubicBezTo>
                  <a:cubicBezTo>
                    <a:pt x="161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0" name="Google Shape;20930;p55"/>
            <p:cNvSpPr/>
            <p:nvPr/>
          </p:nvSpPr>
          <p:spPr>
            <a:xfrm>
              <a:off x="5127275" y="26864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7" y="0"/>
                  </a:moveTo>
                  <a:cubicBezTo>
                    <a:pt x="104" y="0"/>
                    <a:pt x="66" y="17"/>
                    <a:pt x="50" y="37"/>
                  </a:cubicBezTo>
                  <a:cubicBezTo>
                    <a:pt x="1" y="87"/>
                    <a:pt x="1" y="157"/>
                    <a:pt x="33" y="223"/>
                  </a:cubicBezTo>
                  <a:cubicBezTo>
                    <a:pt x="52" y="253"/>
                    <a:pt x="82" y="266"/>
                    <a:pt x="114" y="266"/>
                  </a:cubicBezTo>
                  <a:cubicBezTo>
                    <a:pt x="140" y="266"/>
                    <a:pt x="167" y="258"/>
                    <a:pt x="190" y="244"/>
                  </a:cubicBezTo>
                  <a:cubicBezTo>
                    <a:pt x="240" y="190"/>
                    <a:pt x="240" y="103"/>
                    <a:pt x="207" y="54"/>
                  </a:cubicBezTo>
                  <a:cubicBezTo>
                    <a:pt x="190" y="37"/>
                    <a:pt x="19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1" name="Google Shape;20931;p55"/>
            <p:cNvSpPr/>
            <p:nvPr/>
          </p:nvSpPr>
          <p:spPr>
            <a:xfrm>
              <a:off x="5134600" y="2672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88"/>
                    <a:pt x="0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39" y="191"/>
                    <a:pt x="223" y="104"/>
                  </a:cubicBezTo>
                  <a:cubicBezTo>
                    <a:pt x="223" y="71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2" name="Google Shape;20932;p55"/>
            <p:cNvSpPr/>
            <p:nvPr/>
          </p:nvSpPr>
          <p:spPr>
            <a:xfrm>
              <a:off x="5130275" y="271882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8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66"/>
                  </a:cubicBezTo>
                  <a:cubicBezTo>
                    <a:pt x="256" y="133"/>
                    <a:pt x="239" y="83"/>
                    <a:pt x="206" y="46"/>
                  </a:cubicBezTo>
                  <a:cubicBezTo>
                    <a:pt x="206" y="30"/>
                    <a:pt x="190" y="13"/>
                    <a:pt x="173" y="13"/>
                  </a:cubicBezTo>
                  <a:cubicBezTo>
                    <a:pt x="159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3" name="Google Shape;20933;p55"/>
            <p:cNvSpPr/>
            <p:nvPr/>
          </p:nvSpPr>
          <p:spPr>
            <a:xfrm>
              <a:off x="5173250" y="25559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7"/>
                    <a:pt x="33" y="240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40"/>
                    <a:pt x="223" y="186"/>
                    <a:pt x="223" y="104"/>
                  </a:cubicBezTo>
                  <a:cubicBezTo>
                    <a:pt x="206" y="67"/>
                    <a:pt x="18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4" name="Google Shape;20934;p55"/>
            <p:cNvSpPr/>
            <p:nvPr/>
          </p:nvSpPr>
          <p:spPr>
            <a:xfrm>
              <a:off x="5177875" y="25865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08" y="0"/>
                  </a:moveTo>
                  <a:cubicBezTo>
                    <a:pt x="93" y="0"/>
                    <a:pt x="79" y="5"/>
                    <a:pt x="71" y="16"/>
                  </a:cubicBezTo>
                  <a:cubicBezTo>
                    <a:pt x="38" y="32"/>
                    <a:pt x="21" y="49"/>
                    <a:pt x="21" y="82"/>
                  </a:cubicBezTo>
                  <a:cubicBezTo>
                    <a:pt x="1" y="119"/>
                    <a:pt x="1" y="135"/>
                    <a:pt x="21" y="168"/>
                  </a:cubicBezTo>
                  <a:cubicBezTo>
                    <a:pt x="21" y="201"/>
                    <a:pt x="54" y="238"/>
                    <a:pt x="71" y="255"/>
                  </a:cubicBezTo>
                  <a:cubicBezTo>
                    <a:pt x="83" y="258"/>
                    <a:pt x="94" y="259"/>
                    <a:pt x="105" y="259"/>
                  </a:cubicBezTo>
                  <a:cubicBezTo>
                    <a:pt x="158" y="259"/>
                    <a:pt x="197" y="226"/>
                    <a:pt x="228" y="168"/>
                  </a:cubicBezTo>
                  <a:cubicBezTo>
                    <a:pt x="244" y="119"/>
                    <a:pt x="207" y="32"/>
                    <a:pt x="158" y="16"/>
                  </a:cubicBezTo>
                  <a:cubicBezTo>
                    <a:pt x="141" y="5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5" name="Google Shape;20935;p55"/>
            <p:cNvSpPr/>
            <p:nvPr/>
          </p:nvSpPr>
          <p:spPr>
            <a:xfrm>
              <a:off x="5179625" y="25689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29" y="1"/>
                  </a:moveTo>
                  <a:cubicBezTo>
                    <a:pt x="88" y="1"/>
                    <a:pt x="49" y="34"/>
                    <a:pt x="34" y="82"/>
                  </a:cubicBezTo>
                  <a:cubicBezTo>
                    <a:pt x="1" y="152"/>
                    <a:pt x="34" y="222"/>
                    <a:pt x="88" y="255"/>
                  </a:cubicBezTo>
                  <a:lnTo>
                    <a:pt x="137" y="255"/>
                  </a:lnTo>
                  <a:cubicBezTo>
                    <a:pt x="191" y="255"/>
                    <a:pt x="224" y="222"/>
                    <a:pt x="240" y="185"/>
                  </a:cubicBezTo>
                  <a:cubicBezTo>
                    <a:pt x="261" y="135"/>
                    <a:pt x="240" y="82"/>
                    <a:pt x="224" y="49"/>
                  </a:cubicBezTo>
                  <a:cubicBezTo>
                    <a:pt x="207" y="32"/>
                    <a:pt x="191" y="16"/>
                    <a:pt x="174" y="16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6" name="Google Shape;20936;p55"/>
            <p:cNvSpPr/>
            <p:nvPr/>
          </p:nvSpPr>
          <p:spPr>
            <a:xfrm>
              <a:off x="51865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66"/>
                    <a:pt x="0" y="153"/>
                    <a:pt x="33" y="206"/>
                  </a:cubicBezTo>
                  <a:cubicBezTo>
                    <a:pt x="50" y="239"/>
                    <a:pt x="87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7" name="Google Shape;20937;p55"/>
            <p:cNvSpPr/>
            <p:nvPr/>
          </p:nvSpPr>
          <p:spPr>
            <a:xfrm>
              <a:off x="5250025" y="2572275"/>
              <a:ext cx="5700" cy="6925"/>
            </a:xfrm>
            <a:custGeom>
              <a:avLst/>
              <a:gdLst/>
              <a:ahLst/>
              <a:cxnLst/>
              <a:rect l="l" t="t" r="r" b="b"/>
              <a:pathLst>
                <a:path w="228" h="277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22" y="87"/>
                    <a:pt x="1" y="153"/>
                    <a:pt x="38" y="223"/>
                  </a:cubicBezTo>
                  <a:cubicBezTo>
                    <a:pt x="54" y="239"/>
                    <a:pt x="87" y="256"/>
                    <a:pt x="125" y="276"/>
                  </a:cubicBezTo>
                  <a:cubicBezTo>
                    <a:pt x="141" y="276"/>
                    <a:pt x="174" y="256"/>
                    <a:pt x="191" y="239"/>
                  </a:cubicBezTo>
                  <a:cubicBezTo>
                    <a:pt x="207" y="223"/>
                    <a:pt x="228" y="206"/>
                    <a:pt x="228" y="190"/>
                  </a:cubicBezTo>
                  <a:cubicBezTo>
                    <a:pt x="207" y="136"/>
                    <a:pt x="174" y="70"/>
                    <a:pt x="158" y="17"/>
                  </a:cubicBezTo>
                  <a:cubicBezTo>
                    <a:pt x="158" y="17"/>
                    <a:pt x="141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8" name="Google Shape;20938;p55"/>
            <p:cNvSpPr/>
            <p:nvPr/>
          </p:nvSpPr>
          <p:spPr>
            <a:xfrm>
              <a:off x="5174075" y="2634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206" y="240"/>
                    <a:pt x="239" y="174"/>
                    <a:pt x="239" y="104"/>
                  </a:cubicBezTo>
                  <a:cubicBezTo>
                    <a:pt x="223" y="50"/>
                    <a:pt x="20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9" name="Google Shape;20939;p55"/>
            <p:cNvSpPr/>
            <p:nvPr/>
          </p:nvSpPr>
          <p:spPr>
            <a:xfrm>
              <a:off x="5162000" y="26658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41" y="1"/>
                  </a:moveTo>
                  <a:cubicBezTo>
                    <a:pt x="104" y="1"/>
                    <a:pt x="71" y="17"/>
                    <a:pt x="55" y="38"/>
                  </a:cubicBezTo>
                  <a:cubicBezTo>
                    <a:pt x="1" y="71"/>
                    <a:pt x="1" y="157"/>
                    <a:pt x="38" y="207"/>
                  </a:cubicBezTo>
                  <a:cubicBezTo>
                    <a:pt x="55" y="244"/>
                    <a:pt x="71" y="260"/>
                    <a:pt x="104" y="260"/>
                  </a:cubicBezTo>
                  <a:cubicBezTo>
                    <a:pt x="141" y="260"/>
                    <a:pt x="174" y="260"/>
                    <a:pt x="191" y="244"/>
                  </a:cubicBezTo>
                  <a:cubicBezTo>
                    <a:pt x="207" y="207"/>
                    <a:pt x="224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191" y="38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0" name="Google Shape;20940;p55"/>
            <p:cNvSpPr/>
            <p:nvPr/>
          </p:nvSpPr>
          <p:spPr>
            <a:xfrm>
              <a:off x="5159025" y="27155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0" y="0"/>
                  </a:moveTo>
                  <a:cubicBezTo>
                    <a:pt x="114" y="0"/>
                    <a:pt x="109" y="2"/>
                    <a:pt x="103" y="9"/>
                  </a:cubicBezTo>
                  <a:cubicBezTo>
                    <a:pt x="54" y="9"/>
                    <a:pt x="0" y="75"/>
                    <a:pt x="17" y="145"/>
                  </a:cubicBezTo>
                  <a:cubicBezTo>
                    <a:pt x="17" y="215"/>
                    <a:pt x="87" y="265"/>
                    <a:pt x="136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23" y="178"/>
                    <a:pt x="239" y="145"/>
                    <a:pt x="223" y="112"/>
                  </a:cubicBezTo>
                  <a:cubicBezTo>
                    <a:pt x="223" y="75"/>
                    <a:pt x="207" y="42"/>
                    <a:pt x="190" y="26"/>
                  </a:cubicBezTo>
                  <a:cubicBezTo>
                    <a:pt x="174" y="26"/>
                    <a:pt x="174" y="9"/>
                    <a:pt x="157" y="9"/>
                  </a:cubicBezTo>
                  <a:cubicBezTo>
                    <a:pt x="143" y="9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1" name="Google Shape;20941;p55"/>
            <p:cNvSpPr/>
            <p:nvPr/>
          </p:nvSpPr>
          <p:spPr>
            <a:xfrm>
              <a:off x="5165000" y="269542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1"/>
                  </a:moveTo>
                  <a:cubicBezTo>
                    <a:pt x="102" y="1"/>
                    <a:pt x="51" y="34"/>
                    <a:pt x="38" y="92"/>
                  </a:cubicBezTo>
                  <a:cubicBezTo>
                    <a:pt x="0" y="158"/>
                    <a:pt x="38" y="228"/>
                    <a:pt x="87" y="261"/>
                  </a:cubicBezTo>
                  <a:cubicBezTo>
                    <a:pt x="99" y="264"/>
                    <a:pt x="110" y="265"/>
                    <a:pt x="121" y="265"/>
                  </a:cubicBezTo>
                  <a:cubicBezTo>
                    <a:pt x="174" y="265"/>
                    <a:pt x="213" y="232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42" name="Google Shape;20942;p55"/>
          <p:cNvSpPr/>
          <p:nvPr/>
        </p:nvSpPr>
        <p:spPr>
          <a:xfrm flipH="1">
            <a:off x="6431825" y="461505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3" name="Google Shape;20943;p55"/>
          <p:cNvSpPr/>
          <p:nvPr/>
        </p:nvSpPr>
        <p:spPr>
          <a:xfrm flipH="1">
            <a:off x="8253969" y="35338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4" name="Google Shape;20944;p55"/>
          <p:cNvSpPr/>
          <p:nvPr/>
        </p:nvSpPr>
        <p:spPr>
          <a:xfrm rot="10800000">
            <a:off x="6690125" y="3203971"/>
            <a:ext cx="2453875" cy="1939529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5" name="Google Shape;20945;p55"/>
          <p:cNvSpPr/>
          <p:nvPr/>
        </p:nvSpPr>
        <p:spPr>
          <a:xfrm rot="8405528" flipH="1">
            <a:off x="157178" y="1820773"/>
            <a:ext cx="513994" cy="42055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6" name="Google Shape;20946;p55"/>
          <p:cNvSpPr/>
          <p:nvPr/>
        </p:nvSpPr>
        <p:spPr>
          <a:xfrm flipH="1">
            <a:off x="-691437" y="4063624"/>
            <a:ext cx="1543786" cy="169387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"/>
          <p:cNvSpPr/>
          <p:nvPr/>
        </p:nvSpPr>
        <p:spPr>
          <a:xfrm>
            <a:off x="-1238975" y="4165763"/>
            <a:ext cx="2756964" cy="2185425"/>
          </a:xfrm>
          <a:custGeom>
            <a:avLst/>
            <a:gdLst/>
            <a:ahLst/>
            <a:cxnLst/>
            <a:rect l="l" t="t" r="r" b="b"/>
            <a:pathLst>
              <a:path w="9898" h="7846" extrusionOk="0">
                <a:moveTo>
                  <a:pt x="4627" y="0"/>
                </a:moveTo>
                <a:cubicBezTo>
                  <a:pt x="4131" y="0"/>
                  <a:pt x="3652" y="260"/>
                  <a:pt x="3396" y="701"/>
                </a:cubicBezTo>
                <a:cubicBezTo>
                  <a:pt x="3192" y="1024"/>
                  <a:pt x="2988" y="1460"/>
                  <a:pt x="2868" y="2078"/>
                </a:cubicBezTo>
                <a:cubicBezTo>
                  <a:pt x="2552" y="3541"/>
                  <a:pt x="1231" y="4040"/>
                  <a:pt x="703" y="4679"/>
                </a:cubicBezTo>
                <a:cubicBezTo>
                  <a:pt x="204" y="5242"/>
                  <a:pt x="0" y="6788"/>
                  <a:pt x="1990" y="7526"/>
                </a:cubicBezTo>
                <a:cubicBezTo>
                  <a:pt x="2572" y="7739"/>
                  <a:pt x="3235" y="7846"/>
                  <a:pt x="3920" y="7846"/>
                </a:cubicBezTo>
                <a:cubicBezTo>
                  <a:pt x="5586" y="7846"/>
                  <a:pt x="7380" y="7218"/>
                  <a:pt x="8436" y="5973"/>
                </a:cubicBezTo>
                <a:cubicBezTo>
                  <a:pt x="9898" y="4244"/>
                  <a:pt x="8612" y="2718"/>
                  <a:pt x="7937" y="2339"/>
                </a:cubicBezTo>
                <a:cubicBezTo>
                  <a:pt x="7909" y="2339"/>
                  <a:pt x="6446" y="1636"/>
                  <a:pt x="6067" y="933"/>
                </a:cubicBezTo>
                <a:cubicBezTo>
                  <a:pt x="5828" y="581"/>
                  <a:pt x="5504" y="202"/>
                  <a:pt x="5012" y="54"/>
                </a:cubicBezTo>
                <a:cubicBezTo>
                  <a:pt x="4885" y="18"/>
                  <a:pt x="4755" y="0"/>
                  <a:pt x="4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"/>
          <p:cNvSpPr txBox="1">
            <a:spLocks noGrp="1"/>
          </p:cNvSpPr>
          <p:nvPr>
            <p:ph type="body" idx="1"/>
          </p:nvPr>
        </p:nvSpPr>
        <p:spPr>
          <a:xfrm>
            <a:off x="720000" y="1378075"/>
            <a:ext cx="7704000" cy="32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50" name="Google Shape;75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51" name="Google Shape;751;p4"/>
          <p:cNvGrpSpPr/>
          <p:nvPr/>
        </p:nvGrpSpPr>
        <p:grpSpPr>
          <a:xfrm flipH="1">
            <a:off x="8295974" y="-342486"/>
            <a:ext cx="901674" cy="1575190"/>
            <a:chOff x="5052950" y="2452900"/>
            <a:chExt cx="213900" cy="373675"/>
          </a:xfrm>
        </p:grpSpPr>
        <p:sp>
          <p:nvSpPr>
            <p:cNvPr id="752" name="Google Shape;752;p4"/>
            <p:cNvSpPr/>
            <p:nvPr/>
          </p:nvSpPr>
          <p:spPr>
            <a:xfrm>
              <a:off x="5133675" y="26259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70" y="17"/>
                    <a:pt x="54" y="33"/>
                    <a:pt x="3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37" y="223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5133675" y="25013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21"/>
                    <a:pt x="0" y="71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2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5132025" y="2593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8" y="0"/>
                  </a:moveTo>
                  <a:cubicBezTo>
                    <a:pt x="100" y="0"/>
                    <a:pt x="78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3" y="250"/>
                    <a:pt x="120" y="267"/>
                  </a:cubicBezTo>
                  <a:cubicBezTo>
                    <a:pt x="153" y="267"/>
                    <a:pt x="169" y="250"/>
                    <a:pt x="206" y="234"/>
                  </a:cubicBezTo>
                  <a:cubicBezTo>
                    <a:pt x="239" y="180"/>
                    <a:pt x="256" y="110"/>
                    <a:pt x="223" y="44"/>
                  </a:cubicBezTo>
                  <a:cubicBezTo>
                    <a:pt x="206" y="28"/>
                    <a:pt x="186" y="7"/>
                    <a:pt x="169" y="7"/>
                  </a:cubicBezTo>
                  <a:lnTo>
                    <a:pt x="136" y="7"/>
                  </a:lnTo>
                  <a:cubicBezTo>
                    <a:pt x="132" y="2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5134075" y="25306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87" y="1"/>
                    <a:pt x="71" y="17"/>
                    <a:pt x="54" y="33"/>
                  </a:cubicBezTo>
                  <a:cubicBezTo>
                    <a:pt x="21" y="50"/>
                    <a:pt x="1" y="104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44" y="120"/>
                  </a:cubicBezTo>
                  <a:lnTo>
                    <a:pt x="244" y="104"/>
                  </a:lnTo>
                  <a:cubicBezTo>
                    <a:pt x="227" y="50"/>
                    <a:pt x="20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5132425" y="2547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0" y="256"/>
                    <a:pt x="115" y="261"/>
                    <a:pt x="130" y="261"/>
                  </a:cubicBezTo>
                  <a:cubicBezTo>
                    <a:pt x="170" y="261"/>
                    <a:pt x="211" y="229"/>
                    <a:pt x="223" y="178"/>
                  </a:cubicBezTo>
                  <a:cubicBezTo>
                    <a:pt x="240" y="107"/>
                    <a:pt x="223" y="42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5125925" y="26105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" y="190"/>
                    <a:pt x="17" y="223"/>
                    <a:pt x="55" y="240"/>
                  </a:cubicBezTo>
                  <a:cubicBezTo>
                    <a:pt x="66" y="252"/>
                    <a:pt x="86" y="263"/>
                    <a:pt x="103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8" y="256"/>
                    <a:pt x="191" y="240"/>
                    <a:pt x="207" y="207"/>
                  </a:cubicBezTo>
                  <a:cubicBezTo>
                    <a:pt x="224" y="190"/>
                    <a:pt x="224" y="153"/>
                    <a:pt x="224" y="120"/>
                  </a:cubicBezTo>
                  <a:cubicBezTo>
                    <a:pt x="224" y="87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5128925" y="26430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87" y="21"/>
                    <a:pt x="87" y="21"/>
                    <a:pt x="71" y="21"/>
                  </a:cubicBezTo>
                  <a:cubicBezTo>
                    <a:pt x="38" y="38"/>
                    <a:pt x="0" y="104"/>
                    <a:pt x="0" y="157"/>
                  </a:cubicBezTo>
                  <a:cubicBezTo>
                    <a:pt x="21" y="190"/>
                    <a:pt x="38" y="227"/>
                    <a:pt x="54" y="244"/>
                  </a:cubicBezTo>
                  <a:cubicBezTo>
                    <a:pt x="66" y="255"/>
                    <a:pt x="86" y="267"/>
                    <a:pt x="109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4"/>
                  </a:cubicBezTo>
                  <a:lnTo>
                    <a:pt x="227" y="87"/>
                  </a:lnTo>
                  <a:cubicBezTo>
                    <a:pt x="207" y="54"/>
                    <a:pt x="190" y="38"/>
                    <a:pt x="157" y="21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5132425" y="2577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87" y="261"/>
                    <a:pt x="120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0" y="17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5130275" y="247012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6" y="0"/>
                  </a:moveTo>
                  <a:cubicBezTo>
                    <a:pt x="120" y="0"/>
                    <a:pt x="111" y="4"/>
                    <a:pt x="103" y="13"/>
                  </a:cubicBezTo>
                  <a:cubicBezTo>
                    <a:pt x="50" y="13"/>
                    <a:pt x="0" y="83"/>
                    <a:pt x="17" y="153"/>
                  </a:cubicBezTo>
                  <a:cubicBezTo>
                    <a:pt x="17" y="186"/>
                    <a:pt x="33" y="219"/>
                    <a:pt x="70" y="239"/>
                  </a:cubicBezTo>
                  <a:cubicBezTo>
                    <a:pt x="87" y="256"/>
                    <a:pt x="103" y="272"/>
                    <a:pt x="136" y="272"/>
                  </a:cubicBezTo>
                  <a:cubicBezTo>
                    <a:pt x="173" y="256"/>
                    <a:pt x="190" y="239"/>
                    <a:pt x="206" y="202"/>
                  </a:cubicBezTo>
                  <a:cubicBezTo>
                    <a:pt x="223" y="186"/>
                    <a:pt x="239" y="153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3" y="13"/>
                  </a:cubicBezTo>
                  <a:lnTo>
                    <a:pt x="136" y="13"/>
                  </a:lnTo>
                  <a:cubicBezTo>
                    <a:pt x="136" y="4"/>
                    <a:pt x="13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5116975" y="2504300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0" y="1"/>
                  </a:moveTo>
                  <a:cubicBezTo>
                    <a:pt x="95" y="1"/>
                    <a:pt x="47" y="35"/>
                    <a:pt x="33" y="89"/>
                  </a:cubicBezTo>
                  <a:cubicBezTo>
                    <a:pt x="0" y="159"/>
                    <a:pt x="33" y="229"/>
                    <a:pt x="87" y="262"/>
                  </a:cubicBezTo>
                  <a:lnTo>
                    <a:pt x="136" y="262"/>
                  </a:lnTo>
                  <a:cubicBezTo>
                    <a:pt x="190" y="262"/>
                    <a:pt x="223" y="229"/>
                    <a:pt x="239" y="175"/>
                  </a:cubicBezTo>
                  <a:cubicBezTo>
                    <a:pt x="256" y="126"/>
                    <a:pt x="239" y="72"/>
                    <a:pt x="206" y="39"/>
                  </a:cubicBezTo>
                  <a:cubicBezTo>
                    <a:pt x="206" y="39"/>
                    <a:pt x="190" y="23"/>
                    <a:pt x="169" y="6"/>
                  </a:cubicBezTo>
                  <a:cubicBezTo>
                    <a:pt x="160" y="2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5106650" y="25356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2" y="0"/>
                  </a:moveTo>
                  <a:cubicBezTo>
                    <a:pt x="97" y="0"/>
                    <a:pt x="47" y="30"/>
                    <a:pt x="34" y="71"/>
                  </a:cubicBezTo>
                  <a:cubicBezTo>
                    <a:pt x="1" y="141"/>
                    <a:pt x="34" y="227"/>
                    <a:pt x="88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91" y="244"/>
                    <a:pt x="224" y="227"/>
                    <a:pt x="240" y="174"/>
                  </a:cubicBezTo>
                  <a:cubicBezTo>
                    <a:pt x="257" y="124"/>
                    <a:pt x="240" y="71"/>
                    <a:pt x="207" y="38"/>
                  </a:cubicBezTo>
                  <a:cubicBezTo>
                    <a:pt x="207" y="21"/>
                    <a:pt x="191" y="21"/>
                    <a:pt x="170" y="5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5110875" y="2490625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2" y="190"/>
                    <a:pt x="38" y="223"/>
                    <a:pt x="55" y="244"/>
                  </a:cubicBezTo>
                  <a:cubicBezTo>
                    <a:pt x="66" y="256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0"/>
                    <a:pt x="228" y="157"/>
                    <a:pt x="228" y="120"/>
                  </a:cubicBezTo>
                  <a:cubicBezTo>
                    <a:pt x="228" y="87"/>
                    <a:pt x="207" y="54"/>
                    <a:pt x="191" y="38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50997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4" y="223"/>
                    <a:pt x="54" y="239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cubicBezTo>
                    <a:pt x="223" y="66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5122950" y="24869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lnTo>
                    <a:pt x="136" y="253"/>
                  </a:lnTo>
                  <a:cubicBezTo>
                    <a:pt x="174" y="253"/>
                    <a:pt x="206" y="220"/>
                    <a:pt x="223" y="187"/>
                  </a:cubicBezTo>
                  <a:cubicBezTo>
                    <a:pt x="239" y="133"/>
                    <a:pt x="223" y="84"/>
                    <a:pt x="206" y="47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5099350" y="269320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2"/>
                    <a:pt x="50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50" y="247"/>
                    <a:pt x="87" y="263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81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5124700" y="2562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4"/>
                    <a:pt x="33" y="219"/>
                    <a:pt x="87" y="257"/>
                  </a:cubicBezTo>
                  <a:cubicBezTo>
                    <a:pt x="99" y="259"/>
                    <a:pt x="110" y="261"/>
                    <a:pt x="121" y="261"/>
                  </a:cubicBezTo>
                  <a:cubicBezTo>
                    <a:pt x="171" y="261"/>
                    <a:pt x="212" y="231"/>
                    <a:pt x="240" y="186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6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5121700" y="25332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4" y="261"/>
                    <a:pt x="123" y="263"/>
                    <a:pt x="133" y="263"/>
                  </a:cubicBezTo>
                  <a:cubicBezTo>
                    <a:pt x="155" y="263"/>
                    <a:pt x="175" y="251"/>
                    <a:pt x="186" y="240"/>
                  </a:cubicBezTo>
                  <a:cubicBezTo>
                    <a:pt x="207" y="223"/>
                    <a:pt x="224" y="190"/>
                    <a:pt x="224" y="153"/>
                  </a:cubicBezTo>
                  <a:cubicBezTo>
                    <a:pt x="240" y="120"/>
                    <a:pt x="224" y="87"/>
                    <a:pt x="207" y="50"/>
                  </a:cubicBezTo>
                  <a:cubicBezTo>
                    <a:pt x="186" y="34"/>
                    <a:pt x="170" y="17"/>
                    <a:pt x="153" y="17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5128500" y="251682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04" y="0"/>
                  </a:moveTo>
                  <a:cubicBezTo>
                    <a:pt x="71" y="0"/>
                    <a:pt x="55" y="21"/>
                    <a:pt x="38" y="54"/>
                  </a:cubicBezTo>
                  <a:cubicBezTo>
                    <a:pt x="17" y="87"/>
                    <a:pt x="1" y="124"/>
                    <a:pt x="1" y="157"/>
                  </a:cubicBezTo>
                  <a:cubicBezTo>
                    <a:pt x="17" y="190"/>
                    <a:pt x="38" y="227"/>
                    <a:pt x="55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3"/>
                    <a:pt x="244" y="190"/>
                    <a:pt x="224" y="103"/>
                  </a:cubicBezTo>
                  <a:cubicBezTo>
                    <a:pt x="224" y="70"/>
                    <a:pt x="207" y="54"/>
                    <a:pt x="191" y="21"/>
                  </a:cubicBezTo>
                  <a:lnTo>
                    <a:pt x="158" y="21"/>
                  </a:lnTo>
                  <a:cubicBezTo>
                    <a:pt x="141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5143150" y="2514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4" y="1"/>
                    <a:pt x="87" y="1"/>
                    <a:pt x="50" y="22"/>
                  </a:cubicBezTo>
                  <a:cubicBezTo>
                    <a:pt x="17" y="71"/>
                    <a:pt x="0" y="158"/>
                    <a:pt x="33" y="207"/>
                  </a:cubicBezTo>
                  <a:cubicBezTo>
                    <a:pt x="50" y="244"/>
                    <a:pt x="87" y="261"/>
                    <a:pt x="120" y="261"/>
                  </a:cubicBezTo>
                  <a:cubicBezTo>
                    <a:pt x="136" y="261"/>
                    <a:pt x="174" y="244"/>
                    <a:pt x="190" y="228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07" y="55"/>
                  </a:cubicBezTo>
                  <a:cubicBezTo>
                    <a:pt x="207" y="22"/>
                    <a:pt x="190" y="22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5139750" y="2561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07"/>
                    <a:pt x="66" y="240"/>
                  </a:cubicBezTo>
                  <a:cubicBezTo>
                    <a:pt x="83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86" y="17"/>
                    <a:pt x="169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5081300" y="26174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0" y="1"/>
                  </a:moveTo>
                  <a:cubicBezTo>
                    <a:pt x="70" y="1"/>
                    <a:pt x="29" y="33"/>
                    <a:pt x="17" y="81"/>
                  </a:cubicBezTo>
                  <a:cubicBezTo>
                    <a:pt x="1" y="98"/>
                    <a:pt x="1" y="119"/>
                    <a:pt x="1" y="152"/>
                  </a:cubicBezTo>
                  <a:cubicBezTo>
                    <a:pt x="17" y="185"/>
                    <a:pt x="34" y="238"/>
                    <a:pt x="87" y="255"/>
                  </a:cubicBezTo>
                  <a:cubicBezTo>
                    <a:pt x="96" y="259"/>
                    <a:pt x="105" y="261"/>
                    <a:pt x="114" y="261"/>
                  </a:cubicBezTo>
                  <a:cubicBezTo>
                    <a:pt x="138" y="261"/>
                    <a:pt x="163" y="246"/>
                    <a:pt x="190" y="222"/>
                  </a:cubicBezTo>
                  <a:cubicBezTo>
                    <a:pt x="207" y="222"/>
                    <a:pt x="207" y="201"/>
                    <a:pt x="223" y="185"/>
                  </a:cubicBezTo>
                  <a:cubicBezTo>
                    <a:pt x="240" y="119"/>
                    <a:pt x="207" y="32"/>
                    <a:pt x="153" y="15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5166350" y="2483825"/>
              <a:ext cx="2175" cy="1275"/>
            </a:xfrm>
            <a:custGeom>
              <a:avLst/>
              <a:gdLst/>
              <a:ahLst/>
              <a:cxnLst/>
              <a:rect l="l" t="t" r="r" b="b"/>
              <a:pathLst>
                <a:path w="87" h="51" extrusionOk="0">
                  <a:moveTo>
                    <a:pt x="0" y="1"/>
                  </a:moveTo>
                  <a:cubicBezTo>
                    <a:pt x="0" y="17"/>
                    <a:pt x="0" y="17"/>
                    <a:pt x="17" y="17"/>
                  </a:cubicBezTo>
                  <a:cubicBezTo>
                    <a:pt x="33" y="34"/>
                    <a:pt x="50" y="50"/>
                    <a:pt x="87" y="50"/>
                  </a:cubicBezTo>
                  <a:cubicBezTo>
                    <a:pt x="50" y="3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5118625" y="26279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0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70" y="249"/>
                    <a:pt x="103" y="265"/>
                    <a:pt x="140" y="265"/>
                  </a:cubicBezTo>
                  <a:cubicBezTo>
                    <a:pt x="190" y="249"/>
                    <a:pt x="243" y="179"/>
                    <a:pt x="227" y="113"/>
                  </a:cubicBezTo>
                  <a:cubicBezTo>
                    <a:pt x="227" y="76"/>
                    <a:pt x="206" y="43"/>
                    <a:pt x="190" y="26"/>
                  </a:cubicBezTo>
                  <a:cubicBezTo>
                    <a:pt x="173" y="26"/>
                    <a:pt x="173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5223025" y="25322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5122950" y="27036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70" y="17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23"/>
                    <a:pt x="54" y="240"/>
                  </a:cubicBezTo>
                  <a:cubicBezTo>
                    <a:pt x="66" y="252"/>
                    <a:pt x="85" y="265"/>
                    <a:pt x="107" y="265"/>
                  </a:cubicBezTo>
                  <a:cubicBezTo>
                    <a:pt x="117" y="265"/>
                    <a:pt x="127" y="263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5231575" y="2544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74" y="260"/>
                    <a:pt x="191" y="244"/>
                    <a:pt x="207" y="206"/>
                  </a:cubicBezTo>
                  <a:cubicBezTo>
                    <a:pt x="224" y="174"/>
                    <a:pt x="224" y="141"/>
                    <a:pt x="224" y="103"/>
                  </a:cubicBezTo>
                  <a:cubicBezTo>
                    <a:pt x="224" y="70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5224275" y="25619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3"/>
                    <a:pt x="54" y="240"/>
                  </a:cubicBezTo>
                  <a:cubicBezTo>
                    <a:pt x="87" y="256"/>
                    <a:pt x="124" y="256"/>
                    <a:pt x="140" y="256"/>
                  </a:cubicBezTo>
                  <a:cubicBezTo>
                    <a:pt x="206" y="256"/>
                    <a:pt x="243" y="191"/>
                    <a:pt x="243" y="104"/>
                  </a:cubicBezTo>
                  <a:cubicBezTo>
                    <a:pt x="227" y="87"/>
                    <a:pt x="206" y="50"/>
                    <a:pt x="190" y="34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5110475" y="2613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0" y="70"/>
                    <a:pt x="0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23" y="173"/>
                    <a:pt x="244" y="136"/>
                  </a:cubicBezTo>
                  <a:cubicBezTo>
                    <a:pt x="244" y="103"/>
                    <a:pt x="223" y="70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5112225" y="2568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21"/>
                    <a:pt x="1" y="71"/>
                    <a:pt x="17" y="157"/>
                  </a:cubicBezTo>
                  <a:cubicBezTo>
                    <a:pt x="17" y="190"/>
                    <a:pt x="34" y="20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5113475" y="26436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3"/>
                    <a:pt x="0" y="153"/>
                    <a:pt x="37" y="223"/>
                  </a:cubicBezTo>
                  <a:cubicBezTo>
                    <a:pt x="54" y="239"/>
                    <a:pt x="87" y="256"/>
                    <a:pt x="103" y="256"/>
                  </a:cubicBezTo>
                  <a:cubicBezTo>
                    <a:pt x="114" y="261"/>
                    <a:pt x="124" y="263"/>
                    <a:pt x="134" y="263"/>
                  </a:cubicBezTo>
                  <a:cubicBezTo>
                    <a:pt x="158" y="263"/>
                    <a:pt x="178" y="251"/>
                    <a:pt x="190" y="239"/>
                  </a:cubicBezTo>
                  <a:cubicBezTo>
                    <a:pt x="243" y="186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5122525" y="26610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8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61"/>
                    <a:pt x="17" y="231"/>
                    <a:pt x="71" y="264"/>
                  </a:cubicBezTo>
                  <a:cubicBezTo>
                    <a:pt x="82" y="267"/>
                    <a:pt x="94" y="268"/>
                    <a:pt x="105" y="268"/>
                  </a:cubicBezTo>
                  <a:cubicBezTo>
                    <a:pt x="159" y="268"/>
                    <a:pt x="210" y="235"/>
                    <a:pt x="223" y="177"/>
                  </a:cubicBezTo>
                  <a:cubicBezTo>
                    <a:pt x="240" y="107"/>
                    <a:pt x="207" y="41"/>
                    <a:pt x="153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5114400" y="2518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4" y="0"/>
                  </a:moveTo>
                  <a:cubicBezTo>
                    <a:pt x="53" y="0"/>
                    <a:pt x="12" y="32"/>
                    <a:pt x="0" y="83"/>
                  </a:cubicBezTo>
                  <a:lnTo>
                    <a:pt x="0" y="133"/>
                  </a:lnTo>
                  <a:cubicBezTo>
                    <a:pt x="0" y="186"/>
                    <a:pt x="17" y="236"/>
                    <a:pt x="66" y="252"/>
                  </a:cubicBezTo>
                  <a:cubicBezTo>
                    <a:pt x="76" y="258"/>
                    <a:pt x="88" y="261"/>
                    <a:pt x="99" y="261"/>
                  </a:cubicBezTo>
                  <a:cubicBezTo>
                    <a:pt x="128" y="261"/>
                    <a:pt x="157" y="243"/>
                    <a:pt x="169" y="219"/>
                  </a:cubicBezTo>
                  <a:cubicBezTo>
                    <a:pt x="190" y="219"/>
                    <a:pt x="206" y="203"/>
                    <a:pt x="206" y="170"/>
                  </a:cubicBezTo>
                  <a:cubicBezTo>
                    <a:pt x="223" y="116"/>
                    <a:pt x="206" y="30"/>
                    <a:pt x="136" y="13"/>
                  </a:cubicBezTo>
                  <a:cubicBezTo>
                    <a:pt x="123" y="4"/>
                    <a:pt x="108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5116975" y="254810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34" y="1"/>
                  </a:moveTo>
                  <a:cubicBezTo>
                    <a:pt x="84" y="1"/>
                    <a:pt x="44" y="35"/>
                    <a:pt x="17" y="89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5"/>
                    <a:pt x="104" y="266"/>
                    <a:pt x="114" y="266"/>
                  </a:cubicBezTo>
                  <a:cubicBezTo>
                    <a:pt x="159" y="266"/>
                    <a:pt x="209" y="234"/>
                    <a:pt x="223" y="176"/>
                  </a:cubicBezTo>
                  <a:cubicBezTo>
                    <a:pt x="256" y="110"/>
                    <a:pt x="223" y="40"/>
                    <a:pt x="169" y="7"/>
                  </a:cubicBezTo>
                  <a:cubicBezTo>
                    <a:pt x="157" y="3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5118625" y="25829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21" y="137"/>
                  </a:cubicBezTo>
                  <a:cubicBezTo>
                    <a:pt x="21" y="224"/>
                    <a:pt x="87" y="261"/>
                    <a:pt x="140" y="261"/>
                  </a:cubicBezTo>
                  <a:cubicBezTo>
                    <a:pt x="173" y="240"/>
                    <a:pt x="190" y="224"/>
                    <a:pt x="206" y="207"/>
                  </a:cubicBezTo>
                  <a:cubicBezTo>
                    <a:pt x="227" y="174"/>
                    <a:pt x="243" y="137"/>
                    <a:pt x="243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90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5117375" y="25984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17" y="207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53" y="239"/>
                    <a:pt x="190" y="223"/>
                    <a:pt x="207" y="207"/>
                  </a:cubicBezTo>
                  <a:cubicBezTo>
                    <a:pt x="223" y="174"/>
                    <a:pt x="223" y="136"/>
                    <a:pt x="223" y="103"/>
                  </a:cubicBezTo>
                  <a:cubicBezTo>
                    <a:pt x="223" y="70"/>
                    <a:pt x="207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5093375" y="2493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17"/>
                    <a:pt x="50" y="38"/>
                    <a:pt x="33" y="54"/>
                  </a:cubicBezTo>
                  <a:cubicBezTo>
                    <a:pt x="17" y="87"/>
                    <a:pt x="0" y="120"/>
                    <a:pt x="0" y="158"/>
                  </a:cubicBezTo>
                  <a:cubicBezTo>
                    <a:pt x="17" y="191"/>
                    <a:pt x="33" y="224"/>
                    <a:pt x="50" y="244"/>
                  </a:cubicBezTo>
                  <a:cubicBezTo>
                    <a:pt x="61" y="256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1"/>
                  </a:cubicBezTo>
                  <a:cubicBezTo>
                    <a:pt x="186" y="261"/>
                    <a:pt x="239" y="191"/>
                    <a:pt x="223" y="120"/>
                  </a:cubicBezTo>
                  <a:cubicBezTo>
                    <a:pt x="223" y="87"/>
                    <a:pt x="206" y="54"/>
                    <a:pt x="186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5078325" y="2495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3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5085625" y="24781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34" y="1"/>
                    <a:pt x="1" y="71"/>
                    <a:pt x="1" y="141"/>
                  </a:cubicBezTo>
                  <a:cubicBezTo>
                    <a:pt x="1" y="174"/>
                    <a:pt x="17" y="207"/>
                    <a:pt x="50" y="228"/>
                  </a:cubicBezTo>
                  <a:cubicBezTo>
                    <a:pt x="67" y="261"/>
                    <a:pt x="104" y="261"/>
                    <a:pt x="120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70" y="22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5088625" y="25106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lnTo>
                    <a:pt x="66" y="8"/>
                  </a:lnTo>
                  <a:cubicBezTo>
                    <a:pt x="33" y="41"/>
                    <a:pt x="0" y="94"/>
                    <a:pt x="17" y="144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66" y="268"/>
                    <a:pt x="103" y="268"/>
                    <a:pt x="136" y="268"/>
                  </a:cubicBezTo>
                  <a:cubicBezTo>
                    <a:pt x="190" y="247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1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5064100" y="24529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7" y="223"/>
                  </a:cubicBezTo>
                  <a:cubicBezTo>
                    <a:pt x="54" y="240"/>
                    <a:pt x="70" y="256"/>
                    <a:pt x="103" y="256"/>
                  </a:cubicBezTo>
                  <a:cubicBezTo>
                    <a:pt x="114" y="261"/>
                    <a:pt x="123" y="263"/>
                    <a:pt x="131" y="263"/>
                  </a:cubicBezTo>
                  <a:cubicBezTo>
                    <a:pt x="151" y="263"/>
                    <a:pt x="167" y="252"/>
                    <a:pt x="190" y="240"/>
                  </a:cubicBezTo>
                  <a:cubicBezTo>
                    <a:pt x="223" y="186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5082125" y="25285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49"/>
                    <a:pt x="17" y="220"/>
                    <a:pt x="87" y="253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3" y="170"/>
                  </a:cubicBezTo>
                  <a:cubicBezTo>
                    <a:pt x="244" y="116"/>
                    <a:pt x="207" y="30"/>
                    <a:pt x="157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5097600" y="25697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7" y="0"/>
                    <a:pt x="0" y="70"/>
                    <a:pt x="0" y="136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7" y="239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73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5219125" y="2577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0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21" y="71"/>
                    <a:pt x="0" y="157"/>
                    <a:pt x="37" y="207"/>
                  </a:cubicBezTo>
                  <a:cubicBezTo>
                    <a:pt x="54" y="240"/>
                    <a:pt x="87" y="261"/>
                    <a:pt x="124" y="261"/>
                  </a:cubicBezTo>
                  <a:cubicBezTo>
                    <a:pt x="140" y="261"/>
                    <a:pt x="173" y="261"/>
                    <a:pt x="190" y="223"/>
                  </a:cubicBezTo>
                  <a:cubicBezTo>
                    <a:pt x="243" y="190"/>
                    <a:pt x="260" y="104"/>
                    <a:pt x="206" y="54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5091600" y="246147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7" y="0"/>
                  </a:moveTo>
                  <a:cubicBezTo>
                    <a:pt x="121" y="0"/>
                    <a:pt x="88" y="0"/>
                    <a:pt x="71" y="17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71" y="239"/>
                    <a:pt x="88" y="256"/>
                    <a:pt x="121" y="256"/>
                  </a:cubicBezTo>
                  <a:cubicBezTo>
                    <a:pt x="154" y="256"/>
                    <a:pt x="174" y="239"/>
                    <a:pt x="207" y="223"/>
                  </a:cubicBezTo>
                  <a:cubicBezTo>
                    <a:pt x="240" y="190"/>
                    <a:pt x="257" y="103"/>
                    <a:pt x="224" y="50"/>
                  </a:cubicBezTo>
                  <a:cubicBezTo>
                    <a:pt x="207" y="33"/>
                    <a:pt x="191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5094200" y="2540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4" y="256"/>
                    <a:pt x="85" y="267"/>
                    <a:pt x="107" y="267"/>
                  </a:cubicBezTo>
                  <a:cubicBezTo>
                    <a:pt x="117" y="267"/>
                    <a:pt x="126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21"/>
                    <a:pt x="173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5082550" y="25709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70" y="21"/>
                    <a:pt x="37" y="38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21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29" y="265"/>
                    <a:pt x="140" y="260"/>
                  </a:cubicBezTo>
                  <a:cubicBezTo>
                    <a:pt x="190" y="260"/>
                    <a:pt x="243" y="190"/>
                    <a:pt x="227" y="124"/>
                  </a:cubicBezTo>
                  <a:cubicBezTo>
                    <a:pt x="227" y="87"/>
                    <a:pt x="206" y="54"/>
                    <a:pt x="173" y="38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5072225" y="25576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4"/>
                    <a:pt x="244" y="190"/>
                    <a:pt x="228" y="104"/>
                  </a:cubicBezTo>
                  <a:cubicBezTo>
                    <a:pt x="228" y="71"/>
                    <a:pt x="207" y="54"/>
                    <a:pt x="191" y="17"/>
                  </a:cubicBezTo>
                  <a:lnTo>
                    <a:pt x="158" y="17"/>
                  </a:ln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5073575" y="25416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5" y="1"/>
                  </a:moveTo>
                  <a:cubicBezTo>
                    <a:pt x="98" y="1"/>
                    <a:pt x="47" y="33"/>
                    <a:pt x="33" y="91"/>
                  </a:cubicBezTo>
                  <a:cubicBezTo>
                    <a:pt x="0" y="161"/>
                    <a:pt x="33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5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5071400" y="2604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83"/>
                    <a:pt x="1" y="153"/>
                    <a:pt x="34" y="223"/>
                  </a:cubicBezTo>
                  <a:cubicBezTo>
                    <a:pt x="54" y="239"/>
                    <a:pt x="71" y="256"/>
                    <a:pt x="104" y="256"/>
                  </a:cubicBezTo>
                  <a:cubicBezTo>
                    <a:pt x="114" y="261"/>
                    <a:pt x="122" y="263"/>
                    <a:pt x="130" y="263"/>
                  </a:cubicBezTo>
                  <a:cubicBezTo>
                    <a:pt x="150" y="263"/>
                    <a:pt x="167" y="251"/>
                    <a:pt x="191" y="239"/>
                  </a:cubicBezTo>
                  <a:cubicBezTo>
                    <a:pt x="207" y="206"/>
                    <a:pt x="224" y="186"/>
                    <a:pt x="224" y="153"/>
                  </a:cubicBezTo>
                  <a:cubicBezTo>
                    <a:pt x="224" y="120"/>
                    <a:pt x="224" y="8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5078325" y="25899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1" y="251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53" y="256"/>
                    <a:pt x="190" y="239"/>
                    <a:pt x="206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5070175" y="25774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0"/>
                  </a:moveTo>
                  <a:cubicBezTo>
                    <a:pt x="83" y="0"/>
                    <a:pt x="50" y="17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23"/>
                  </a:cubicBezTo>
                  <a:cubicBezTo>
                    <a:pt x="35" y="252"/>
                    <a:pt x="64" y="265"/>
                    <a:pt x="95" y="265"/>
                  </a:cubicBezTo>
                  <a:cubicBezTo>
                    <a:pt x="120" y="265"/>
                    <a:pt x="147" y="256"/>
                    <a:pt x="169" y="239"/>
                  </a:cubicBezTo>
                  <a:cubicBezTo>
                    <a:pt x="223" y="190"/>
                    <a:pt x="223" y="103"/>
                    <a:pt x="186" y="50"/>
                  </a:cubicBezTo>
                  <a:cubicBezTo>
                    <a:pt x="169" y="33"/>
                    <a:pt x="153" y="17"/>
                    <a:pt x="136" y="17"/>
                  </a:cubicBezTo>
                  <a:cubicBezTo>
                    <a:pt x="136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5073150" y="25110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8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88" y="251"/>
                    <a:pt x="104" y="267"/>
                  </a:cubicBezTo>
                  <a:cubicBezTo>
                    <a:pt x="137" y="267"/>
                    <a:pt x="170" y="251"/>
                    <a:pt x="191" y="230"/>
                  </a:cubicBezTo>
                  <a:cubicBezTo>
                    <a:pt x="240" y="181"/>
                    <a:pt x="240" y="110"/>
                    <a:pt x="207" y="45"/>
                  </a:cubicBezTo>
                  <a:cubicBezTo>
                    <a:pt x="191" y="24"/>
                    <a:pt x="170" y="7"/>
                    <a:pt x="154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5076975" y="2465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38" y="17"/>
                    <a:pt x="1" y="66"/>
                    <a:pt x="1" y="153"/>
                  </a:cubicBezTo>
                  <a:cubicBezTo>
                    <a:pt x="17" y="186"/>
                    <a:pt x="17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7" y="256"/>
                    <a:pt x="190" y="239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5070175" y="2480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3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43"/>
                  </a:cubicBezTo>
                  <a:cubicBezTo>
                    <a:pt x="223" y="206"/>
                    <a:pt x="223" y="173"/>
                    <a:pt x="240" y="140"/>
                  </a:cubicBezTo>
                  <a:cubicBezTo>
                    <a:pt x="240" y="103"/>
                    <a:pt x="223" y="70"/>
                    <a:pt x="207" y="54"/>
                  </a:cubicBezTo>
                  <a:cubicBezTo>
                    <a:pt x="207" y="37"/>
                    <a:pt x="186" y="21"/>
                    <a:pt x="169" y="21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5060700" y="2592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70" y="8"/>
                    <a:pt x="33" y="24"/>
                    <a:pt x="17" y="57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5058950" y="25606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7"/>
                  </a:cubicBezTo>
                  <a:cubicBezTo>
                    <a:pt x="17" y="70"/>
                    <a:pt x="0" y="157"/>
                    <a:pt x="37" y="206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43" y="190"/>
                    <a:pt x="260" y="103"/>
                    <a:pt x="206" y="54"/>
                  </a:cubicBezTo>
                  <a:cubicBezTo>
                    <a:pt x="206" y="37"/>
                    <a:pt x="190" y="21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5060700" y="24678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71"/>
                    <a:pt x="190" y="38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5055525" y="24833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21"/>
                    <a:pt x="34" y="37"/>
                    <a:pt x="17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17" y="227"/>
                    <a:pt x="50" y="243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1" y="260"/>
                    <a:pt x="224" y="190"/>
                    <a:pt x="224" y="124"/>
                  </a:cubicBezTo>
                  <a:cubicBezTo>
                    <a:pt x="224" y="87"/>
                    <a:pt x="207" y="54"/>
                    <a:pt x="174" y="37"/>
                  </a:cubicBezTo>
                  <a:cubicBezTo>
                    <a:pt x="174" y="21"/>
                    <a:pt x="154" y="21"/>
                    <a:pt x="154" y="21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5059350" y="25443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17"/>
                    <a:pt x="1" y="87"/>
                    <a:pt x="21" y="158"/>
                  </a:cubicBezTo>
                  <a:cubicBezTo>
                    <a:pt x="21" y="191"/>
                    <a:pt x="38" y="223"/>
                    <a:pt x="54" y="240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1"/>
                  </a:cubicBezTo>
                  <a:cubicBezTo>
                    <a:pt x="207" y="261"/>
                    <a:pt x="244" y="191"/>
                    <a:pt x="227" y="120"/>
                  </a:cubicBezTo>
                  <a:cubicBezTo>
                    <a:pt x="227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5052950" y="2670600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0"/>
                  </a:moveTo>
                  <a:lnTo>
                    <a:pt x="1" y="260"/>
                  </a:lnTo>
                  <a:cubicBezTo>
                    <a:pt x="71" y="240"/>
                    <a:pt x="104" y="174"/>
                    <a:pt x="104" y="103"/>
                  </a:cubicBezTo>
                  <a:cubicBezTo>
                    <a:pt x="104" y="70"/>
                    <a:pt x="87" y="33"/>
                    <a:pt x="50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5095950" y="26160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0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5079550" y="26676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7"/>
                    <a:pt x="1" y="87"/>
                    <a:pt x="17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23" y="104"/>
                  </a:cubicBezTo>
                  <a:cubicBezTo>
                    <a:pt x="223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5066675" y="25276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3" y="1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4"/>
                    <a:pt x="54" y="240"/>
                  </a:cubicBezTo>
                  <a:cubicBezTo>
                    <a:pt x="77" y="252"/>
                    <a:pt x="92" y="263"/>
                    <a:pt x="112" y="263"/>
                  </a:cubicBezTo>
                  <a:cubicBezTo>
                    <a:pt x="120" y="263"/>
                    <a:pt x="130" y="261"/>
                    <a:pt x="140" y="257"/>
                  </a:cubicBezTo>
                  <a:cubicBezTo>
                    <a:pt x="206" y="257"/>
                    <a:pt x="243" y="186"/>
                    <a:pt x="243" y="121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5059350" y="2513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1" y="153"/>
                    <a:pt x="21" y="219"/>
                    <a:pt x="87" y="256"/>
                  </a:cubicBezTo>
                  <a:cubicBezTo>
                    <a:pt x="96" y="259"/>
                    <a:pt x="106" y="260"/>
                    <a:pt x="115" y="260"/>
                  </a:cubicBezTo>
                  <a:cubicBezTo>
                    <a:pt x="162" y="260"/>
                    <a:pt x="210" y="228"/>
                    <a:pt x="227" y="170"/>
                  </a:cubicBezTo>
                  <a:cubicBezTo>
                    <a:pt x="244" y="116"/>
                    <a:pt x="207" y="34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5052950" y="2628125"/>
              <a:ext cx="2600" cy="6000"/>
            </a:xfrm>
            <a:custGeom>
              <a:avLst/>
              <a:gdLst/>
              <a:ahLst/>
              <a:cxnLst/>
              <a:rect l="l" t="t" r="r" b="b"/>
              <a:pathLst>
                <a:path w="104" h="240" extrusionOk="0">
                  <a:moveTo>
                    <a:pt x="1" y="1"/>
                  </a:moveTo>
                  <a:lnTo>
                    <a:pt x="1" y="240"/>
                  </a:lnTo>
                  <a:cubicBezTo>
                    <a:pt x="34" y="240"/>
                    <a:pt x="71" y="207"/>
                    <a:pt x="87" y="170"/>
                  </a:cubicBezTo>
                  <a:cubicBezTo>
                    <a:pt x="104" y="104"/>
                    <a:pt x="71" y="17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5055950" y="2610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71" y="0"/>
                  </a:moveTo>
                  <a:cubicBezTo>
                    <a:pt x="33" y="33"/>
                    <a:pt x="0" y="83"/>
                    <a:pt x="0" y="136"/>
                  </a:cubicBezTo>
                  <a:cubicBezTo>
                    <a:pt x="17" y="169"/>
                    <a:pt x="17" y="206"/>
                    <a:pt x="54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40" y="169"/>
                    <a:pt x="223" y="103"/>
                  </a:cubicBezTo>
                  <a:lnTo>
                    <a:pt x="223" y="66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5052950" y="25774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50" y="0"/>
                    <a:pt x="17" y="33"/>
                    <a:pt x="1" y="87"/>
                  </a:cubicBezTo>
                  <a:lnTo>
                    <a:pt x="1" y="173"/>
                  </a:lnTo>
                  <a:cubicBezTo>
                    <a:pt x="17" y="190"/>
                    <a:pt x="17" y="223"/>
                    <a:pt x="3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3" y="256"/>
                    <a:pt x="174" y="223"/>
                    <a:pt x="191" y="206"/>
                  </a:cubicBezTo>
                  <a:cubicBezTo>
                    <a:pt x="224" y="173"/>
                    <a:pt x="224" y="136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5099750" y="26464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57"/>
                    <a:pt x="17" y="227"/>
                    <a:pt x="71" y="260"/>
                  </a:cubicBezTo>
                  <a:cubicBezTo>
                    <a:pt x="82" y="263"/>
                    <a:pt x="93" y="265"/>
                    <a:pt x="105" y="265"/>
                  </a:cubicBezTo>
                  <a:cubicBezTo>
                    <a:pt x="159" y="265"/>
                    <a:pt x="210" y="232"/>
                    <a:pt x="223" y="174"/>
                  </a:cubicBezTo>
                  <a:cubicBezTo>
                    <a:pt x="240" y="108"/>
                    <a:pt x="207" y="38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5052950" y="2500525"/>
              <a:ext cx="1275" cy="5600"/>
            </a:xfrm>
            <a:custGeom>
              <a:avLst/>
              <a:gdLst/>
              <a:ahLst/>
              <a:cxnLst/>
              <a:rect l="l" t="t" r="r" b="b"/>
              <a:pathLst>
                <a:path w="51" h="224" extrusionOk="0">
                  <a:moveTo>
                    <a:pt x="1" y="1"/>
                  </a:moveTo>
                  <a:lnTo>
                    <a:pt x="1" y="223"/>
                  </a:lnTo>
                  <a:lnTo>
                    <a:pt x="17" y="207"/>
                  </a:lnTo>
                  <a:cubicBezTo>
                    <a:pt x="34" y="190"/>
                    <a:pt x="50" y="157"/>
                    <a:pt x="50" y="120"/>
                  </a:cubicBezTo>
                  <a:cubicBezTo>
                    <a:pt x="50" y="87"/>
                    <a:pt x="50" y="54"/>
                    <a:pt x="34" y="34"/>
                  </a:cubicBezTo>
                  <a:cubicBezTo>
                    <a:pt x="17" y="17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5052950" y="2717400"/>
              <a:ext cx="1775" cy="5175"/>
            </a:xfrm>
            <a:custGeom>
              <a:avLst/>
              <a:gdLst/>
              <a:ahLst/>
              <a:cxnLst/>
              <a:rect l="l" t="t" r="r" b="b"/>
              <a:pathLst>
                <a:path w="71" h="207" extrusionOk="0">
                  <a:moveTo>
                    <a:pt x="1" y="0"/>
                  </a:moveTo>
                  <a:lnTo>
                    <a:pt x="1" y="206"/>
                  </a:lnTo>
                  <a:lnTo>
                    <a:pt x="17" y="206"/>
                  </a:lnTo>
                  <a:cubicBezTo>
                    <a:pt x="34" y="190"/>
                    <a:pt x="34" y="173"/>
                    <a:pt x="50" y="157"/>
                  </a:cubicBezTo>
                  <a:cubicBezTo>
                    <a:pt x="71" y="87"/>
                    <a:pt x="50" y="3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5052950" y="2529550"/>
              <a:ext cx="5200" cy="6575"/>
            </a:xfrm>
            <a:custGeom>
              <a:avLst/>
              <a:gdLst/>
              <a:ahLst/>
              <a:cxnLst/>
              <a:rect l="l" t="t" r="r" b="b"/>
              <a:pathLst>
                <a:path w="208" h="263" extrusionOk="0">
                  <a:moveTo>
                    <a:pt x="91" y="0"/>
                  </a:moveTo>
                  <a:cubicBezTo>
                    <a:pt x="61" y="0"/>
                    <a:pt x="25" y="16"/>
                    <a:pt x="1" y="44"/>
                  </a:cubicBezTo>
                  <a:lnTo>
                    <a:pt x="1" y="233"/>
                  </a:lnTo>
                  <a:cubicBezTo>
                    <a:pt x="17" y="233"/>
                    <a:pt x="17" y="250"/>
                    <a:pt x="34" y="250"/>
                  </a:cubicBezTo>
                  <a:cubicBezTo>
                    <a:pt x="52" y="258"/>
                    <a:pt x="70" y="263"/>
                    <a:pt x="85" y="263"/>
                  </a:cubicBezTo>
                  <a:cubicBezTo>
                    <a:pt x="129" y="263"/>
                    <a:pt x="163" y="231"/>
                    <a:pt x="191" y="180"/>
                  </a:cubicBezTo>
                  <a:cubicBezTo>
                    <a:pt x="207" y="109"/>
                    <a:pt x="174" y="44"/>
                    <a:pt x="120" y="6"/>
                  </a:cubicBezTo>
                  <a:cubicBezTo>
                    <a:pt x="112" y="2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5061100" y="2497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87" y="1"/>
                    <a:pt x="54" y="17"/>
                    <a:pt x="54" y="34"/>
                  </a:cubicBezTo>
                  <a:cubicBezTo>
                    <a:pt x="17" y="67"/>
                    <a:pt x="1" y="104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90" y="240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67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137175" y="24864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17" y="50"/>
                    <a:pt x="17" y="83"/>
                    <a:pt x="0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86"/>
                    <a:pt x="239" y="104"/>
                    <a:pt x="206" y="50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185200" y="26016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5" y="0"/>
                  </a:moveTo>
                  <a:cubicBezTo>
                    <a:pt x="117" y="0"/>
                    <a:pt x="109" y="2"/>
                    <a:pt x="104" y="7"/>
                  </a:cubicBezTo>
                  <a:cubicBezTo>
                    <a:pt x="54" y="7"/>
                    <a:pt x="1" y="78"/>
                    <a:pt x="17" y="148"/>
                  </a:cubicBezTo>
                  <a:cubicBezTo>
                    <a:pt x="17" y="181"/>
                    <a:pt x="38" y="214"/>
                    <a:pt x="54" y="234"/>
                  </a:cubicBezTo>
                  <a:cubicBezTo>
                    <a:pt x="87" y="251"/>
                    <a:pt x="120" y="267"/>
                    <a:pt x="141" y="267"/>
                  </a:cubicBezTo>
                  <a:cubicBezTo>
                    <a:pt x="207" y="251"/>
                    <a:pt x="244" y="181"/>
                    <a:pt x="244" y="110"/>
                  </a:cubicBezTo>
                  <a:cubicBezTo>
                    <a:pt x="223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5228175" y="2595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0"/>
                    <a:pt x="34" y="236"/>
                    <a:pt x="87" y="253"/>
                  </a:cubicBezTo>
                  <a:cubicBezTo>
                    <a:pt x="101" y="263"/>
                    <a:pt x="116" y="268"/>
                    <a:pt x="131" y="268"/>
                  </a:cubicBezTo>
                  <a:cubicBezTo>
                    <a:pt x="171" y="268"/>
                    <a:pt x="211" y="235"/>
                    <a:pt x="223" y="187"/>
                  </a:cubicBezTo>
                  <a:cubicBezTo>
                    <a:pt x="240" y="117"/>
                    <a:pt x="223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5177875" y="24919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0"/>
                  </a:moveTo>
                  <a:cubicBezTo>
                    <a:pt x="38" y="17"/>
                    <a:pt x="1" y="66"/>
                    <a:pt x="21" y="136"/>
                  </a:cubicBezTo>
                  <a:cubicBezTo>
                    <a:pt x="21" y="169"/>
                    <a:pt x="38" y="207"/>
                    <a:pt x="54" y="223"/>
                  </a:cubicBezTo>
                  <a:cubicBezTo>
                    <a:pt x="87" y="240"/>
                    <a:pt x="104" y="256"/>
                    <a:pt x="141" y="256"/>
                  </a:cubicBezTo>
                  <a:cubicBezTo>
                    <a:pt x="207" y="240"/>
                    <a:pt x="244" y="169"/>
                    <a:pt x="228" y="103"/>
                  </a:cubicBezTo>
                  <a:lnTo>
                    <a:pt x="228" y="66"/>
                  </a:lnTo>
                  <a:cubicBezTo>
                    <a:pt x="191" y="50"/>
                    <a:pt x="141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5228600" y="2637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54" y="21"/>
                    <a:pt x="33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4" y="227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21"/>
                  </a:cubicBezTo>
                  <a:cubicBezTo>
                    <a:pt x="173" y="21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5152625" y="2701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5138000" y="2701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17"/>
                    <a:pt x="173" y="17"/>
                    <a:pt x="153" y="17"/>
                  </a:cubicBezTo>
                  <a:lnTo>
                    <a:pt x="136" y="17"/>
                  </a:lnTo>
                  <a:cubicBezTo>
                    <a:pt x="12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5107075" y="26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207" y="239"/>
                    <a:pt x="240" y="19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5170675" y="2602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66" y="240"/>
                  </a:cubicBezTo>
                  <a:cubicBezTo>
                    <a:pt x="78" y="251"/>
                    <a:pt x="92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5115225" y="2471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7"/>
                    <a:pt x="0" y="120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65" y="251"/>
                    <a:pt x="85" y="265"/>
                    <a:pt x="107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5065025" y="2668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83" y="260"/>
                    <a:pt x="103" y="260"/>
                    <a:pt x="136" y="260"/>
                  </a:cubicBezTo>
                  <a:cubicBezTo>
                    <a:pt x="153" y="244"/>
                    <a:pt x="186" y="227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69" y="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5165000" y="2494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0" y="87"/>
                    <a:pt x="0" y="153"/>
                    <a:pt x="38" y="223"/>
                  </a:cubicBezTo>
                  <a:cubicBezTo>
                    <a:pt x="54" y="240"/>
                    <a:pt x="71" y="256"/>
                    <a:pt x="104" y="256"/>
                  </a:cubicBezTo>
                  <a:cubicBezTo>
                    <a:pt x="114" y="261"/>
                    <a:pt x="124" y="263"/>
                    <a:pt x="132" y="263"/>
                  </a:cubicBezTo>
                  <a:cubicBezTo>
                    <a:pt x="152" y="263"/>
                    <a:pt x="167" y="251"/>
                    <a:pt x="190" y="240"/>
                  </a:cubicBezTo>
                  <a:cubicBezTo>
                    <a:pt x="244" y="190"/>
                    <a:pt x="244" y="104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5166350" y="2526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70" y="1"/>
                    <a:pt x="50" y="38"/>
                    <a:pt x="33" y="54"/>
                  </a:cubicBezTo>
                  <a:cubicBezTo>
                    <a:pt x="17" y="87"/>
                    <a:pt x="0" y="120"/>
                    <a:pt x="17" y="158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1"/>
                    <a:pt x="103" y="261"/>
                    <a:pt x="136" y="261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5161600" y="25439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lnTo>
                    <a:pt x="87" y="17"/>
                  </a:lnTo>
                  <a:cubicBezTo>
                    <a:pt x="33" y="33"/>
                    <a:pt x="0" y="103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1"/>
                    <a:pt x="92" y="265"/>
                    <a:pt x="110" y="265"/>
                  </a:cubicBezTo>
                  <a:cubicBezTo>
                    <a:pt x="118" y="265"/>
                    <a:pt x="127" y="262"/>
                    <a:pt x="136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5158600" y="251125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53" y="260"/>
                    <a:pt x="191" y="244"/>
                    <a:pt x="207" y="207"/>
                  </a:cubicBezTo>
                  <a:cubicBezTo>
                    <a:pt x="224" y="190"/>
                    <a:pt x="224" y="157"/>
                    <a:pt x="224" y="120"/>
                  </a:cubicBezTo>
                  <a:cubicBezTo>
                    <a:pt x="224" y="87"/>
                    <a:pt x="207" y="54"/>
                    <a:pt x="174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5145325" y="2591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41"/>
                  </a:cubicBezTo>
                  <a:cubicBezTo>
                    <a:pt x="17" y="174"/>
                    <a:pt x="33" y="207"/>
                    <a:pt x="49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5144375" y="263845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1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5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1" y="223"/>
                  </a:cubicBezTo>
                  <a:cubicBezTo>
                    <a:pt x="207" y="206"/>
                    <a:pt x="228" y="169"/>
                    <a:pt x="228" y="136"/>
                  </a:cubicBezTo>
                  <a:cubicBezTo>
                    <a:pt x="244" y="103"/>
                    <a:pt x="228" y="66"/>
                    <a:pt x="207" y="50"/>
                  </a:cubicBezTo>
                  <a:cubicBezTo>
                    <a:pt x="191" y="33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5143150" y="26109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0" y="0"/>
                  </a:moveTo>
                  <a:cubicBezTo>
                    <a:pt x="87" y="0"/>
                    <a:pt x="71" y="0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6" y="235"/>
                    <a:pt x="74" y="255"/>
                    <a:pt x="110" y="255"/>
                  </a:cubicBezTo>
                  <a:cubicBezTo>
                    <a:pt x="134" y="255"/>
                    <a:pt x="158" y="245"/>
                    <a:pt x="174" y="223"/>
                  </a:cubicBezTo>
                  <a:cubicBezTo>
                    <a:pt x="223" y="190"/>
                    <a:pt x="240" y="103"/>
                    <a:pt x="190" y="50"/>
                  </a:cubicBezTo>
                  <a:cubicBezTo>
                    <a:pt x="190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5167175" y="2573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21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90" y="244"/>
                    <a:pt x="243" y="174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cubicBezTo>
                    <a:pt x="173" y="21"/>
                    <a:pt x="173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5247975" y="26963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3" y="0"/>
                  </a:moveTo>
                  <a:cubicBezTo>
                    <a:pt x="66" y="0"/>
                    <a:pt x="50" y="17"/>
                    <a:pt x="33" y="33"/>
                  </a:cubicBezTo>
                  <a:cubicBezTo>
                    <a:pt x="0" y="70"/>
                    <a:pt x="0" y="103"/>
                    <a:pt x="0" y="157"/>
                  </a:cubicBezTo>
                  <a:cubicBezTo>
                    <a:pt x="0" y="190"/>
                    <a:pt x="17" y="223"/>
                    <a:pt x="33" y="239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70"/>
                    <a:pt x="186" y="33"/>
                    <a:pt x="153" y="17"/>
                  </a:cubicBezTo>
                  <a:cubicBezTo>
                    <a:pt x="136" y="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180050" y="269380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0"/>
                    <a:pt x="0" y="70"/>
                    <a:pt x="17" y="136"/>
                  </a:cubicBezTo>
                  <a:cubicBezTo>
                    <a:pt x="17" y="173"/>
                    <a:pt x="38" y="206"/>
                    <a:pt x="54" y="223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225600" y="27342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76" y="251"/>
                    <a:pt x="101" y="263"/>
                    <a:pt x="118" y="263"/>
                  </a:cubicBezTo>
                  <a:cubicBezTo>
                    <a:pt x="126" y="263"/>
                    <a:pt x="132" y="261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5147475" y="27930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69"/>
                    <a:pt x="223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5119950" y="2800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22"/>
                    <a:pt x="1" y="71"/>
                    <a:pt x="1" y="158"/>
                  </a:cubicBezTo>
                  <a:cubicBezTo>
                    <a:pt x="17" y="191"/>
                    <a:pt x="34" y="207"/>
                    <a:pt x="50" y="228"/>
                  </a:cubicBezTo>
                  <a:cubicBezTo>
                    <a:pt x="71" y="261"/>
                    <a:pt x="104" y="261"/>
                    <a:pt x="137" y="261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90" y="22"/>
                  </a:cubicBezTo>
                  <a:cubicBezTo>
                    <a:pt x="174" y="22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5105325" y="28014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0"/>
                  </a:moveTo>
                  <a:cubicBezTo>
                    <a:pt x="105" y="0"/>
                    <a:pt x="103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97"/>
                    <a:pt x="37" y="214"/>
                    <a:pt x="54" y="247"/>
                  </a:cubicBezTo>
                  <a:cubicBezTo>
                    <a:pt x="87" y="247"/>
                    <a:pt x="103" y="263"/>
                    <a:pt x="141" y="263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lnTo>
                    <a:pt x="141" y="8"/>
                  </a:lnTo>
                  <a:cubicBezTo>
                    <a:pt x="127" y="8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5258700" y="2634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1" y="256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1"/>
                  </a:cubicBezTo>
                  <a:cubicBezTo>
                    <a:pt x="190" y="261"/>
                    <a:pt x="223" y="191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5155200" y="25618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57"/>
                    <a:pt x="17" y="227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5241900" y="26827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30" y="1"/>
                  </a:moveTo>
                  <a:cubicBezTo>
                    <a:pt x="121" y="1"/>
                    <a:pt x="111" y="5"/>
                    <a:pt x="103" y="13"/>
                  </a:cubicBezTo>
                  <a:cubicBezTo>
                    <a:pt x="70" y="13"/>
                    <a:pt x="54" y="30"/>
                    <a:pt x="37" y="63"/>
                  </a:cubicBezTo>
                  <a:cubicBezTo>
                    <a:pt x="17" y="83"/>
                    <a:pt x="0" y="116"/>
                    <a:pt x="0" y="149"/>
                  </a:cubicBezTo>
                  <a:cubicBezTo>
                    <a:pt x="17" y="186"/>
                    <a:pt x="37" y="219"/>
                    <a:pt x="54" y="236"/>
                  </a:cubicBezTo>
                  <a:cubicBezTo>
                    <a:pt x="65" y="248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30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3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5074400" y="2759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38" y="17"/>
                    <a:pt x="0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5172325" y="2726475"/>
              <a:ext cx="6500" cy="6575"/>
            </a:xfrm>
            <a:custGeom>
              <a:avLst/>
              <a:gdLst/>
              <a:ahLst/>
              <a:cxnLst/>
              <a:rect l="l" t="t" r="r" b="b"/>
              <a:pathLst>
                <a:path w="260" h="263" extrusionOk="0">
                  <a:moveTo>
                    <a:pt x="140" y="0"/>
                  </a:moveTo>
                  <a:cubicBezTo>
                    <a:pt x="120" y="0"/>
                    <a:pt x="87" y="16"/>
                    <a:pt x="54" y="33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0"/>
                    <a:pt x="140" y="262"/>
                    <a:pt x="148" y="262"/>
                  </a:cubicBezTo>
                  <a:cubicBezTo>
                    <a:pt x="168" y="262"/>
                    <a:pt x="183" y="251"/>
                    <a:pt x="206" y="239"/>
                  </a:cubicBezTo>
                  <a:cubicBezTo>
                    <a:pt x="243" y="190"/>
                    <a:pt x="260" y="103"/>
                    <a:pt x="223" y="49"/>
                  </a:cubicBezTo>
                  <a:cubicBezTo>
                    <a:pt x="206" y="33"/>
                    <a:pt x="190" y="16"/>
                    <a:pt x="173" y="16"/>
                  </a:cubicBezTo>
                  <a:cubicBezTo>
                    <a:pt x="157" y="16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5090275" y="2802850"/>
              <a:ext cx="5700" cy="6675"/>
            </a:xfrm>
            <a:custGeom>
              <a:avLst/>
              <a:gdLst/>
              <a:ahLst/>
              <a:cxnLst/>
              <a:rect l="l" t="t" r="r" b="b"/>
              <a:pathLst>
                <a:path w="228" h="267" extrusionOk="0">
                  <a:moveTo>
                    <a:pt x="87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6" y="255"/>
                    <a:pt x="86" y="267"/>
                    <a:pt x="104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7" y="54"/>
                    <a:pt x="174" y="37"/>
                  </a:cubicBezTo>
                  <a:cubicBezTo>
                    <a:pt x="174" y="21"/>
                    <a:pt x="157" y="21"/>
                    <a:pt x="157" y="21"/>
                  </a:cubicBezTo>
                  <a:cubicBezTo>
                    <a:pt x="141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5172725" y="26799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8" y="1"/>
                  </a:moveTo>
                  <a:cubicBezTo>
                    <a:pt x="75" y="1"/>
                    <a:pt x="34" y="22"/>
                    <a:pt x="21" y="73"/>
                  </a:cubicBezTo>
                  <a:cubicBezTo>
                    <a:pt x="1" y="143"/>
                    <a:pt x="21" y="229"/>
                    <a:pt x="87" y="246"/>
                  </a:cubicBezTo>
                  <a:cubicBezTo>
                    <a:pt x="102" y="255"/>
                    <a:pt x="117" y="259"/>
                    <a:pt x="132" y="259"/>
                  </a:cubicBezTo>
                  <a:cubicBezTo>
                    <a:pt x="173" y="259"/>
                    <a:pt x="212" y="227"/>
                    <a:pt x="227" y="176"/>
                  </a:cubicBezTo>
                  <a:cubicBezTo>
                    <a:pt x="244" y="110"/>
                    <a:pt x="227" y="40"/>
                    <a:pt x="157" y="7"/>
                  </a:cubicBezTo>
                  <a:cubicBezTo>
                    <a:pt x="145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5240250" y="26068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83" y="251"/>
                    <a:pt x="103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78"/>
                    <a:pt x="206" y="45"/>
                    <a:pt x="186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5172725" y="27106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0"/>
                    <a:pt x="1" y="66"/>
                    <a:pt x="21" y="136"/>
                  </a:cubicBezTo>
                  <a:cubicBezTo>
                    <a:pt x="21" y="169"/>
                    <a:pt x="38" y="206"/>
                    <a:pt x="54" y="223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69"/>
                    <a:pt x="244" y="103"/>
                  </a:cubicBezTo>
                  <a:cubicBezTo>
                    <a:pt x="227" y="66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5243650" y="26362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23"/>
                    <a:pt x="7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70"/>
                    <a:pt x="239" y="137"/>
                    <a:pt x="223" y="104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5168925" y="26495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6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33"/>
                    <a:pt x="173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5265075" y="2649575"/>
              <a:ext cx="1775" cy="6000"/>
            </a:xfrm>
            <a:custGeom>
              <a:avLst/>
              <a:gdLst/>
              <a:ahLst/>
              <a:cxnLst/>
              <a:rect l="l" t="t" r="r" b="b"/>
              <a:pathLst>
                <a:path w="71" h="240" extrusionOk="0">
                  <a:moveTo>
                    <a:pt x="71" y="0"/>
                  </a:moveTo>
                  <a:cubicBezTo>
                    <a:pt x="17" y="33"/>
                    <a:pt x="1" y="87"/>
                    <a:pt x="1" y="153"/>
                  </a:cubicBezTo>
                  <a:cubicBezTo>
                    <a:pt x="1" y="190"/>
                    <a:pt x="38" y="223"/>
                    <a:pt x="54" y="239"/>
                  </a:cubicBezTo>
                  <a:cubicBezTo>
                    <a:pt x="71" y="173"/>
                    <a:pt x="71" y="87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5201600" y="2550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86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86" y="22"/>
                  </a:cubicBezTo>
                  <a:cubicBezTo>
                    <a:pt x="169" y="22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5187375" y="25515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1" y="0"/>
                  </a:moveTo>
                  <a:cubicBezTo>
                    <a:pt x="64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33" y="227"/>
                    <a:pt x="70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1" y="255"/>
                    <a:pt x="164" y="247"/>
                    <a:pt x="173" y="227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39" y="108"/>
                    <a:pt x="206" y="38"/>
                    <a:pt x="157" y="5"/>
                  </a:cubicBezTo>
                  <a:cubicBezTo>
                    <a:pt x="145" y="2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5190350" y="25377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6" y="1"/>
                  </a:moveTo>
                  <a:cubicBezTo>
                    <a:pt x="74" y="1"/>
                    <a:pt x="33" y="25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04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4" y="128"/>
                    <a:pt x="223" y="74"/>
                    <a:pt x="207" y="41"/>
                  </a:cubicBezTo>
                  <a:cubicBezTo>
                    <a:pt x="190" y="25"/>
                    <a:pt x="174" y="8"/>
                    <a:pt x="157" y="8"/>
                  </a:cubicBezTo>
                  <a:cubicBezTo>
                    <a:pt x="144" y="3"/>
                    <a:pt x="130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155625" y="26044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66" y="0"/>
                    <a:pt x="50" y="21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lnTo>
                    <a:pt x="153" y="21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190350" y="26315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04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66" y="252"/>
                    <a:pt x="86" y="265"/>
                    <a:pt x="109" y="265"/>
                  </a:cubicBezTo>
                  <a:cubicBezTo>
                    <a:pt x="119" y="265"/>
                    <a:pt x="130" y="263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5188200" y="25052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6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39"/>
                    <a:pt x="243" y="173"/>
                    <a:pt x="227" y="103"/>
                  </a:cubicBezTo>
                  <a:cubicBezTo>
                    <a:pt x="227" y="70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5195925" y="25202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57"/>
                    <a:pt x="21" y="227"/>
                    <a:pt x="87" y="243"/>
                  </a:cubicBezTo>
                  <a:cubicBezTo>
                    <a:pt x="103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3"/>
                  </a:cubicBezTo>
                  <a:cubicBezTo>
                    <a:pt x="244" y="124"/>
                    <a:pt x="227" y="70"/>
                    <a:pt x="207" y="37"/>
                  </a:cubicBezTo>
                  <a:cubicBezTo>
                    <a:pt x="190" y="37"/>
                    <a:pt x="174" y="2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5205400" y="2580500"/>
              <a:ext cx="6000" cy="6750"/>
            </a:xfrm>
            <a:custGeom>
              <a:avLst/>
              <a:gdLst/>
              <a:ahLst/>
              <a:cxnLst/>
              <a:rect l="l" t="t" r="r" b="b"/>
              <a:pathLst>
                <a:path w="240" h="270" extrusionOk="0">
                  <a:moveTo>
                    <a:pt x="119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4"/>
                    <a:pt x="34" y="236"/>
                    <a:pt x="87" y="257"/>
                  </a:cubicBezTo>
                  <a:cubicBezTo>
                    <a:pt x="100" y="265"/>
                    <a:pt x="115" y="269"/>
                    <a:pt x="130" y="269"/>
                  </a:cubicBezTo>
                  <a:cubicBezTo>
                    <a:pt x="170" y="269"/>
                    <a:pt x="211" y="238"/>
                    <a:pt x="223" y="187"/>
                  </a:cubicBezTo>
                  <a:cubicBezTo>
                    <a:pt x="240" y="116"/>
                    <a:pt x="223" y="30"/>
                    <a:pt x="174" y="13"/>
                  </a:cubicBezTo>
                  <a:cubicBezTo>
                    <a:pt x="155" y="5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5191700" y="2616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31" y="213"/>
                    <a:pt x="72" y="260"/>
                    <a:pt x="114" y="260"/>
                  </a:cubicBezTo>
                  <a:cubicBezTo>
                    <a:pt x="122" y="260"/>
                    <a:pt x="129" y="259"/>
                    <a:pt x="136" y="256"/>
                  </a:cubicBezTo>
                  <a:cubicBezTo>
                    <a:pt x="169" y="256"/>
                    <a:pt x="206" y="240"/>
                    <a:pt x="223" y="207"/>
                  </a:cubicBezTo>
                  <a:cubicBezTo>
                    <a:pt x="239" y="190"/>
                    <a:pt x="239" y="153"/>
                    <a:pt x="239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5189950" y="2581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2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5" y="254"/>
                    <a:pt x="123" y="258"/>
                    <a:pt x="138" y="258"/>
                  </a:cubicBezTo>
                  <a:cubicBezTo>
                    <a:pt x="182" y="258"/>
                    <a:pt x="215" y="227"/>
                    <a:pt x="239" y="175"/>
                  </a:cubicBezTo>
                  <a:cubicBezTo>
                    <a:pt x="260" y="110"/>
                    <a:pt x="223" y="39"/>
                    <a:pt x="173" y="6"/>
                  </a:cubicBezTo>
                  <a:cubicBezTo>
                    <a:pt x="163" y="2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5206750" y="26594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66" y="0"/>
                    <a:pt x="50" y="17"/>
                    <a:pt x="33" y="50"/>
                  </a:cubicBezTo>
                  <a:cubicBezTo>
                    <a:pt x="17" y="87"/>
                    <a:pt x="0" y="120"/>
                    <a:pt x="0" y="153"/>
                  </a:cubicBezTo>
                  <a:cubicBezTo>
                    <a:pt x="17" y="190"/>
                    <a:pt x="33" y="206"/>
                    <a:pt x="50" y="239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39" y="169"/>
                    <a:pt x="223" y="103"/>
                  </a:cubicBezTo>
                  <a:cubicBezTo>
                    <a:pt x="223" y="66"/>
                    <a:pt x="206" y="33"/>
                    <a:pt x="186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5210150" y="25197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7" y="0"/>
                  </a:moveTo>
                  <a:cubicBezTo>
                    <a:pt x="85" y="0"/>
                    <a:pt x="64" y="14"/>
                    <a:pt x="50" y="25"/>
                  </a:cubicBezTo>
                  <a:cubicBezTo>
                    <a:pt x="33" y="42"/>
                    <a:pt x="17" y="75"/>
                    <a:pt x="17" y="112"/>
                  </a:cubicBezTo>
                  <a:cubicBezTo>
                    <a:pt x="0" y="145"/>
                    <a:pt x="17" y="178"/>
                    <a:pt x="33" y="215"/>
                  </a:cubicBezTo>
                  <a:cubicBezTo>
                    <a:pt x="50" y="231"/>
                    <a:pt x="87" y="248"/>
                    <a:pt x="103" y="264"/>
                  </a:cubicBezTo>
                  <a:cubicBezTo>
                    <a:pt x="136" y="264"/>
                    <a:pt x="173" y="248"/>
                    <a:pt x="190" y="231"/>
                  </a:cubicBezTo>
                  <a:cubicBezTo>
                    <a:pt x="239" y="178"/>
                    <a:pt x="239" y="112"/>
                    <a:pt x="206" y="42"/>
                  </a:cubicBezTo>
                  <a:cubicBezTo>
                    <a:pt x="190" y="25"/>
                    <a:pt x="173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5207575" y="2563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7" y="1"/>
                  </a:moveTo>
                  <a:cubicBezTo>
                    <a:pt x="70" y="17"/>
                    <a:pt x="50" y="17"/>
                    <a:pt x="33" y="34"/>
                  </a:cubicBezTo>
                  <a:cubicBezTo>
                    <a:pt x="0" y="67"/>
                    <a:pt x="0" y="121"/>
                    <a:pt x="0" y="153"/>
                  </a:cubicBezTo>
                  <a:cubicBezTo>
                    <a:pt x="0" y="186"/>
                    <a:pt x="17" y="224"/>
                    <a:pt x="50" y="240"/>
                  </a:cubicBezTo>
                  <a:cubicBezTo>
                    <a:pt x="64" y="252"/>
                    <a:pt x="85" y="263"/>
                    <a:pt x="102" y="263"/>
                  </a:cubicBezTo>
                  <a:cubicBezTo>
                    <a:pt x="109" y="263"/>
                    <a:pt x="115" y="261"/>
                    <a:pt x="120" y="257"/>
                  </a:cubicBezTo>
                  <a:cubicBezTo>
                    <a:pt x="190" y="257"/>
                    <a:pt x="223" y="186"/>
                    <a:pt x="223" y="121"/>
                  </a:cubicBezTo>
                  <a:cubicBezTo>
                    <a:pt x="206" y="67"/>
                    <a:pt x="190" y="34"/>
                    <a:pt x="153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5203650" y="2507850"/>
              <a:ext cx="2600" cy="2175"/>
            </a:xfrm>
            <a:custGeom>
              <a:avLst/>
              <a:gdLst/>
              <a:ahLst/>
              <a:cxnLst/>
              <a:rect l="l" t="t" r="r" b="b"/>
              <a:pathLst>
                <a:path w="104" h="87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33"/>
                    <a:pt x="38" y="50"/>
                    <a:pt x="54" y="70"/>
                  </a:cubicBezTo>
                  <a:cubicBezTo>
                    <a:pt x="71" y="87"/>
                    <a:pt x="87" y="87"/>
                    <a:pt x="104" y="87"/>
                  </a:cubicBezTo>
                  <a:cubicBezTo>
                    <a:pt x="71" y="70"/>
                    <a:pt x="38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5198075" y="25961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9" y="1"/>
                  </a:moveTo>
                  <a:cubicBezTo>
                    <a:pt x="83" y="1"/>
                    <a:pt x="35" y="33"/>
                    <a:pt x="17" y="91"/>
                  </a:cubicBezTo>
                  <a:cubicBezTo>
                    <a:pt x="1" y="161"/>
                    <a:pt x="17" y="227"/>
                    <a:pt x="88" y="248"/>
                  </a:cubicBezTo>
                  <a:cubicBezTo>
                    <a:pt x="102" y="257"/>
                    <a:pt x="117" y="261"/>
                    <a:pt x="132" y="261"/>
                  </a:cubicBezTo>
                  <a:cubicBezTo>
                    <a:pt x="173" y="261"/>
                    <a:pt x="211" y="229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5194675" y="25667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71" y="1"/>
                    <a:pt x="50" y="33"/>
                  </a:cubicBezTo>
                  <a:cubicBezTo>
                    <a:pt x="1" y="66"/>
                    <a:pt x="1" y="153"/>
                    <a:pt x="34" y="207"/>
                  </a:cubicBezTo>
                  <a:cubicBezTo>
                    <a:pt x="50" y="240"/>
                    <a:pt x="87" y="256"/>
                    <a:pt x="104" y="256"/>
                  </a:cubicBezTo>
                  <a:cubicBezTo>
                    <a:pt x="137" y="256"/>
                    <a:pt x="174" y="256"/>
                    <a:pt x="191" y="223"/>
                  </a:cubicBezTo>
                  <a:cubicBezTo>
                    <a:pt x="207" y="207"/>
                    <a:pt x="224" y="170"/>
                    <a:pt x="224" y="137"/>
                  </a:cubicBezTo>
                  <a:cubicBezTo>
                    <a:pt x="240" y="104"/>
                    <a:pt x="224" y="66"/>
                    <a:pt x="207" y="50"/>
                  </a:cubicBezTo>
                  <a:cubicBezTo>
                    <a:pt x="191" y="33"/>
                    <a:pt x="174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5199025" y="26440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53" y="256"/>
                    <a:pt x="186" y="240"/>
                    <a:pt x="206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6" y="50"/>
                    <a:pt x="169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5202000" y="2676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87" y="1"/>
                    <a:pt x="67" y="21"/>
                  </a:cubicBezTo>
                  <a:cubicBezTo>
                    <a:pt x="34" y="38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04"/>
                  </a:cubicBezTo>
                  <a:lnTo>
                    <a:pt x="223" y="71"/>
                  </a:lnTo>
                  <a:cubicBezTo>
                    <a:pt x="207" y="54"/>
                    <a:pt x="19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5183975" y="2524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50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23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5157275" y="268080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39" y="1"/>
                  </a:moveTo>
                  <a:cubicBezTo>
                    <a:pt x="87" y="1"/>
                    <a:pt x="48" y="33"/>
                    <a:pt x="21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1" y="254"/>
                    <a:pt x="117" y="259"/>
                    <a:pt x="132" y="259"/>
                  </a:cubicBezTo>
                  <a:cubicBezTo>
                    <a:pt x="173" y="259"/>
                    <a:pt x="212" y="226"/>
                    <a:pt x="227" y="178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5146950" y="2574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14" y="1"/>
                  </a:moveTo>
                  <a:cubicBezTo>
                    <a:pt x="73" y="1"/>
                    <a:pt x="34" y="32"/>
                    <a:pt x="22" y="84"/>
                  </a:cubicBezTo>
                  <a:cubicBezTo>
                    <a:pt x="1" y="150"/>
                    <a:pt x="22" y="236"/>
                    <a:pt x="88" y="253"/>
                  </a:cubicBezTo>
                  <a:cubicBezTo>
                    <a:pt x="102" y="263"/>
                    <a:pt x="118" y="268"/>
                    <a:pt x="133" y="268"/>
                  </a:cubicBezTo>
                  <a:cubicBezTo>
                    <a:pt x="174" y="268"/>
                    <a:pt x="213" y="235"/>
                    <a:pt x="228" y="187"/>
                  </a:cubicBezTo>
                  <a:cubicBezTo>
                    <a:pt x="244" y="117"/>
                    <a:pt x="207" y="30"/>
                    <a:pt x="158" y="14"/>
                  </a:cubicBezTo>
                  <a:cubicBezTo>
                    <a:pt x="143" y="5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5151300" y="26234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06"/>
                    <a:pt x="54" y="239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57" y="256"/>
                    <a:pt x="190" y="239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5154700" y="2650700"/>
              <a:ext cx="5675" cy="6775"/>
            </a:xfrm>
            <a:custGeom>
              <a:avLst/>
              <a:gdLst/>
              <a:ahLst/>
              <a:cxnLst/>
              <a:rect l="l" t="t" r="r" b="b"/>
              <a:pathLst>
                <a:path w="227" h="271" extrusionOk="0">
                  <a:moveTo>
                    <a:pt x="114" y="1"/>
                  </a:moveTo>
                  <a:cubicBezTo>
                    <a:pt x="67" y="1"/>
                    <a:pt x="18" y="36"/>
                    <a:pt x="0" y="91"/>
                  </a:cubicBezTo>
                  <a:lnTo>
                    <a:pt x="0" y="145"/>
                  </a:lnTo>
                  <a:cubicBezTo>
                    <a:pt x="0" y="194"/>
                    <a:pt x="21" y="232"/>
                    <a:pt x="70" y="265"/>
                  </a:cubicBezTo>
                  <a:cubicBezTo>
                    <a:pt x="79" y="269"/>
                    <a:pt x="89" y="271"/>
                    <a:pt x="100" y="271"/>
                  </a:cubicBezTo>
                  <a:cubicBezTo>
                    <a:pt x="129" y="271"/>
                    <a:pt x="161" y="256"/>
                    <a:pt x="173" y="232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27" y="108"/>
                    <a:pt x="206" y="42"/>
                    <a:pt x="140" y="5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146150" y="2544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4" y="240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0"/>
                  </a:cubicBezTo>
                  <a:cubicBezTo>
                    <a:pt x="239" y="191"/>
                    <a:pt x="239" y="104"/>
                    <a:pt x="206" y="54"/>
                  </a:cubicBezTo>
                  <a:cubicBezTo>
                    <a:pt x="190" y="34"/>
                    <a:pt x="190" y="17"/>
                    <a:pt x="173" y="17"/>
                  </a:cubicBezTo>
                  <a:cubicBezTo>
                    <a:pt x="157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151300" y="2528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8" y="0"/>
                  </a:moveTo>
                  <a:cubicBezTo>
                    <a:pt x="120" y="0"/>
                    <a:pt x="111" y="4"/>
                    <a:pt x="103" y="12"/>
                  </a:cubicBezTo>
                  <a:cubicBezTo>
                    <a:pt x="54" y="12"/>
                    <a:pt x="0" y="83"/>
                    <a:pt x="17" y="148"/>
                  </a:cubicBezTo>
                  <a:cubicBezTo>
                    <a:pt x="17" y="186"/>
                    <a:pt x="33" y="219"/>
                    <a:pt x="54" y="235"/>
                  </a:cubicBezTo>
                  <a:cubicBezTo>
                    <a:pt x="87" y="252"/>
                    <a:pt x="103" y="272"/>
                    <a:pt x="136" y="272"/>
                  </a:cubicBezTo>
                  <a:cubicBezTo>
                    <a:pt x="206" y="252"/>
                    <a:pt x="239" y="186"/>
                    <a:pt x="223" y="115"/>
                  </a:cubicBezTo>
                  <a:cubicBezTo>
                    <a:pt x="223" y="83"/>
                    <a:pt x="206" y="45"/>
                    <a:pt x="190" y="29"/>
                  </a:cubicBezTo>
                  <a:cubicBezTo>
                    <a:pt x="173" y="29"/>
                    <a:pt x="173" y="12"/>
                    <a:pt x="157" y="12"/>
                  </a:cubicBezTo>
                  <a:cubicBezTo>
                    <a:pt x="147" y="4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5151300" y="24836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1"/>
                  </a:moveTo>
                  <a:cubicBezTo>
                    <a:pt x="124" y="1"/>
                    <a:pt x="114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33" y="216"/>
                    <a:pt x="87" y="265"/>
                    <a:pt x="136" y="265"/>
                  </a:cubicBezTo>
                  <a:cubicBezTo>
                    <a:pt x="173" y="249"/>
                    <a:pt x="206" y="232"/>
                    <a:pt x="223" y="216"/>
                  </a:cubicBezTo>
                  <a:cubicBezTo>
                    <a:pt x="239" y="179"/>
                    <a:pt x="239" y="146"/>
                    <a:pt x="239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3" y="10"/>
                  </a:lnTo>
                  <a:cubicBezTo>
                    <a:pt x="162" y="10"/>
                    <a:pt x="149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5150050" y="249905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7" y="179"/>
                    <a:pt x="34" y="216"/>
                    <a:pt x="50" y="233"/>
                  </a:cubicBezTo>
                  <a:cubicBezTo>
                    <a:pt x="67" y="249"/>
                    <a:pt x="104" y="266"/>
                    <a:pt x="137" y="266"/>
                  </a:cubicBezTo>
                  <a:cubicBezTo>
                    <a:pt x="170" y="249"/>
                    <a:pt x="186" y="233"/>
                    <a:pt x="207" y="216"/>
                  </a:cubicBezTo>
                  <a:cubicBezTo>
                    <a:pt x="223" y="179"/>
                    <a:pt x="223" y="146"/>
                    <a:pt x="223" y="113"/>
                  </a:cubicBezTo>
                  <a:cubicBezTo>
                    <a:pt x="223" y="76"/>
                    <a:pt x="207" y="43"/>
                    <a:pt x="186" y="27"/>
                  </a:cubicBezTo>
                  <a:cubicBezTo>
                    <a:pt x="170" y="27"/>
                    <a:pt x="170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5206750" y="253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1" y="0"/>
                  </a:moveTo>
                  <a:cubicBezTo>
                    <a:pt x="123" y="0"/>
                    <a:pt x="114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66" y="234"/>
                  </a:cubicBezTo>
                  <a:cubicBezTo>
                    <a:pt x="83" y="251"/>
                    <a:pt x="120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61"/>
                    <a:pt x="206" y="28"/>
                    <a:pt x="169" y="8"/>
                  </a:cubicBezTo>
                  <a:cubicBezTo>
                    <a:pt x="158" y="8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5177050" y="2539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1" y="223"/>
                  </a:cubicBezTo>
                  <a:cubicBezTo>
                    <a:pt x="224" y="207"/>
                    <a:pt x="224" y="174"/>
                    <a:pt x="240" y="137"/>
                  </a:cubicBezTo>
                  <a:cubicBezTo>
                    <a:pt x="240" y="104"/>
                    <a:pt x="224" y="71"/>
                    <a:pt x="207" y="54"/>
                  </a:cubicBezTo>
                  <a:cubicBezTo>
                    <a:pt x="191" y="34"/>
                    <a:pt x="191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5216125" y="25473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20" y="0"/>
                    <a:pt x="87" y="17"/>
                    <a:pt x="71" y="38"/>
                  </a:cubicBezTo>
                  <a:cubicBezTo>
                    <a:pt x="17" y="87"/>
                    <a:pt x="0" y="157"/>
                    <a:pt x="54" y="223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23"/>
                    <a:pt x="244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5205000" y="26272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7"/>
                    <a:pt x="70" y="38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4"/>
                    <a:pt x="87" y="260"/>
                    <a:pt x="120" y="260"/>
                  </a:cubicBezTo>
                  <a:cubicBezTo>
                    <a:pt x="153" y="260"/>
                    <a:pt x="173" y="260"/>
                    <a:pt x="206" y="244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5205825" y="2611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16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17" y="214"/>
                    <a:pt x="54" y="230"/>
                  </a:cubicBezTo>
                  <a:cubicBezTo>
                    <a:pt x="70" y="247"/>
                    <a:pt x="103" y="267"/>
                    <a:pt x="120" y="267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5159850" y="2587325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1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21" y="66"/>
                    <a:pt x="0" y="153"/>
                    <a:pt x="37" y="206"/>
                  </a:cubicBezTo>
                  <a:cubicBezTo>
                    <a:pt x="66" y="245"/>
                    <a:pt x="102" y="261"/>
                    <a:pt x="134" y="261"/>
                  </a:cubicBezTo>
                  <a:cubicBezTo>
                    <a:pt x="156" y="261"/>
                    <a:pt x="176" y="253"/>
                    <a:pt x="190" y="239"/>
                  </a:cubicBezTo>
                  <a:cubicBezTo>
                    <a:pt x="244" y="190"/>
                    <a:pt x="260" y="103"/>
                    <a:pt x="206" y="50"/>
                  </a:cubicBezTo>
                  <a:cubicBezTo>
                    <a:pt x="206" y="33"/>
                    <a:pt x="190" y="17"/>
                    <a:pt x="174" y="17"/>
                  </a:cubicBezTo>
                  <a:cubicBezTo>
                    <a:pt x="157" y="0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5157275" y="26370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0"/>
                  </a:moveTo>
                  <a:cubicBezTo>
                    <a:pt x="102" y="0"/>
                    <a:pt x="51" y="33"/>
                    <a:pt x="37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3" y="264"/>
                    <a:pt x="124" y="264"/>
                    <a:pt x="140" y="264"/>
                  </a:cubicBezTo>
                  <a:cubicBezTo>
                    <a:pt x="190" y="264"/>
                    <a:pt x="227" y="227"/>
                    <a:pt x="244" y="178"/>
                  </a:cubicBezTo>
                  <a:cubicBezTo>
                    <a:pt x="260" y="124"/>
                    <a:pt x="244" y="75"/>
                    <a:pt x="206" y="37"/>
                  </a:cubicBezTo>
                  <a:cubicBezTo>
                    <a:pt x="206" y="21"/>
                    <a:pt x="190" y="21"/>
                    <a:pt x="173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5163350" y="2619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61"/>
                    <a:pt x="17" y="227"/>
                    <a:pt x="87" y="264"/>
                  </a:cubicBezTo>
                  <a:lnTo>
                    <a:pt x="137" y="264"/>
                  </a:lnTo>
                  <a:cubicBezTo>
                    <a:pt x="170" y="264"/>
                    <a:pt x="207" y="227"/>
                    <a:pt x="223" y="178"/>
                  </a:cubicBezTo>
                  <a:cubicBezTo>
                    <a:pt x="240" y="145"/>
                    <a:pt x="223" y="91"/>
                    <a:pt x="207" y="58"/>
                  </a:cubicBezTo>
                  <a:lnTo>
                    <a:pt x="153" y="4"/>
                  </a:ln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5175825" y="25116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20" y="1"/>
                  </a:moveTo>
                  <a:cubicBezTo>
                    <a:pt x="83" y="1"/>
                    <a:pt x="66" y="1"/>
                    <a:pt x="33" y="22"/>
                  </a:cubicBezTo>
                  <a:cubicBezTo>
                    <a:pt x="17" y="54"/>
                    <a:pt x="0" y="71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46" y="239"/>
                    <a:pt x="82" y="257"/>
                    <a:pt x="117" y="257"/>
                  </a:cubicBezTo>
                  <a:cubicBezTo>
                    <a:pt x="142" y="257"/>
                    <a:pt x="166" y="248"/>
                    <a:pt x="186" y="228"/>
                  </a:cubicBezTo>
                  <a:cubicBezTo>
                    <a:pt x="223" y="191"/>
                    <a:pt x="240" y="104"/>
                    <a:pt x="207" y="54"/>
                  </a:cubicBezTo>
                  <a:cubicBezTo>
                    <a:pt x="186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5128925" y="27651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1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21" y="87"/>
                    <a:pt x="0" y="153"/>
                    <a:pt x="54" y="223"/>
                  </a:cubicBezTo>
                  <a:cubicBezTo>
                    <a:pt x="71" y="239"/>
                    <a:pt x="87" y="256"/>
                    <a:pt x="124" y="256"/>
                  </a:cubicBezTo>
                  <a:cubicBezTo>
                    <a:pt x="134" y="261"/>
                    <a:pt x="142" y="263"/>
                    <a:pt x="150" y="263"/>
                  </a:cubicBezTo>
                  <a:cubicBezTo>
                    <a:pt x="168" y="263"/>
                    <a:pt x="183" y="251"/>
                    <a:pt x="207" y="239"/>
                  </a:cubicBezTo>
                  <a:cubicBezTo>
                    <a:pt x="227" y="206"/>
                    <a:pt x="244" y="190"/>
                    <a:pt x="244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5262925" y="2614725"/>
              <a:ext cx="3525" cy="6525"/>
            </a:xfrm>
            <a:custGeom>
              <a:avLst/>
              <a:gdLst/>
              <a:ahLst/>
              <a:cxnLst/>
              <a:rect l="l" t="t" r="r" b="b"/>
              <a:pathLst>
                <a:path w="141" h="261" extrusionOk="0">
                  <a:moveTo>
                    <a:pt x="103" y="1"/>
                  </a:moveTo>
                  <a:cubicBezTo>
                    <a:pt x="70" y="21"/>
                    <a:pt x="54" y="54"/>
                    <a:pt x="37" y="87"/>
                  </a:cubicBezTo>
                  <a:cubicBezTo>
                    <a:pt x="0" y="157"/>
                    <a:pt x="37" y="228"/>
                    <a:pt x="87" y="261"/>
                  </a:cubicBezTo>
                  <a:lnTo>
                    <a:pt x="140" y="261"/>
                  </a:lnTo>
                  <a:cubicBezTo>
                    <a:pt x="140" y="174"/>
                    <a:pt x="124" y="8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5114400" y="27675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5" y="0"/>
                  </a:moveTo>
                  <a:cubicBezTo>
                    <a:pt x="79" y="0"/>
                    <a:pt x="42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190" y="23"/>
                    <a:pt x="190" y="23"/>
                    <a:pt x="169" y="6"/>
                  </a:cubicBezTo>
                  <a:cubicBezTo>
                    <a:pt x="154" y="2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5169325" y="27758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71" y="17"/>
                  </a:cubicBezTo>
                  <a:cubicBezTo>
                    <a:pt x="34" y="34"/>
                    <a:pt x="1" y="87"/>
                    <a:pt x="1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66" y="252"/>
                    <a:pt x="85" y="265"/>
                    <a:pt x="108" y="265"/>
                  </a:cubicBezTo>
                  <a:cubicBezTo>
                    <a:pt x="117" y="265"/>
                    <a:pt x="127" y="263"/>
                    <a:pt x="137" y="256"/>
                  </a:cubicBezTo>
                  <a:cubicBezTo>
                    <a:pt x="190" y="256"/>
                    <a:pt x="240" y="191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5132425" y="27947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96" y="260"/>
                    <a:pt x="105" y="261"/>
                    <a:pt x="114" y="261"/>
                  </a:cubicBezTo>
                  <a:cubicBezTo>
                    <a:pt x="160" y="261"/>
                    <a:pt x="212" y="229"/>
                    <a:pt x="240" y="171"/>
                  </a:cubicBezTo>
                  <a:cubicBezTo>
                    <a:pt x="256" y="117"/>
                    <a:pt x="223" y="34"/>
                    <a:pt x="170" y="14"/>
                  </a:cubicBezTo>
                  <a:cubicBezTo>
                    <a:pt x="157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5094600" y="2785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1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5089450" y="2760475"/>
              <a:ext cx="6525" cy="6450"/>
            </a:xfrm>
            <a:custGeom>
              <a:avLst/>
              <a:gdLst/>
              <a:ahLst/>
              <a:cxnLst/>
              <a:rect l="l" t="t" r="r" b="b"/>
              <a:pathLst>
                <a:path w="261" h="258" extrusionOk="0">
                  <a:moveTo>
                    <a:pt x="129" y="0"/>
                  </a:moveTo>
                  <a:cubicBezTo>
                    <a:pt x="88" y="0"/>
                    <a:pt x="49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cubicBezTo>
                    <a:pt x="100" y="256"/>
                    <a:pt x="113" y="258"/>
                    <a:pt x="124" y="258"/>
                  </a:cubicBezTo>
                  <a:cubicBezTo>
                    <a:pt x="175" y="258"/>
                    <a:pt x="213" y="223"/>
                    <a:pt x="240" y="170"/>
                  </a:cubicBezTo>
                  <a:cubicBezTo>
                    <a:pt x="260" y="100"/>
                    <a:pt x="223" y="29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107475" y="275440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71" y="17"/>
                    <a:pt x="55" y="33"/>
                    <a:pt x="34" y="50"/>
                  </a:cubicBezTo>
                  <a:cubicBezTo>
                    <a:pt x="17" y="83"/>
                    <a:pt x="1" y="120"/>
                    <a:pt x="1" y="153"/>
                  </a:cubicBezTo>
                  <a:cubicBezTo>
                    <a:pt x="17" y="186"/>
                    <a:pt x="34" y="223"/>
                    <a:pt x="55" y="239"/>
                  </a:cubicBezTo>
                  <a:cubicBezTo>
                    <a:pt x="66" y="251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6"/>
                  </a:cubicBezTo>
                  <a:cubicBezTo>
                    <a:pt x="191" y="256"/>
                    <a:pt x="240" y="186"/>
                    <a:pt x="224" y="120"/>
                  </a:cubicBezTo>
                  <a:cubicBezTo>
                    <a:pt x="224" y="83"/>
                    <a:pt x="207" y="50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136250" y="2748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7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5101925" y="27719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23" y="87"/>
                    <a:pt x="206" y="54"/>
                    <a:pt x="173" y="37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5097600" y="28179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9" y="1"/>
                  </a:moveTo>
                  <a:cubicBezTo>
                    <a:pt x="87" y="1"/>
                    <a:pt x="44" y="32"/>
                    <a:pt x="17" y="84"/>
                  </a:cubicBezTo>
                  <a:cubicBezTo>
                    <a:pt x="0" y="154"/>
                    <a:pt x="37" y="220"/>
                    <a:pt x="87" y="257"/>
                  </a:cubicBezTo>
                  <a:lnTo>
                    <a:pt x="140" y="257"/>
                  </a:lnTo>
                  <a:cubicBezTo>
                    <a:pt x="173" y="257"/>
                    <a:pt x="223" y="220"/>
                    <a:pt x="243" y="187"/>
                  </a:cubicBezTo>
                  <a:cubicBezTo>
                    <a:pt x="243" y="137"/>
                    <a:pt x="243" y="84"/>
                    <a:pt x="206" y="51"/>
                  </a:cubicBezTo>
                  <a:cubicBezTo>
                    <a:pt x="206" y="34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5139750" y="27791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2" y="1"/>
                  </a:moveTo>
                  <a:cubicBezTo>
                    <a:pt x="97" y="1"/>
                    <a:pt x="47" y="31"/>
                    <a:pt x="33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101" y="257"/>
                    <a:pt x="119" y="261"/>
                    <a:pt x="135" y="261"/>
                  </a:cubicBezTo>
                  <a:cubicBezTo>
                    <a:pt x="180" y="261"/>
                    <a:pt x="215" y="230"/>
                    <a:pt x="240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5162425" y="279377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0"/>
                  </a:moveTo>
                  <a:cubicBezTo>
                    <a:pt x="102" y="0"/>
                    <a:pt x="51" y="33"/>
                    <a:pt x="38" y="91"/>
                  </a:cubicBezTo>
                  <a:cubicBezTo>
                    <a:pt x="0" y="140"/>
                    <a:pt x="38" y="227"/>
                    <a:pt x="87" y="244"/>
                  </a:cubicBezTo>
                  <a:cubicBezTo>
                    <a:pt x="106" y="254"/>
                    <a:pt x="124" y="258"/>
                    <a:pt x="140" y="258"/>
                  </a:cubicBezTo>
                  <a:cubicBezTo>
                    <a:pt x="183" y="258"/>
                    <a:pt x="217" y="226"/>
                    <a:pt x="244" y="178"/>
                  </a:cubicBezTo>
                  <a:cubicBezTo>
                    <a:pt x="260" y="107"/>
                    <a:pt x="227" y="37"/>
                    <a:pt x="174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5166350" y="2743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4" y="256"/>
                    <a:pt x="85" y="267"/>
                    <a:pt x="102" y="267"/>
                  </a:cubicBezTo>
                  <a:cubicBezTo>
                    <a:pt x="109" y="267"/>
                    <a:pt x="115" y="265"/>
                    <a:pt x="120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5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5153875" y="2776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7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60"/>
                    <a:pt x="190" y="239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5159025" y="2760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66" y="251"/>
                    <a:pt x="85" y="265"/>
                    <a:pt x="107" y="265"/>
                  </a:cubicBezTo>
                  <a:cubicBezTo>
                    <a:pt x="117" y="265"/>
                    <a:pt x="127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5150875" y="2745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9" y="1"/>
                  </a:moveTo>
                  <a:cubicBezTo>
                    <a:pt x="86" y="1"/>
                    <a:pt x="65" y="13"/>
                    <a:pt x="50" y="28"/>
                  </a:cubicBezTo>
                  <a:cubicBezTo>
                    <a:pt x="1" y="78"/>
                    <a:pt x="1" y="164"/>
                    <a:pt x="34" y="214"/>
                  </a:cubicBezTo>
                  <a:cubicBezTo>
                    <a:pt x="50" y="251"/>
                    <a:pt x="87" y="267"/>
                    <a:pt x="104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23" y="181"/>
                    <a:pt x="240" y="148"/>
                  </a:cubicBezTo>
                  <a:cubicBezTo>
                    <a:pt x="240" y="111"/>
                    <a:pt x="223" y="78"/>
                    <a:pt x="207" y="45"/>
                  </a:cubicBezTo>
                  <a:cubicBezTo>
                    <a:pt x="190" y="28"/>
                    <a:pt x="190" y="28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5141800" y="276235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1"/>
                  </a:moveTo>
                  <a:cubicBezTo>
                    <a:pt x="117" y="1"/>
                    <a:pt x="111" y="3"/>
                    <a:pt x="104" y="8"/>
                  </a:cubicBezTo>
                  <a:cubicBezTo>
                    <a:pt x="87" y="8"/>
                    <a:pt x="54" y="25"/>
                    <a:pt x="38" y="41"/>
                  </a:cubicBezTo>
                  <a:cubicBezTo>
                    <a:pt x="21" y="57"/>
                    <a:pt x="1" y="111"/>
                    <a:pt x="21" y="144"/>
                  </a:cubicBezTo>
                  <a:cubicBezTo>
                    <a:pt x="21" y="177"/>
                    <a:pt x="38" y="214"/>
                    <a:pt x="54" y="231"/>
                  </a:cubicBezTo>
                  <a:cubicBezTo>
                    <a:pt x="87" y="247"/>
                    <a:pt x="104" y="264"/>
                    <a:pt x="141" y="264"/>
                  </a:cubicBezTo>
                  <a:cubicBezTo>
                    <a:pt x="190" y="247"/>
                    <a:pt x="228" y="198"/>
                    <a:pt x="228" y="128"/>
                  </a:cubicBezTo>
                  <a:lnTo>
                    <a:pt x="228" y="111"/>
                  </a:lnTo>
                  <a:cubicBezTo>
                    <a:pt x="228" y="57"/>
                    <a:pt x="190" y="25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5144900" y="2718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50"/>
                    <a:pt x="1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6" y="256"/>
                    <a:pt x="104" y="256"/>
                  </a:cubicBezTo>
                  <a:cubicBezTo>
                    <a:pt x="137" y="256"/>
                    <a:pt x="153" y="239"/>
                    <a:pt x="186" y="223"/>
                  </a:cubicBezTo>
                  <a:cubicBezTo>
                    <a:pt x="223" y="186"/>
                    <a:pt x="240" y="103"/>
                    <a:pt x="207" y="50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5112650" y="27849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0" y="82"/>
                  </a:cubicBezTo>
                  <a:lnTo>
                    <a:pt x="0" y="169"/>
                  </a:lnTo>
                  <a:cubicBezTo>
                    <a:pt x="17" y="202"/>
                    <a:pt x="33" y="239"/>
                    <a:pt x="70" y="255"/>
                  </a:cubicBezTo>
                  <a:cubicBezTo>
                    <a:pt x="83" y="264"/>
                    <a:pt x="98" y="268"/>
                    <a:pt x="113" y="268"/>
                  </a:cubicBezTo>
                  <a:cubicBezTo>
                    <a:pt x="153" y="268"/>
                    <a:pt x="194" y="237"/>
                    <a:pt x="206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5059350" y="276130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1" y="153"/>
                    <a:pt x="38" y="240"/>
                    <a:pt x="87" y="256"/>
                  </a:cubicBezTo>
                  <a:cubicBezTo>
                    <a:pt x="101" y="265"/>
                    <a:pt x="116" y="269"/>
                    <a:pt x="131" y="269"/>
                  </a:cubicBezTo>
                  <a:cubicBezTo>
                    <a:pt x="173" y="269"/>
                    <a:pt x="212" y="238"/>
                    <a:pt x="227" y="186"/>
                  </a:cubicBezTo>
                  <a:cubicBezTo>
                    <a:pt x="260" y="116"/>
                    <a:pt x="227" y="34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5055950" y="2731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71" y="247"/>
                    <a:pt x="87" y="263"/>
                    <a:pt x="120" y="263"/>
                  </a:cubicBezTo>
                  <a:cubicBezTo>
                    <a:pt x="157" y="263"/>
                    <a:pt x="174" y="247"/>
                    <a:pt x="207" y="230"/>
                  </a:cubicBezTo>
                  <a:cubicBezTo>
                    <a:pt x="223" y="214"/>
                    <a:pt x="240" y="181"/>
                    <a:pt x="240" y="144"/>
                  </a:cubicBezTo>
                  <a:cubicBezTo>
                    <a:pt x="240" y="111"/>
                    <a:pt x="240" y="78"/>
                    <a:pt x="223" y="41"/>
                  </a:cubicBezTo>
                  <a:cubicBezTo>
                    <a:pt x="207" y="24"/>
                    <a:pt x="190" y="24"/>
                    <a:pt x="174" y="8"/>
                  </a:cubicBezTo>
                  <a:lnTo>
                    <a:pt x="137" y="8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5060275" y="2809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40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5063275" y="27152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70" y="21"/>
                    <a:pt x="33" y="38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4"/>
                  </a:cubicBezTo>
                  <a:cubicBezTo>
                    <a:pt x="59" y="256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06" y="87"/>
                    <a:pt x="190" y="54"/>
                    <a:pt x="173" y="38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5053375" y="2781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6" y="260"/>
                  </a:cubicBezTo>
                  <a:cubicBezTo>
                    <a:pt x="157" y="260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5086050" y="2727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37"/>
                  </a:cubicBezTo>
                  <a:cubicBezTo>
                    <a:pt x="17" y="174"/>
                    <a:pt x="17" y="207"/>
                    <a:pt x="50" y="22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69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5146150" y="2474750"/>
              <a:ext cx="2175" cy="850"/>
            </a:xfrm>
            <a:custGeom>
              <a:avLst/>
              <a:gdLst/>
              <a:ahLst/>
              <a:cxnLst/>
              <a:rect l="l" t="t" r="r" b="b"/>
              <a:pathLst>
                <a:path w="87" h="34" extrusionOk="0">
                  <a:moveTo>
                    <a:pt x="0" y="1"/>
                  </a:moveTo>
                  <a:cubicBezTo>
                    <a:pt x="5" y="1"/>
                    <a:pt x="11" y="2"/>
                    <a:pt x="18" y="4"/>
                  </a:cubicBezTo>
                  <a:lnTo>
                    <a:pt x="18" y="4"/>
                  </a:lnTo>
                  <a:cubicBezTo>
                    <a:pt x="18" y="3"/>
                    <a:pt x="17" y="2"/>
                    <a:pt x="16" y="1"/>
                  </a:cubicBezTo>
                  <a:close/>
                  <a:moveTo>
                    <a:pt x="18" y="4"/>
                  </a:moveTo>
                  <a:cubicBezTo>
                    <a:pt x="35" y="34"/>
                    <a:pt x="55" y="34"/>
                    <a:pt x="87" y="34"/>
                  </a:cubicBezTo>
                  <a:cubicBezTo>
                    <a:pt x="63" y="22"/>
                    <a:pt x="37" y="10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104900" y="2460650"/>
              <a:ext cx="5600" cy="4250"/>
            </a:xfrm>
            <a:custGeom>
              <a:avLst/>
              <a:gdLst/>
              <a:ahLst/>
              <a:cxnLst/>
              <a:rect l="l" t="t" r="r" b="b"/>
              <a:pathLst>
                <a:path w="224" h="170" extrusionOk="0">
                  <a:moveTo>
                    <a:pt x="17" y="0"/>
                  </a:moveTo>
                  <a:cubicBezTo>
                    <a:pt x="17" y="17"/>
                    <a:pt x="1" y="33"/>
                    <a:pt x="17" y="66"/>
                  </a:cubicBezTo>
                  <a:cubicBezTo>
                    <a:pt x="17" y="103"/>
                    <a:pt x="34" y="120"/>
                    <a:pt x="54" y="153"/>
                  </a:cubicBezTo>
                  <a:cubicBezTo>
                    <a:pt x="87" y="169"/>
                    <a:pt x="104" y="169"/>
                    <a:pt x="137" y="169"/>
                  </a:cubicBezTo>
                  <a:cubicBezTo>
                    <a:pt x="190" y="153"/>
                    <a:pt x="223" y="120"/>
                    <a:pt x="223" y="50"/>
                  </a:cubicBezTo>
                  <a:cubicBezTo>
                    <a:pt x="158" y="33"/>
                    <a:pt x="87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052950" y="2796850"/>
              <a:ext cx="4775" cy="6525"/>
            </a:xfrm>
            <a:custGeom>
              <a:avLst/>
              <a:gdLst/>
              <a:ahLst/>
              <a:cxnLst/>
              <a:rect l="l" t="t" r="r" b="b"/>
              <a:pathLst>
                <a:path w="191" h="261" extrusionOk="0">
                  <a:moveTo>
                    <a:pt x="50" y="1"/>
                  </a:moveTo>
                  <a:cubicBezTo>
                    <a:pt x="34" y="1"/>
                    <a:pt x="17" y="17"/>
                    <a:pt x="1" y="34"/>
                  </a:cubicBezTo>
                  <a:lnTo>
                    <a:pt x="1" y="224"/>
                  </a:lnTo>
                  <a:lnTo>
                    <a:pt x="1" y="240"/>
                  </a:lnTo>
                  <a:cubicBezTo>
                    <a:pt x="34" y="261"/>
                    <a:pt x="50" y="261"/>
                    <a:pt x="87" y="261"/>
                  </a:cubicBezTo>
                  <a:cubicBezTo>
                    <a:pt x="120" y="261"/>
                    <a:pt x="137" y="240"/>
                    <a:pt x="153" y="207"/>
                  </a:cubicBezTo>
                  <a:cubicBezTo>
                    <a:pt x="174" y="174"/>
                    <a:pt x="191" y="137"/>
                    <a:pt x="191" y="104"/>
                  </a:cubicBezTo>
                  <a:cubicBezTo>
                    <a:pt x="174" y="71"/>
                    <a:pt x="153" y="55"/>
                    <a:pt x="137" y="17"/>
                  </a:cubicBezTo>
                  <a:cubicBezTo>
                    <a:pt x="137" y="17"/>
                    <a:pt x="120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5079975" y="2789550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87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06"/>
                    <a:pt x="54" y="243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43"/>
                    <a:pt x="227" y="173"/>
                    <a:pt x="227" y="103"/>
                  </a:cubicBezTo>
                  <a:cubicBezTo>
                    <a:pt x="227" y="70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5071825" y="26848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20" y="0"/>
                  </a:moveTo>
                  <a:cubicBezTo>
                    <a:pt x="87" y="0"/>
                    <a:pt x="70" y="17"/>
                    <a:pt x="37" y="33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0" y="186"/>
                    <a:pt x="17" y="206"/>
                  </a:cubicBezTo>
                  <a:cubicBezTo>
                    <a:pt x="37" y="239"/>
                    <a:pt x="70" y="256"/>
                    <a:pt x="103" y="256"/>
                  </a:cubicBezTo>
                  <a:cubicBezTo>
                    <a:pt x="120" y="256"/>
                    <a:pt x="157" y="256"/>
                    <a:pt x="174" y="239"/>
                  </a:cubicBezTo>
                  <a:cubicBezTo>
                    <a:pt x="223" y="186"/>
                    <a:pt x="244" y="103"/>
                    <a:pt x="190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5077400" y="2809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21" y="50"/>
                    <a:pt x="21" y="87"/>
                    <a:pt x="0" y="120"/>
                  </a:cubicBezTo>
                  <a:cubicBezTo>
                    <a:pt x="0" y="153"/>
                    <a:pt x="21" y="190"/>
                    <a:pt x="37" y="207"/>
                  </a:cubicBezTo>
                  <a:cubicBezTo>
                    <a:pt x="56" y="248"/>
                    <a:pt x="88" y="265"/>
                    <a:pt x="121" y="265"/>
                  </a:cubicBezTo>
                  <a:cubicBezTo>
                    <a:pt x="144" y="265"/>
                    <a:pt x="169" y="256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5081300" y="2773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0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1" y="258"/>
                    <a:pt x="211" y="225"/>
                    <a:pt x="223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2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5067075" y="27762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39"/>
                  </a:cubicBezTo>
                  <a:cubicBezTo>
                    <a:pt x="66" y="254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5068825" y="27290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90"/>
                    <a:pt x="34" y="206"/>
                    <a:pt x="54" y="239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23" y="66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5066675" y="2792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21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61"/>
                    <a:pt x="190" y="228"/>
                  </a:cubicBezTo>
                  <a:cubicBezTo>
                    <a:pt x="243" y="190"/>
                    <a:pt x="243" y="104"/>
                    <a:pt x="206" y="54"/>
                  </a:cubicBezTo>
                  <a:cubicBezTo>
                    <a:pt x="190" y="38"/>
                    <a:pt x="190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5066675" y="2745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20"/>
                    <a:pt x="87" y="257"/>
                  </a:cubicBezTo>
                  <a:cubicBezTo>
                    <a:pt x="99" y="260"/>
                    <a:pt x="110" y="261"/>
                    <a:pt x="121" y="261"/>
                  </a:cubicBezTo>
                  <a:cubicBezTo>
                    <a:pt x="173" y="261"/>
                    <a:pt x="213" y="228"/>
                    <a:pt x="243" y="170"/>
                  </a:cubicBezTo>
                  <a:cubicBezTo>
                    <a:pt x="260" y="100"/>
                    <a:pt x="223" y="34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5124700" y="27800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4"/>
                    <a:pt x="104" y="266"/>
                    <a:pt x="114" y="266"/>
                  </a:cubicBezTo>
                  <a:cubicBezTo>
                    <a:pt x="159" y="266"/>
                    <a:pt x="209" y="233"/>
                    <a:pt x="223" y="175"/>
                  </a:cubicBezTo>
                  <a:cubicBezTo>
                    <a:pt x="240" y="109"/>
                    <a:pt x="223" y="39"/>
                    <a:pt x="169" y="6"/>
                  </a:cubicBezTo>
                  <a:cubicBezTo>
                    <a:pt x="157" y="2"/>
                    <a:pt x="14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5068425" y="282447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120" y="1"/>
                  </a:moveTo>
                  <a:cubicBezTo>
                    <a:pt x="108" y="1"/>
                    <a:pt x="95" y="5"/>
                    <a:pt x="87" y="13"/>
                  </a:cubicBezTo>
                  <a:cubicBezTo>
                    <a:pt x="70" y="13"/>
                    <a:pt x="33" y="30"/>
                    <a:pt x="17" y="63"/>
                  </a:cubicBezTo>
                  <a:lnTo>
                    <a:pt x="0" y="83"/>
                  </a:lnTo>
                  <a:lnTo>
                    <a:pt x="206" y="83"/>
                  </a:lnTo>
                  <a:cubicBezTo>
                    <a:pt x="206" y="63"/>
                    <a:pt x="190" y="46"/>
                    <a:pt x="173" y="30"/>
                  </a:cubicBezTo>
                  <a:lnTo>
                    <a:pt x="153" y="13"/>
                  </a:lnTo>
                  <a:cubicBezTo>
                    <a:pt x="145" y="5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5263425" y="2665025"/>
              <a:ext cx="2100" cy="5600"/>
            </a:xfrm>
            <a:custGeom>
              <a:avLst/>
              <a:gdLst/>
              <a:ahLst/>
              <a:cxnLst/>
              <a:rect l="l" t="t" r="r" b="b"/>
              <a:pathLst>
                <a:path w="84" h="224" extrusionOk="0">
                  <a:moveTo>
                    <a:pt x="83" y="1"/>
                  </a:moveTo>
                  <a:lnTo>
                    <a:pt x="83" y="1"/>
                  </a:lnTo>
                  <a:cubicBezTo>
                    <a:pt x="34" y="34"/>
                    <a:pt x="1" y="87"/>
                    <a:pt x="17" y="153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50" y="153"/>
                    <a:pt x="67" y="87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5085625" y="282180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lnTo>
                    <a:pt x="17" y="170"/>
                  </a:lnTo>
                  <a:cubicBezTo>
                    <a:pt x="83" y="170"/>
                    <a:pt x="170" y="153"/>
                    <a:pt x="240" y="153"/>
                  </a:cubicBezTo>
                  <a:lnTo>
                    <a:pt x="240" y="120"/>
                  </a:lnTo>
                  <a:cubicBezTo>
                    <a:pt x="223" y="87"/>
                    <a:pt x="223" y="50"/>
                    <a:pt x="186" y="34"/>
                  </a:cubicBezTo>
                  <a:cubicBezTo>
                    <a:pt x="186" y="17"/>
                    <a:pt x="170" y="17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253125" y="2602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4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1" y="159"/>
                    <a:pt x="17" y="229"/>
                    <a:pt x="83" y="262"/>
                  </a:cubicBezTo>
                  <a:lnTo>
                    <a:pt x="137" y="262"/>
                  </a:lnTo>
                  <a:cubicBezTo>
                    <a:pt x="170" y="262"/>
                    <a:pt x="207" y="229"/>
                    <a:pt x="223" y="175"/>
                  </a:cubicBezTo>
                  <a:cubicBezTo>
                    <a:pt x="240" y="126"/>
                    <a:pt x="223" y="72"/>
                    <a:pt x="207" y="39"/>
                  </a:cubicBezTo>
                  <a:cubicBezTo>
                    <a:pt x="186" y="39"/>
                    <a:pt x="170" y="23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250950" y="26197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26" y="0"/>
                  </a:moveTo>
                  <a:cubicBezTo>
                    <a:pt x="103" y="0"/>
                    <a:pt x="82" y="13"/>
                    <a:pt x="67" y="28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47"/>
                    <a:pt x="17" y="180"/>
                  </a:cubicBezTo>
                  <a:cubicBezTo>
                    <a:pt x="17" y="213"/>
                    <a:pt x="50" y="234"/>
                    <a:pt x="88" y="250"/>
                  </a:cubicBezTo>
                  <a:cubicBezTo>
                    <a:pt x="101" y="259"/>
                    <a:pt x="115" y="263"/>
                    <a:pt x="130" y="263"/>
                  </a:cubicBezTo>
                  <a:cubicBezTo>
                    <a:pt x="170" y="263"/>
                    <a:pt x="212" y="232"/>
                    <a:pt x="224" y="180"/>
                  </a:cubicBezTo>
                  <a:cubicBezTo>
                    <a:pt x="240" y="110"/>
                    <a:pt x="224" y="44"/>
                    <a:pt x="154" y="7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5112225" y="2817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87" y="1"/>
                    <a:pt x="71" y="1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87" y="190"/>
                    <a:pt x="153" y="190"/>
                    <a:pt x="207" y="174"/>
                  </a:cubicBezTo>
                  <a:cubicBezTo>
                    <a:pt x="223" y="137"/>
                    <a:pt x="223" y="87"/>
                    <a:pt x="190" y="54"/>
                  </a:cubicBezTo>
                  <a:cubicBezTo>
                    <a:pt x="190" y="34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5247050" y="26672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7"/>
                    <a:pt x="17" y="153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1" y="256"/>
                  </a:cubicBezTo>
                  <a:cubicBezTo>
                    <a:pt x="206" y="256"/>
                    <a:pt x="244" y="190"/>
                    <a:pt x="244" y="120"/>
                  </a:cubicBezTo>
                  <a:cubicBezTo>
                    <a:pt x="223" y="66"/>
                    <a:pt x="206" y="33"/>
                    <a:pt x="173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5250550" y="2652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104" y="0"/>
                    <a:pt x="66" y="17"/>
                    <a:pt x="50" y="33"/>
                  </a:cubicBezTo>
                  <a:cubicBezTo>
                    <a:pt x="33" y="50"/>
                    <a:pt x="17" y="87"/>
                    <a:pt x="17" y="120"/>
                  </a:cubicBezTo>
                  <a:cubicBezTo>
                    <a:pt x="1" y="153"/>
                    <a:pt x="17" y="190"/>
                    <a:pt x="33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3" y="262"/>
                    <a:pt x="123" y="265"/>
                    <a:pt x="133" y="265"/>
                  </a:cubicBezTo>
                  <a:cubicBezTo>
                    <a:pt x="155" y="265"/>
                    <a:pt x="174" y="251"/>
                    <a:pt x="186" y="240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5236325" y="2652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8" y="0"/>
                  </a:moveTo>
                  <a:cubicBezTo>
                    <a:pt x="81" y="0"/>
                    <a:pt x="31" y="30"/>
                    <a:pt x="17" y="74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8"/>
                    <a:pt x="207" y="227"/>
                    <a:pt x="223" y="178"/>
                  </a:cubicBezTo>
                  <a:cubicBezTo>
                    <a:pt x="240" y="124"/>
                    <a:pt x="223" y="74"/>
                    <a:pt x="207" y="41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1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214875" y="2766350"/>
              <a:ext cx="3025" cy="3525"/>
            </a:xfrm>
            <a:custGeom>
              <a:avLst/>
              <a:gdLst/>
              <a:ahLst/>
              <a:cxnLst/>
              <a:rect l="l" t="t" r="r" b="b"/>
              <a:pathLst>
                <a:path w="121" h="141" extrusionOk="0">
                  <a:moveTo>
                    <a:pt x="121" y="1"/>
                  </a:moveTo>
                  <a:cubicBezTo>
                    <a:pt x="104" y="1"/>
                    <a:pt x="104" y="1"/>
                    <a:pt x="88" y="17"/>
                  </a:cubicBezTo>
                  <a:cubicBezTo>
                    <a:pt x="34" y="17"/>
                    <a:pt x="1" y="71"/>
                    <a:pt x="1" y="141"/>
                  </a:cubicBezTo>
                  <a:cubicBezTo>
                    <a:pt x="34" y="87"/>
                    <a:pt x="67" y="54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238500" y="2728925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lnTo>
                    <a:pt x="103" y="261"/>
                  </a:lnTo>
                  <a:lnTo>
                    <a:pt x="103" y="228"/>
                  </a:lnTo>
                  <a:cubicBezTo>
                    <a:pt x="136" y="174"/>
                    <a:pt x="173" y="108"/>
                    <a:pt x="206" y="55"/>
                  </a:cubicBezTo>
                  <a:cubicBezTo>
                    <a:pt x="190" y="38"/>
                    <a:pt x="173" y="22"/>
                    <a:pt x="153" y="5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5245800" y="2713200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52"/>
                    <a:pt x="17" y="222"/>
                    <a:pt x="87" y="255"/>
                  </a:cubicBezTo>
                  <a:lnTo>
                    <a:pt x="137" y="255"/>
                  </a:lnTo>
                  <a:cubicBezTo>
                    <a:pt x="153" y="205"/>
                    <a:pt x="191" y="135"/>
                    <a:pt x="223" y="65"/>
                  </a:cubicBezTo>
                  <a:cubicBezTo>
                    <a:pt x="207" y="49"/>
                    <a:pt x="191" y="16"/>
                    <a:pt x="153" y="16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5256525" y="2680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37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17" y="67"/>
                    <a:pt x="1" y="153"/>
                    <a:pt x="50" y="207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7" y="256"/>
                    <a:pt x="174" y="256"/>
                    <a:pt x="190" y="240"/>
                  </a:cubicBezTo>
                  <a:cubicBezTo>
                    <a:pt x="207" y="190"/>
                    <a:pt x="207" y="137"/>
                    <a:pt x="223" y="67"/>
                  </a:cubicBezTo>
                  <a:lnTo>
                    <a:pt x="223" y="50"/>
                  </a:lnTo>
                  <a:cubicBezTo>
                    <a:pt x="207" y="34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5140150" y="2809750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104" y="0"/>
                  </a:moveTo>
                  <a:cubicBezTo>
                    <a:pt x="50" y="17"/>
                    <a:pt x="1" y="70"/>
                    <a:pt x="17" y="157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104" y="206"/>
                    <a:pt x="170" y="173"/>
                    <a:pt x="224" y="157"/>
                  </a:cubicBezTo>
                  <a:lnTo>
                    <a:pt x="224" y="103"/>
                  </a:lnTo>
                  <a:cubicBezTo>
                    <a:pt x="224" y="70"/>
                    <a:pt x="207" y="33"/>
                    <a:pt x="191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5194675" y="2783450"/>
              <a:ext cx="4375" cy="3550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1"/>
                  </a:moveTo>
                  <a:cubicBezTo>
                    <a:pt x="82" y="1"/>
                    <a:pt x="31" y="34"/>
                    <a:pt x="17" y="92"/>
                  </a:cubicBezTo>
                  <a:cubicBezTo>
                    <a:pt x="17" y="108"/>
                    <a:pt x="1" y="125"/>
                    <a:pt x="17" y="141"/>
                  </a:cubicBezTo>
                  <a:cubicBezTo>
                    <a:pt x="71" y="108"/>
                    <a:pt x="120" y="55"/>
                    <a:pt x="174" y="22"/>
                  </a:cubicBezTo>
                  <a:cubicBezTo>
                    <a:pt x="174" y="22"/>
                    <a:pt x="174" y="5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5126350" y="281490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3" y="0"/>
                  </a:moveTo>
                  <a:cubicBezTo>
                    <a:pt x="38" y="0"/>
                    <a:pt x="0" y="71"/>
                    <a:pt x="21" y="137"/>
                  </a:cubicBezTo>
                  <a:lnTo>
                    <a:pt x="21" y="190"/>
                  </a:lnTo>
                  <a:cubicBezTo>
                    <a:pt x="87" y="174"/>
                    <a:pt x="157" y="157"/>
                    <a:pt x="227" y="120"/>
                  </a:cubicBezTo>
                  <a:lnTo>
                    <a:pt x="227" y="104"/>
                  </a:lnTo>
                  <a:cubicBezTo>
                    <a:pt x="227" y="71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5154700" y="2806850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0" y="100"/>
                    <a:pt x="0" y="116"/>
                    <a:pt x="0" y="133"/>
                  </a:cubicBezTo>
                  <a:cubicBezTo>
                    <a:pt x="70" y="100"/>
                    <a:pt x="140" y="83"/>
                    <a:pt x="190" y="46"/>
                  </a:cubicBezTo>
                  <a:cubicBezTo>
                    <a:pt x="190" y="30"/>
                    <a:pt x="173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5174075" y="2758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06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180450" y="278790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04" y="0"/>
                  </a:moveTo>
                  <a:cubicBezTo>
                    <a:pt x="71" y="0"/>
                    <a:pt x="55" y="17"/>
                    <a:pt x="38" y="50"/>
                  </a:cubicBezTo>
                  <a:cubicBezTo>
                    <a:pt x="22" y="83"/>
                    <a:pt x="1" y="120"/>
                    <a:pt x="22" y="153"/>
                  </a:cubicBezTo>
                  <a:cubicBezTo>
                    <a:pt x="22" y="186"/>
                    <a:pt x="38" y="206"/>
                    <a:pt x="55" y="239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8" y="103"/>
                  </a:cubicBezTo>
                  <a:cubicBezTo>
                    <a:pt x="228" y="66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5185625" y="27235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1" y="1"/>
                  </a:moveTo>
                  <a:cubicBezTo>
                    <a:pt x="123" y="1"/>
                    <a:pt x="113" y="5"/>
                    <a:pt x="103" y="13"/>
                  </a:cubicBezTo>
                  <a:cubicBezTo>
                    <a:pt x="37" y="13"/>
                    <a:pt x="0" y="79"/>
                    <a:pt x="0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5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5184800" y="2771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70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187375" y="27076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70" y="254"/>
                  </a:cubicBezTo>
                  <a:cubicBezTo>
                    <a:pt x="82" y="257"/>
                    <a:pt x="94" y="258"/>
                    <a:pt x="105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06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5084300" y="26475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5" y="259"/>
                    <a:pt x="103" y="260"/>
                    <a:pt x="112" y="260"/>
                  </a:cubicBezTo>
                  <a:cubicBezTo>
                    <a:pt x="157" y="260"/>
                    <a:pt x="209" y="225"/>
                    <a:pt x="223" y="170"/>
                  </a:cubicBezTo>
                  <a:cubicBezTo>
                    <a:pt x="260" y="116"/>
                    <a:pt x="223" y="30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5183550" y="2743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4"/>
                  </a:cubicBezTo>
                  <a:cubicBezTo>
                    <a:pt x="36" y="245"/>
                    <a:pt x="69" y="264"/>
                    <a:pt x="102" y="264"/>
                  </a:cubicBezTo>
                  <a:cubicBezTo>
                    <a:pt x="125" y="264"/>
                    <a:pt x="149" y="255"/>
                    <a:pt x="170" y="234"/>
                  </a:cubicBezTo>
                  <a:cubicBezTo>
                    <a:pt x="223" y="181"/>
                    <a:pt x="223" y="110"/>
                    <a:pt x="186" y="45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5174475" y="26629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120" y="0"/>
                    <a:pt x="112" y="4"/>
                    <a:pt x="104" y="13"/>
                  </a:cubicBezTo>
                  <a:cubicBezTo>
                    <a:pt x="87" y="13"/>
                    <a:pt x="71" y="29"/>
                    <a:pt x="54" y="50"/>
                  </a:cubicBezTo>
                  <a:cubicBezTo>
                    <a:pt x="17" y="66"/>
                    <a:pt x="1" y="116"/>
                    <a:pt x="17" y="153"/>
                  </a:cubicBezTo>
                  <a:cubicBezTo>
                    <a:pt x="17" y="186"/>
                    <a:pt x="34" y="219"/>
                    <a:pt x="54" y="235"/>
                  </a:cubicBezTo>
                  <a:cubicBezTo>
                    <a:pt x="78" y="250"/>
                    <a:pt x="93" y="263"/>
                    <a:pt x="112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86"/>
                    <a:pt x="240" y="132"/>
                  </a:cubicBezTo>
                  <a:cubicBezTo>
                    <a:pt x="240" y="116"/>
                    <a:pt x="240" y="116"/>
                    <a:pt x="223" y="116"/>
                  </a:cubicBezTo>
                  <a:cubicBezTo>
                    <a:pt x="223" y="66"/>
                    <a:pt x="207" y="29"/>
                    <a:pt x="157" y="13"/>
                  </a:cubicBezTo>
                  <a:cubicBezTo>
                    <a:pt x="147" y="4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5177475" y="2618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9" y="0"/>
                  </a:moveTo>
                  <a:cubicBezTo>
                    <a:pt x="86" y="0"/>
                    <a:pt x="66" y="12"/>
                    <a:pt x="54" y="23"/>
                  </a:cubicBezTo>
                  <a:cubicBezTo>
                    <a:pt x="17" y="61"/>
                    <a:pt x="17" y="77"/>
                    <a:pt x="0" y="110"/>
                  </a:cubicBezTo>
                  <a:cubicBezTo>
                    <a:pt x="0" y="143"/>
                    <a:pt x="17" y="180"/>
                    <a:pt x="37" y="213"/>
                  </a:cubicBezTo>
                  <a:cubicBezTo>
                    <a:pt x="54" y="230"/>
                    <a:pt x="70" y="246"/>
                    <a:pt x="103" y="267"/>
                  </a:cubicBezTo>
                  <a:cubicBezTo>
                    <a:pt x="141" y="267"/>
                    <a:pt x="174" y="246"/>
                    <a:pt x="190" y="230"/>
                  </a:cubicBezTo>
                  <a:cubicBezTo>
                    <a:pt x="244" y="180"/>
                    <a:pt x="244" y="110"/>
                    <a:pt x="207" y="40"/>
                  </a:cubicBezTo>
                  <a:cubicBezTo>
                    <a:pt x="190" y="23"/>
                    <a:pt x="174" y="23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5213550" y="26886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0" y="1"/>
                    <a:pt x="37" y="17"/>
                    <a:pt x="17" y="54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17" y="207"/>
                    <a:pt x="37" y="22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5217875" y="2751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17" y="54"/>
                    <a:pt x="17" y="87"/>
                    <a:pt x="1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71" y="260"/>
                    <a:pt x="104" y="260"/>
                  </a:cubicBezTo>
                  <a:cubicBezTo>
                    <a:pt x="113" y="265"/>
                    <a:pt x="122" y="267"/>
                    <a:pt x="129" y="267"/>
                  </a:cubicBezTo>
                  <a:cubicBezTo>
                    <a:pt x="148" y="267"/>
                    <a:pt x="164" y="256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cubicBezTo>
                    <a:pt x="153" y="2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5195925" y="27371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0" y="153"/>
                  </a:cubicBezTo>
                  <a:cubicBezTo>
                    <a:pt x="21" y="190"/>
                    <a:pt x="37" y="207"/>
                    <a:pt x="54" y="223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220050" y="270160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90" y="257"/>
                    <a:pt x="223" y="220"/>
                    <a:pt x="239" y="170"/>
                  </a:cubicBezTo>
                  <a:cubicBezTo>
                    <a:pt x="256" y="133"/>
                    <a:pt x="239" y="84"/>
                    <a:pt x="206" y="51"/>
                  </a:cubicBezTo>
                  <a:cubicBezTo>
                    <a:pt x="206" y="30"/>
                    <a:pt x="190" y="14"/>
                    <a:pt x="169" y="14"/>
                  </a:cubicBezTo>
                  <a:cubicBezTo>
                    <a:pt x="156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230350" y="2714075"/>
              <a:ext cx="6425" cy="6700"/>
            </a:xfrm>
            <a:custGeom>
              <a:avLst/>
              <a:gdLst/>
              <a:ahLst/>
              <a:cxnLst/>
              <a:rect l="l" t="t" r="r" b="b"/>
              <a:pathLst>
                <a:path w="257" h="268" extrusionOk="0">
                  <a:moveTo>
                    <a:pt x="127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0"/>
                    <a:pt x="33" y="236"/>
                    <a:pt x="87" y="253"/>
                  </a:cubicBezTo>
                  <a:cubicBezTo>
                    <a:pt x="105" y="263"/>
                    <a:pt x="122" y="267"/>
                    <a:pt x="138" y="267"/>
                  </a:cubicBezTo>
                  <a:cubicBezTo>
                    <a:pt x="181" y="267"/>
                    <a:pt x="216" y="235"/>
                    <a:pt x="240" y="187"/>
                  </a:cubicBezTo>
                  <a:cubicBezTo>
                    <a:pt x="256" y="117"/>
                    <a:pt x="223" y="30"/>
                    <a:pt x="169" y="14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5218300" y="27191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33" y="33"/>
                    <a:pt x="17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70" y="239"/>
                  </a:cubicBezTo>
                  <a:cubicBezTo>
                    <a:pt x="88" y="250"/>
                    <a:pt x="105" y="254"/>
                    <a:pt x="121" y="254"/>
                  </a:cubicBezTo>
                  <a:cubicBezTo>
                    <a:pt x="164" y="254"/>
                    <a:pt x="199" y="221"/>
                    <a:pt x="223" y="173"/>
                  </a:cubicBezTo>
                  <a:cubicBezTo>
                    <a:pt x="239" y="103"/>
                    <a:pt x="206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5235100" y="269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66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03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5197675" y="276950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37"/>
                    <a:pt x="87" y="254"/>
                  </a:cubicBezTo>
                  <a:cubicBezTo>
                    <a:pt x="104" y="270"/>
                    <a:pt x="120" y="270"/>
                    <a:pt x="137" y="270"/>
                  </a:cubicBezTo>
                  <a:cubicBezTo>
                    <a:pt x="174" y="254"/>
                    <a:pt x="223" y="237"/>
                    <a:pt x="240" y="184"/>
                  </a:cubicBezTo>
                  <a:cubicBezTo>
                    <a:pt x="240" y="134"/>
                    <a:pt x="240" y="81"/>
                    <a:pt x="207" y="48"/>
                  </a:cubicBezTo>
                  <a:cubicBezTo>
                    <a:pt x="207" y="31"/>
                    <a:pt x="190" y="15"/>
                    <a:pt x="174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5210975" y="27354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17" y="157"/>
                  </a:cubicBezTo>
                  <a:cubicBezTo>
                    <a:pt x="17" y="190"/>
                    <a:pt x="37" y="223"/>
                    <a:pt x="70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73" y="260"/>
                    <a:pt x="190" y="244"/>
                    <a:pt x="206" y="207"/>
                  </a:cubicBezTo>
                  <a:cubicBezTo>
                    <a:pt x="223" y="174"/>
                    <a:pt x="244" y="141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5191700" y="27560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53" y="244"/>
                    <a:pt x="190" y="223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5088625" y="2632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9" y="1"/>
                  </a:moveTo>
                  <a:cubicBezTo>
                    <a:pt x="102" y="1"/>
                    <a:pt x="81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7" y="251"/>
                    <a:pt x="120" y="267"/>
                  </a:cubicBezTo>
                  <a:cubicBezTo>
                    <a:pt x="153" y="267"/>
                    <a:pt x="169" y="251"/>
                    <a:pt x="207" y="234"/>
                  </a:cubicBezTo>
                  <a:cubicBezTo>
                    <a:pt x="223" y="213"/>
                    <a:pt x="240" y="180"/>
                    <a:pt x="240" y="147"/>
                  </a:cubicBezTo>
                  <a:cubicBezTo>
                    <a:pt x="240" y="110"/>
                    <a:pt x="240" y="77"/>
                    <a:pt x="223" y="44"/>
                  </a:cubicBezTo>
                  <a:cubicBezTo>
                    <a:pt x="207" y="28"/>
                    <a:pt x="190" y="28"/>
                    <a:pt x="169" y="7"/>
                  </a:cubicBezTo>
                  <a:lnTo>
                    <a:pt x="136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5092025" y="26621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9" y="1"/>
                  </a:moveTo>
                  <a:cubicBezTo>
                    <a:pt x="88" y="1"/>
                    <a:pt x="49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cubicBezTo>
                    <a:pt x="104" y="257"/>
                    <a:pt x="119" y="259"/>
                    <a:pt x="133" y="259"/>
                  </a:cubicBezTo>
                  <a:cubicBezTo>
                    <a:pt x="180" y="259"/>
                    <a:pt x="214" y="237"/>
                    <a:pt x="240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5096350" y="27425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17" y="24"/>
                    <a:pt x="1" y="94"/>
                    <a:pt x="1" y="143"/>
                  </a:cubicBezTo>
                  <a:cubicBezTo>
                    <a:pt x="17" y="181"/>
                    <a:pt x="17" y="214"/>
                    <a:pt x="50" y="230"/>
                  </a:cubicBezTo>
                  <a:cubicBezTo>
                    <a:pt x="67" y="247"/>
                    <a:pt x="104" y="267"/>
                    <a:pt x="137" y="267"/>
                  </a:cubicBezTo>
                  <a:cubicBezTo>
                    <a:pt x="190" y="247"/>
                    <a:pt x="240" y="181"/>
                    <a:pt x="223" y="110"/>
                  </a:cubicBezTo>
                  <a:cubicBezTo>
                    <a:pt x="223" y="94"/>
                    <a:pt x="223" y="94"/>
                    <a:pt x="207" y="78"/>
                  </a:cubicBez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5092850" y="27099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7" y="0"/>
                  </a:moveTo>
                  <a:cubicBezTo>
                    <a:pt x="119" y="0"/>
                    <a:pt x="110" y="2"/>
                    <a:pt x="104" y="7"/>
                  </a:cubicBezTo>
                  <a:cubicBezTo>
                    <a:pt x="54" y="7"/>
                    <a:pt x="0" y="78"/>
                    <a:pt x="21" y="148"/>
                  </a:cubicBezTo>
                  <a:cubicBezTo>
                    <a:pt x="21" y="181"/>
                    <a:pt x="38" y="214"/>
                    <a:pt x="54" y="234"/>
                  </a:cubicBezTo>
                  <a:cubicBezTo>
                    <a:pt x="87" y="251"/>
                    <a:pt x="124" y="267"/>
                    <a:pt x="141" y="267"/>
                  </a:cubicBezTo>
                  <a:cubicBezTo>
                    <a:pt x="174" y="251"/>
                    <a:pt x="190" y="234"/>
                    <a:pt x="207" y="214"/>
                  </a:cubicBezTo>
                  <a:cubicBezTo>
                    <a:pt x="227" y="181"/>
                    <a:pt x="244" y="148"/>
                    <a:pt x="244" y="111"/>
                  </a:cubicBezTo>
                  <a:cubicBezTo>
                    <a:pt x="227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5086050" y="2682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66"/>
                    <a:pt x="17" y="153"/>
                  </a:cubicBezTo>
                  <a:cubicBezTo>
                    <a:pt x="17" y="214"/>
                    <a:pt x="54" y="259"/>
                    <a:pt x="110" y="259"/>
                  </a:cubicBezTo>
                  <a:cubicBezTo>
                    <a:pt x="118" y="259"/>
                    <a:pt x="127" y="258"/>
                    <a:pt x="136" y="256"/>
                  </a:cubicBezTo>
                  <a:cubicBezTo>
                    <a:pt x="169" y="256"/>
                    <a:pt x="190" y="239"/>
                    <a:pt x="206" y="206"/>
                  </a:cubicBezTo>
                  <a:cubicBezTo>
                    <a:pt x="223" y="169"/>
                    <a:pt x="239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5084700" y="269770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38" y="17"/>
                    <a:pt x="1" y="67"/>
                    <a:pt x="1" y="153"/>
                  </a:cubicBezTo>
                  <a:cubicBezTo>
                    <a:pt x="1" y="186"/>
                    <a:pt x="17" y="207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5072225" y="265240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0"/>
                  </a:moveTo>
                  <a:cubicBezTo>
                    <a:pt x="103" y="0"/>
                    <a:pt x="78" y="12"/>
                    <a:pt x="54" y="23"/>
                  </a:cubicBezTo>
                  <a:cubicBezTo>
                    <a:pt x="38" y="23"/>
                    <a:pt x="21" y="60"/>
                    <a:pt x="1" y="77"/>
                  </a:cubicBezTo>
                  <a:lnTo>
                    <a:pt x="1" y="164"/>
                  </a:lnTo>
                  <a:cubicBezTo>
                    <a:pt x="21" y="213"/>
                    <a:pt x="38" y="230"/>
                    <a:pt x="71" y="246"/>
                  </a:cubicBezTo>
                  <a:cubicBezTo>
                    <a:pt x="86" y="256"/>
                    <a:pt x="101" y="261"/>
                    <a:pt x="116" y="261"/>
                  </a:cubicBezTo>
                  <a:cubicBezTo>
                    <a:pt x="157" y="261"/>
                    <a:pt x="195" y="228"/>
                    <a:pt x="207" y="180"/>
                  </a:cubicBezTo>
                  <a:cubicBezTo>
                    <a:pt x="244" y="110"/>
                    <a:pt x="207" y="40"/>
                    <a:pt x="158" y="7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5077900" y="2712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"/>
                    <a:pt x="50" y="38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4"/>
                    <a:pt x="83" y="260"/>
                    <a:pt x="104" y="260"/>
                  </a:cubicBezTo>
                  <a:cubicBezTo>
                    <a:pt x="137" y="260"/>
                    <a:pt x="170" y="260"/>
                    <a:pt x="186" y="227"/>
                  </a:cubicBezTo>
                  <a:cubicBezTo>
                    <a:pt x="207" y="207"/>
                    <a:pt x="223" y="174"/>
                    <a:pt x="223" y="141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86" y="38"/>
                    <a:pt x="170" y="2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5080900" y="274275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20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0"/>
                    <a:pt x="66" y="260"/>
                    <a:pt x="103" y="277"/>
                  </a:cubicBezTo>
                  <a:cubicBezTo>
                    <a:pt x="136" y="277"/>
                    <a:pt x="153" y="260"/>
                    <a:pt x="190" y="240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5073975" y="26348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40" y="1"/>
                  </a:moveTo>
                  <a:cubicBezTo>
                    <a:pt x="88" y="1"/>
                    <a:pt x="48" y="33"/>
                    <a:pt x="17" y="91"/>
                  </a:cubicBezTo>
                  <a:cubicBezTo>
                    <a:pt x="1" y="162"/>
                    <a:pt x="34" y="228"/>
                    <a:pt x="88" y="248"/>
                  </a:cubicBezTo>
                  <a:cubicBezTo>
                    <a:pt x="104" y="265"/>
                    <a:pt x="121" y="265"/>
                    <a:pt x="137" y="265"/>
                  </a:cubicBezTo>
                  <a:cubicBezTo>
                    <a:pt x="174" y="265"/>
                    <a:pt x="224" y="228"/>
                    <a:pt x="224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207" y="21"/>
                    <a:pt x="191" y="21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5112650" y="2690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4"/>
                  </a:cubicBezTo>
                  <a:cubicBezTo>
                    <a:pt x="17" y="191"/>
                    <a:pt x="17" y="207"/>
                    <a:pt x="54" y="224"/>
                  </a:cubicBezTo>
                  <a:cubicBezTo>
                    <a:pt x="70" y="257"/>
                    <a:pt x="103" y="257"/>
                    <a:pt x="136" y="257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5111400" y="27376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20" y="0"/>
                    <a:pt x="83" y="0"/>
                    <a:pt x="67" y="33"/>
                  </a:cubicBezTo>
                  <a:cubicBezTo>
                    <a:pt x="17" y="70"/>
                    <a:pt x="1" y="157"/>
                    <a:pt x="50" y="206"/>
                  </a:cubicBezTo>
                  <a:cubicBezTo>
                    <a:pt x="67" y="239"/>
                    <a:pt x="83" y="260"/>
                    <a:pt x="120" y="260"/>
                  </a:cubicBezTo>
                  <a:cubicBezTo>
                    <a:pt x="153" y="260"/>
                    <a:pt x="170" y="260"/>
                    <a:pt x="207" y="239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4"/>
                  </a:cubicBezTo>
                  <a:cubicBezTo>
                    <a:pt x="207" y="33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5113975" y="26743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39" y="0"/>
                  </a:moveTo>
                  <a:cubicBezTo>
                    <a:pt x="95" y="0"/>
                    <a:pt x="47" y="32"/>
                    <a:pt x="34" y="72"/>
                  </a:cubicBezTo>
                  <a:cubicBezTo>
                    <a:pt x="1" y="142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7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121700" y="27501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1" y="1"/>
                    <a:pt x="29" y="32"/>
                    <a:pt x="17" y="84"/>
                  </a:cubicBezTo>
                  <a:cubicBezTo>
                    <a:pt x="1" y="100"/>
                    <a:pt x="1" y="117"/>
                    <a:pt x="1" y="133"/>
                  </a:cubicBezTo>
                  <a:cubicBezTo>
                    <a:pt x="17" y="187"/>
                    <a:pt x="34" y="236"/>
                    <a:pt x="67" y="253"/>
                  </a:cubicBezTo>
                  <a:cubicBezTo>
                    <a:pt x="82" y="258"/>
                    <a:pt x="95" y="261"/>
                    <a:pt x="107" y="261"/>
                  </a:cubicBezTo>
                  <a:cubicBezTo>
                    <a:pt x="139" y="261"/>
                    <a:pt x="163" y="244"/>
                    <a:pt x="186" y="220"/>
                  </a:cubicBezTo>
                  <a:cubicBezTo>
                    <a:pt x="207" y="203"/>
                    <a:pt x="207" y="203"/>
                    <a:pt x="224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101100" y="27251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66" y="17"/>
                    <a:pt x="33" y="38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5110050" y="2710075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37" y="0"/>
                  </a:moveTo>
                  <a:cubicBezTo>
                    <a:pt x="104" y="0"/>
                    <a:pt x="71" y="0"/>
                    <a:pt x="55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4" y="245"/>
                    <a:pt x="83" y="262"/>
                    <a:pt x="113" y="262"/>
                  </a:cubicBezTo>
                  <a:cubicBezTo>
                    <a:pt x="139" y="262"/>
                    <a:pt x="166" y="250"/>
                    <a:pt x="191" y="227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1" y="38"/>
                    <a:pt x="174" y="21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5101500" y="262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50" y="17"/>
                    <a:pt x="34" y="38"/>
                  </a:cubicBezTo>
                  <a:cubicBezTo>
                    <a:pt x="17" y="71"/>
                    <a:pt x="1" y="104"/>
                    <a:pt x="17" y="157"/>
                  </a:cubicBezTo>
                  <a:cubicBezTo>
                    <a:pt x="17" y="190"/>
                    <a:pt x="34" y="207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5104500" y="25855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103" y="0"/>
                    <a:pt x="70" y="0"/>
                    <a:pt x="50" y="33"/>
                  </a:cubicBezTo>
                  <a:cubicBezTo>
                    <a:pt x="17" y="54"/>
                    <a:pt x="0" y="87"/>
                    <a:pt x="0" y="120"/>
                  </a:cubicBezTo>
                  <a:cubicBezTo>
                    <a:pt x="0" y="157"/>
                    <a:pt x="17" y="190"/>
                    <a:pt x="33" y="206"/>
                  </a:cubicBezTo>
                  <a:cubicBezTo>
                    <a:pt x="50" y="239"/>
                    <a:pt x="70" y="260"/>
                    <a:pt x="103" y="260"/>
                  </a:cubicBezTo>
                  <a:cubicBezTo>
                    <a:pt x="136" y="260"/>
                    <a:pt x="153" y="260"/>
                    <a:pt x="190" y="223"/>
                  </a:cubicBezTo>
                  <a:cubicBezTo>
                    <a:pt x="223" y="190"/>
                    <a:pt x="239" y="103"/>
                    <a:pt x="206" y="54"/>
                  </a:cubicBezTo>
                  <a:cubicBezTo>
                    <a:pt x="190" y="33"/>
                    <a:pt x="174" y="16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5118625" y="27225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1"/>
                    <a:pt x="227" y="103"/>
                  </a:cubicBezTo>
                  <a:cubicBezTo>
                    <a:pt x="227" y="70"/>
                    <a:pt x="206" y="54"/>
                    <a:pt x="173" y="37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5099750" y="25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71" y="17"/>
                    <a:pt x="54" y="34"/>
                    <a:pt x="34" y="50"/>
                  </a:cubicBezTo>
                  <a:cubicBezTo>
                    <a:pt x="17" y="83"/>
                    <a:pt x="1" y="120"/>
                    <a:pt x="17" y="153"/>
                  </a:cubicBezTo>
                  <a:cubicBezTo>
                    <a:pt x="17" y="186"/>
                    <a:pt x="34" y="223"/>
                    <a:pt x="54" y="240"/>
                  </a:cubicBezTo>
                  <a:cubicBezTo>
                    <a:pt x="78" y="252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5101100" y="2600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3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71"/>
                    <a:pt x="186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5104900" y="25530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2" y="1"/>
                  </a:moveTo>
                  <a:cubicBezTo>
                    <a:pt x="92" y="1"/>
                    <a:pt x="73" y="10"/>
                    <a:pt x="54" y="31"/>
                  </a:cubicBezTo>
                  <a:cubicBezTo>
                    <a:pt x="34" y="31"/>
                    <a:pt x="17" y="64"/>
                    <a:pt x="17" y="81"/>
                  </a:cubicBezTo>
                  <a:cubicBezTo>
                    <a:pt x="1" y="118"/>
                    <a:pt x="1" y="151"/>
                    <a:pt x="1" y="167"/>
                  </a:cubicBezTo>
                  <a:cubicBezTo>
                    <a:pt x="17" y="200"/>
                    <a:pt x="34" y="237"/>
                    <a:pt x="71" y="254"/>
                  </a:cubicBezTo>
                  <a:cubicBezTo>
                    <a:pt x="88" y="263"/>
                    <a:pt x="105" y="267"/>
                    <a:pt x="121" y="267"/>
                  </a:cubicBezTo>
                  <a:cubicBezTo>
                    <a:pt x="164" y="267"/>
                    <a:pt x="199" y="235"/>
                    <a:pt x="223" y="184"/>
                  </a:cubicBezTo>
                  <a:cubicBezTo>
                    <a:pt x="240" y="118"/>
                    <a:pt x="207" y="31"/>
                    <a:pt x="158" y="15"/>
                  </a:cubicBezTo>
                  <a:cubicBezTo>
                    <a:pt x="142" y="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5104075" y="2505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87" y="261"/>
                    <a:pt x="104" y="261"/>
                  </a:cubicBezTo>
                  <a:cubicBezTo>
                    <a:pt x="137" y="261"/>
                    <a:pt x="170" y="261"/>
                    <a:pt x="191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0"/>
                    <a:pt x="223" y="87"/>
                    <a:pt x="207" y="54"/>
                  </a:cubicBezTo>
                  <a:cubicBezTo>
                    <a:pt x="191" y="34"/>
                    <a:pt x="170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5102750" y="247815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0" y="1"/>
                  </a:moveTo>
                  <a:cubicBezTo>
                    <a:pt x="87" y="1"/>
                    <a:pt x="70" y="1"/>
                    <a:pt x="37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49" y="249"/>
                    <a:pt x="86" y="266"/>
                    <a:pt x="118" y="266"/>
                  </a:cubicBezTo>
                  <a:cubicBezTo>
                    <a:pt x="140" y="266"/>
                    <a:pt x="160" y="258"/>
                    <a:pt x="173" y="244"/>
                  </a:cubicBezTo>
                  <a:cubicBezTo>
                    <a:pt x="223" y="191"/>
                    <a:pt x="244" y="104"/>
                    <a:pt x="190" y="55"/>
                  </a:cubicBezTo>
                  <a:cubicBezTo>
                    <a:pt x="190" y="38"/>
                    <a:pt x="173" y="22"/>
                    <a:pt x="157" y="22"/>
                  </a:cubicBezTo>
                  <a:cubicBezTo>
                    <a:pt x="140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5084300" y="2603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lnTo>
                    <a:pt x="136" y="256"/>
                  </a:lnTo>
                  <a:cubicBezTo>
                    <a:pt x="173" y="256"/>
                    <a:pt x="223" y="219"/>
                    <a:pt x="223" y="170"/>
                  </a:cubicBezTo>
                  <a:cubicBezTo>
                    <a:pt x="239" y="133"/>
                    <a:pt x="239" y="83"/>
                    <a:pt x="206" y="29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5086875" y="2554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5" y="243"/>
                    <a:pt x="87" y="262"/>
                    <a:pt x="120" y="262"/>
                  </a:cubicBezTo>
                  <a:cubicBezTo>
                    <a:pt x="144" y="262"/>
                    <a:pt x="168" y="252"/>
                    <a:pt x="190" y="230"/>
                  </a:cubicBezTo>
                  <a:cubicBezTo>
                    <a:pt x="239" y="181"/>
                    <a:pt x="239" y="111"/>
                    <a:pt x="206" y="41"/>
                  </a:cubicBezTo>
                  <a:cubicBezTo>
                    <a:pt x="190" y="24"/>
                    <a:pt x="190" y="8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5089850" y="258607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0" y="0"/>
                  </a:moveTo>
                  <a:cubicBezTo>
                    <a:pt x="89" y="0"/>
                    <a:pt x="50" y="32"/>
                    <a:pt x="38" y="83"/>
                  </a:cubicBezTo>
                  <a:cubicBezTo>
                    <a:pt x="1" y="153"/>
                    <a:pt x="38" y="219"/>
                    <a:pt x="87" y="256"/>
                  </a:cubicBezTo>
                  <a:cubicBezTo>
                    <a:pt x="98" y="256"/>
                    <a:pt x="109" y="264"/>
                    <a:pt x="122" y="264"/>
                  </a:cubicBezTo>
                  <a:cubicBezTo>
                    <a:pt x="128" y="264"/>
                    <a:pt x="134" y="262"/>
                    <a:pt x="141" y="256"/>
                  </a:cubicBezTo>
                  <a:cubicBezTo>
                    <a:pt x="191" y="256"/>
                    <a:pt x="224" y="219"/>
                    <a:pt x="244" y="186"/>
                  </a:cubicBezTo>
                  <a:cubicBezTo>
                    <a:pt x="261" y="137"/>
                    <a:pt x="244" y="83"/>
                    <a:pt x="224" y="50"/>
                  </a:cubicBezTo>
                  <a:cubicBezTo>
                    <a:pt x="207" y="34"/>
                    <a:pt x="191" y="13"/>
                    <a:pt x="174" y="13"/>
                  </a:cubicBezTo>
                  <a:cubicBezTo>
                    <a:pt x="160" y="4"/>
                    <a:pt x="14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5052950" y="2453725"/>
              <a:ext cx="3025" cy="6425"/>
            </a:xfrm>
            <a:custGeom>
              <a:avLst/>
              <a:gdLst/>
              <a:ahLst/>
              <a:cxnLst/>
              <a:rect l="l" t="t" r="r" b="b"/>
              <a:pathLst>
                <a:path w="121" h="257" extrusionOk="0">
                  <a:moveTo>
                    <a:pt x="1" y="1"/>
                  </a:moveTo>
                  <a:lnTo>
                    <a:pt x="1" y="256"/>
                  </a:lnTo>
                  <a:cubicBezTo>
                    <a:pt x="50" y="240"/>
                    <a:pt x="87" y="223"/>
                    <a:pt x="104" y="174"/>
                  </a:cubicBezTo>
                  <a:cubicBezTo>
                    <a:pt x="120" y="120"/>
                    <a:pt x="104" y="71"/>
                    <a:pt x="87" y="34"/>
                  </a:cubicBezTo>
                  <a:cubicBezTo>
                    <a:pt x="71" y="17"/>
                    <a:pt x="50" y="17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5057300" y="26853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36"/>
                    <a:pt x="83" y="252"/>
                  </a:cubicBezTo>
                  <a:cubicBezTo>
                    <a:pt x="103" y="269"/>
                    <a:pt x="120" y="269"/>
                    <a:pt x="136" y="269"/>
                  </a:cubicBezTo>
                  <a:cubicBezTo>
                    <a:pt x="186" y="252"/>
                    <a:pt x="223" y="236"/>
                    <a:pt x="239" y="186"/>
                  </a:cubicBezTo>
                  <a:cubicBezTo>
                    <a:pt x="239" y="133"/>
                    <a:pt x="239" y="83"/>
                    <a:pt x="206" y="46"/>
                  </a:cubicBezTo>
                  <a:cubicBezTo>
                    <a:pt x="206" y="30"/>
                    <a:pt x="186" y="13"/>
                    <a:pt x="169" y="13"/>
                  </a:cubicBezTo>
                  <a:cubicBezTo>
                    <a:pt x="156" y="5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5061525" y="2639375"/>
              <a:ext cx="6100" cy="6825"/>
            </a:xfrm>
            <a:custGeom>
              <a:avLst/>
              <a:gdLst/>
              <a:ahLst/>
              <a:cxnLst/>
              <a:rect l="l" t="t" r="r" b="b"/>
              <a:pathLst>
                <a:path w="244" h="27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0" y="149"/>
                  </a:cubicBezTo>
                  <a:cubicBezTo>
                    <a:pt x="17" y="186"/>
                    <a:pt x="17" y="219"/>
                    <a:pt x="54" y="235"/>
                  </a:cubicBezTo>
                  <a:cubicBezTo>
                    <a:pt x="70" y="252"/>
                    <a:pt x="103" y="272"/>
                    <a:pt x="140" y="27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73" y="29"/>
                  </a:cubicBezTo>
                  <a:lnTo>
                    <a:pt x="157" y="13"/>
                  </a:ln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5068425" y="2699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70"/>
                    <a:pt x="190" y="37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5054200" y="2653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0" y="0"/>
                  </a:moveTo>
                  <a:cubicBezTo>
                    <a:pt x="86" y="0"/>
                    <a:pt x="66" y="13"/>
                    <a:pt x="54" y="27"/>
                  </a:cubicBezTo>
                  <a:cubicBezTo>
                    <a:pt x="0" y="77"/>
                    <a:pt x="0" y="164"/>
                    <a:pt x="37" y="213"/>
                  </a:cubicBezTo>
                  <a:cubicBezTo>
                    <a:pt x="57" y="245"/>
                    <a:pt x="89" y="263"/>
                    <a:pt x="122" y="263"/>
                  </a:cubicBezTo>
                  <a:cubicBezTo>
                    <a:pt x="146" y="263"/>
                    <a:pt x="170" y="254"/>
                    <a:pt x="190" y="234"/>
                  </a:cubicBezTo>
                  <a:cubicBezTo>
                    <a:pt x="244" y="180"/>
                    <a:pt x="244" y="110"/>
                    <a:pt x="207" y="44"/>
                  </a:cubicBezTo>
                  <a:cubicBezTo>
                    <a:pt x="190" y="27"/>
                    <a:pt x="174" y="27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5052950" y="2746800"/>
              <a:ext cx="4775" cy="6375"/>
            </a:xfrm>
            <a:custGeom>
              <a:avLst/>
              <a:gdLst/>
              <a:ahLst/>
              <a:cxnLst/>
              <a:rect l="l" t="t" r="r" b="b"/>
              <a:pathLst>
                <a:path w="191" h="255" extrusionOk="0">
                  <a:moveTo>
                    <a:pt x="61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1"/>
                    <a:pt x="34" y="251"/>
                  </a:cubicBezTo>
                  <a:cubicBezTo>
                    <a:pt x="43" y="254"/>
                    <a:pt x="53" y="255"/>
                    <a:pt x="63" y="255"/>
                  </a:cubicBezTo>
                  <a:cubicBezTo>
                    <a:pt x="109" y="255"/>
                    <a:pt x="157" y="225"/>
                    <a:pt x="174" y="181"/>
                  </a:cubicBezTo>
                  <a:cubicBezTo>
                    <a:pt x="191" y="115"/>
                    <a:pt x="174" y="28"/>
                    <a:pt x="104" y="12"/>
                  </a:cubicBezTo>
                  <a:cubicBezTo>
                    <a:pt x="90" y="5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067075" y="26218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3" y="0"/>
                  </a:moveTo>
                  <a:cubicBezTo>
                    <a:pt x="117" y="0"/>
                    <a:pt x="111" y="2"/>
                    <a:pt x="104" y="8"/>
                  </a:cubicBezTo>
                  <a:cubicBezTo>
                    <a:pt x="71" y="8"/>
                    <a:pt x="54" y="24"/>
                    <a:pt x="38" y="61"/>
                  </a:cubicBezTo>
                  <a:cubicBezTo>
                    <a:pt x="21" y="78"/>
                    <a:pt x="1" y="111"/>
                    <a:pt x="21" y="148"/>
                  </a:cubicBezTo>
                  <a:cubicBezTo>
                    <a:pt x="21" y="181"/>
                    <a:pt x="38" y="214"/>
                    <a:pt x="54" y="230"/>
                  </a:cubicBezTo>
                  <a:cubicBezTo>
                    <a:pt x="71" y="251"/>
                    <a:pt x="104" y="267"/>
                    <a:pt x="141" y="267"/>
                  </a:cubicBezTo>
                  <a:cubicBezTo>
                    <a:pt x="190" y="251"/>
                    <a:pt x="244" y="181"/>
                    <a:pt x="227" y="111"/>
                  </a:cubicBezTo>
                  <a:cubicBezTo>
                    <a:pt x="227" y="78"/>
                    <a:pt x="207" y="45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052950" y="2703000"/>
              <a:ext cx="4775" cy="6275"/>
            </a:xfrm>
            <a:custGeom>
              <a:avLst/>
              <a:gdLst/>
              <a:ahLst/>
              <a:cxnLst/>
              <a:rect l="l" t="t" r="r" b="b"/>
              <a:pathLst>
                <a:path w="191" h="251" extrusionOk="0">
                  <a:moveTo>
                    <a:pt x="65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0"/>
                    <a:pt x="34" y="250"/>
                  </a:cubicBezTo>
                  <a:lnTo>
                    <a:pt x="87" y="250"/>
                  </a:lnTo>
                  <a:cubicBezTo>
                    <a:pt x="120" y="250"/>
                    <a:pt x="153" y="217"/>
                    <a:pt x="174" y="164"/>
                  </a:cubicBezTo>
                  <a:cubicBezTo>
                    <a:pt x="191" y="131"/>
                    <a:pt x="191" y="77"/>
                    <a:pt x="153" y="44"/>
                  </a:cubicBezTo>
                  <a:cubicBezTo>
                    <a:pt x="137" y="28"/>
                    <a:pt x="137" y="11"/>
                    <a:pt x="120" y="11"/>
                  </a:cubicBezTo>
                  <a:cubicBezTo>
                    <a:pt x="100" y="5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5078725" y="2453725"/>
              <a:ext cx="5175" cy="3100"/>
            </a:xfrm>
            <a:custGeom>
              <a:avLst/>
              <a:gdLst/>
              <a:ahLst/>
              <a:cxnLst/>
              <a:rect l="l" t="t" r="r" b="b"/>
              <a:pathLst>
                <a:path w="207" h="124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78"/>
                    <a:pt x="54" y="124"/>
                    <a:pt x="100" y="124"/>
                  </a:cubicBezTo>
                  <a:cubicBezTo>
                    <a:pt x="107" y="124"/>
                    <a:pt x="114" y="123"/>
                    <a:pt x="120" y="120"/>
                  </a:cubicBezTo>
                  <a:cubicBezTo>
                    <a:pt x="153" y="120"/>
                    <a:pt x="174" y="104"/>
                    <a:pt x="190" y="71"/>
                  </a:cubicBezTo>
                  <a:cubicBezTo>
                    <a:pt x="207" y="71"/>
                    <a:pt x="207" y="50"/>
                    <a:pt x="207" y="50"/>
                  </a:cubicBezTo>
                  <a:cubicBezTo>
                    <a:pt x="137" y="34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5124700" y="2736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0" y="158"/>
                    <a:pt x="33" y="228"/>
                    <a:pt x="87" y="245"/>
                  </a:cubicBezTo>
                  <a:cubicBezTo>
                    <a:pt x="104" y="261"/>
                    <a:pt x="120" y="261"/>
                    <a:pt x="136" y="261"/>
                  </a:cubicBezTo>
                  <a:cubicBezTo>
                    <a:pt x="169" y="261"/>
                    <a:pt x="207" y="228"/>
                    <a:pt x="223" y="175"/>
                  </a:cubicBezTo>
                  <a:cubicBezTo>
                    <a:pt x="240" y="125"/>
                    <a:pt x="240" y="72"/>
                    <a:pt x="207" y="39"/>
                  </a:cubicBezTo>
                  <a:cubicBezTo>
                    <a:pt x="190" y="22"/>
                    <a:pt x="190" y="22"/>
                    <a:pt x="169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5191700" y="2661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5216125" y="264425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4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40"/>
                    <a:pt x="0" y="77"/>
                    <a:pt x="0" y="110"/>
                  </a:cubicBezTo>
                  <a:cubicBezTo>
                    <a:pt x="0" y="143"/>
                    <a:pt x="0" y="180"/>
                    <a:pt x="17" y="213"/>
                  </a:cubicBezTo>
                  <a:cubicBezTo>
                    <a:pt x="48" y="242"/>
                    <a:pt x="86" y="261"/>
                    <a:pt x="117" y="261"/>
                  </a:cubicBezTo>
                  <a:cubicBezTo>
                    <a:pt x="140" y="261"/>
                    <a:pt x="160" y="252"/>
                    <a:pt x="174" y="230"/>
                  </a:cubicBezTo>
                  <a:cubicBezTo>
                    <a:pt x="223" y="180"/>
                    <a:pt x="244" y="110"/>
                    <a:pt x="190" y="40"/>
                  </a:cubicBezTo>
                  <a:cubicBezTo>
                    <a:pt x="190" y="24"/>
                    <a:pt x="174" y="7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5207575" y="2706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5218300" y="26242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4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5217475" y="26717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6" y="0"/>
                  </a:moveTo>
                  <a:cubicBezTo>
                    <a:pt x="83" y="0"/>
                    <a:pt x="61" y="14"/>
                    <a:pt x="50" y="25"/>
                  </a:cubicBezTo>
                  <a:cubicBezTo>
                    <a:pt x="0" y="75"/>
                    <a:pt x="0" y="162"/>
                    <a:pt x="33" y="215"/>
                  </a:cubicBezTo>
                  <a:cubicBezTo>
                    <a:pt x="50" y="232"/>
                    <a:pt x="87" y="248"/>
                    <a:pt x="103" y="265"/>
                  </a:cubicBezTo>
                  <a:cubicBezTo>
                    <a:pt x="136" y="265"/>
                    <a:pt x="169" y="248"/>
                    <a:pt x="190" y="232"/>
                  </a:cubicBezTo>
                  <a:cubicBezTo>
                    <a:pt x="206" y="215"/>
                    <a:pt x="223" y="178"/>
                    <a:pt x="239" y="145"/>
                  </a:cubicBezTo>
                  <a:cubicBezTo>
                    <a:pt x="239" y="112"/>
                    <a:pt x="223" y="75"/>
                    <a:pt x="206" y="42"/>
                  </a:cubicBezTo>
                  <a:cubicBezTo>
                    <a:pt x="190" y="25"/>
                    <a:pt x="169" y="25"/>
                    <a:pt x="153" y="9"/>
                  </a:cubicBezTo>
                  <a:lnTo>
                    <a:pt x="136" y="9"/>
                  </a:lnTo>
                  <a:cubicBezTo>
                    <a:pt x="126" y="3"/>
                    <a:pt x="11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5195500" y="2694475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9" y="0"/>
                  </a:moveTo>
                  <a:cubicBezTo>
                    <a:pt x="76" y="0"/>
                    <a:pt x="33" y="22"/>
                    <a:pt x="17" y="76"/>
                  </a:cubicBezTo>
                  <a:cubicBezTo>
                    <a:pt x="1" y="146"/>
                    <a:pt x="17" y="233"/>
                    <a:pt x="87" y="249"/>
                  </a:cubicBezTo>
                  <a:cubicBezTo>
                    <a:pt x="102" y="258"/>
                    <a:pt x="117" y="262"/>
                    <a:pt x="132" y="262"/>
                  </a:cubicBezTo>
                  <a:cubicBezTo>
                    <a:pt x="173" y="262"/>
                    <a:pt x="211" y="231"/>
                    <a:pt x="224" y="179"/>
                  </a:cubicBezTo>
                  <a:cubicBezTo>
                    <a:pt x="244" y="109"/>
                    <a:pt x="224" y="43"/>
                    <a:pt x="158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5200250" y="2719975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04" y="0"/>
                    <a:pt x="87" y="0"/>
                    <a:pt x="54" y="37"/>
                  </a:cubicBezTo>
                  <a:cubicBezTo>
                    <a:pt x="17" y="70"/>
                    <a:pt x="1" y="157"/>
                    <a:pt x="34" y="206"/>
                  </a:cubicBezTo>
                  <a:cubicBezTo>
                    <a:pt x="64" y="237"/>
                    <a:pt x="101" y="256"/>
                    <a:pt x="132" y="256"/>
                  </a:cubicBezTo>
                  <a:cubicBezTo>
                    <a:pt x="155" y="256"/>
                    <a:pt x="176" y="246"/>
                    <a:pt x="190" y="223"/>
                  </a:cubicBezTo>
                  <a:cubicBezTo>
                    <a:pt x="240" y="190"/>
                    <a:pt x="260" y="103"/>
                    <a:pt x="207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5203650" y="27521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1"/>
                  </a:moveTo>
                  <a:cubicBezTo>
                    <a:pt x="83" y="1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5213125" y="259440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16" y="1"/>
                  </a:moveTo>
                  <a:cubicBezTo>
                    <a:pt x="108" y="1"/>
                    <a:pt x="98" y="3"/>
                    <a:pt x="87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" y="179"/>
                    <a:pt x="17" y="216"/>
                    <a:pt x="54" y="232"/>
                  </a:cubicBezTo>
                  <a:cubicBezTo>
                    <a:pt x="71" y="249"/>
                    <a:pt x="104" y="265"/>
                    <a:pt x="120" y="265"/>
                  </a:cubicBezTo>
                  <a:cubicBezTo>
                    <a:pt x="191" y="249"/>
                    <a:pt x="224" y="179"/>
                    <a:pt x="224" y="113"/>
                  </a:cubicBezTo>
                  <a:cubicBezTo>
                    <a:pt x="224" y="76"/>
                    <a:pt x="207" y="43"/>
                    <a:pt x="174" y="26"/>
                  </a:cubicBezTo>
                  <a:lnTo>
                    <a:pt x="158" y="10"/>
                  </a:lnTo>
                  <a:cubicBezTo>
                    <a:pt x="144" y="10"/>
                    <a:pt x="13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5239325" y="25602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"/>
                    <a:pt x="54" y="17"/>
                    <a:pt x="37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7" y="207"/>
                    <a:pt x="54" y="223"/>
                  </a:cubicBezTo>
                  <a:cubicBezTo>
                    <a:pt x="87" y="261"/>
                    <a:pt x="103" y="261"/>
                    <a:pt x="140" y="261"/>
                  </a:cubicBezTo>
                  <a:cubicBezTo>
                    <a:pt x="206" y="244"/>
                    <a:pt x="243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5220050" y="26084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7"/>
                    <a:pt x="106" y="258"/>
                    <a:pt x="116" y="258"/>
                  </a:cubicBezTo>
                  <a:cubicBezTo>
                    <a:pt x="161" y="258"/>
                    <a:pt x="209" y="224"/>
                    <a:pt x="223" y="170"/>
                  </a:cubicBezTo>
                  <a:cubicBezTo>
                    <a:pt x="239" y="100"/>
                    <a:pt x="223" y="30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5246225" y="25894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0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34"/>
                    <a:pt x="174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5232925" y="2620825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17" y="66"/>
                    <a:pt x="0" y="153"/>
                    <a:pt x="33" y="206"/>
                  </a:cubicBezTo>
                  <a:cubicBezTo>
                    <a:pt x="65" y="235"/>
                    <a:pt x="100" y="253"/>
                    <a:pt x="135" y="253"/>
                  </a:cubicBezTo>
                  <a:cubicBezTo>
                    <a:pt x="160" y="253"/>
                    <a:pt x="184" y="243"/>
                    <a:pt x="207" y="223"/>
                  </a:cubicBezTo>
                  <a:cubicBezTo>
                    <a:pt x="240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5234575" y="25774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104" y="0"/>
                    <a:pt x="87" y="0"/>
                    <a:pt x="87" y="17"/>
                  </a:cubicBezTo>
                  <a:cubicBezTo>
                    <a:pt x="38" y="33"/>
                    <a:pt x="0" y="87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7" y="103"/>
                    <a:pt x="227" y="87"/>
                    <a:pt x="227" y="70"/>
                  </a:cubicBezTo>
                  <a:cubicBezTo>
                    <a:pt x="207" y="50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5224275" y="26567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3" y="1"/>
                  </a:moveTo>
                  <a:cubicBezTo>
                    <a:pt x="117" y="1"/>
                    <a:pt x="110" y="3"/>
                    <a:pt x="103" y="8"/>
                  </a:cubicBezTo>
                  <a:cubicBezTo>
                    <a:pt x="37" y="8"/>
                    <a:pt x="0" y="74"/>
                    <a:pt x="21" y="144"/>
                  </a:cubicBezTo>
                  <a:cubicBezTo>
                    <a:pt x="21" y="177"/>
                    <a:pt x="37" y="214"/>
                    <a:pt x="54" y="231"/>
                  </a:cubicBezTo>
                  <a:cubicBezTo>
                    <a:pt x="87" y="247"/>
                    <a:pt x="103" y="264"/>
                    <a:pt x="140" y="264"/>
                  </a:cubicBezTo>
                  <a:cubicBezTo>
                    <a:pt x="173" y="247"/>
                    <a:pt x="190" y="231"/>
                    <a:pt x="206" y="214"/>
                  </a:cubicBezTo>
                  <a:cubicBezTo>
                    <a:pt x="227" y="177"/>
                    <a:pt x="243" y="144"/>
                    <a:pt x="227" y="111"/>
                  </a:cubicBezTo>
                  <a:cubicBezTo>
                    <a:pt x="227" y="74"/>
                    <a:pt x="206" y="41"/>
                    <a:pt x="190" y="25"/>
                  </a:cubicBezTo>
                  <a:cubicBezTo>
                    <a:pt x="173" y="25"/>
                    <a:pt x="173" y="8"/>
                    <a:pt x="157" y="8"/>
                  </a:cubicBezTo>
                  <a:cubicBezTo>
                    <a:pt x="146" y="8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5230350" y="26702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3" y="83"/>
                  </a:cubicBezTo>
                  <a:cubicBezTo>
                    <a:pt x="0" y="149"/>
                    <a:pt x="33" y="220"/>
                    <a:pt x="87" y="253"/>
                  </a:cubicBezTo>
                  <a:cubicBezTo>
                    <a:pt x="98" y="253"/>
                    <a:pt x="109" y="262"/>
                    <a:pt x="120" y="262"/>
                  </a:cubicBezTo>
                  <a:cubicBezTo>
                    <a:pt x="125" y="262"/>
                    <a:pt x="131" y="259"/>
                    <a:pt x="136" y="253"/>
                  </a:cubicBezTo>
                  <a:cubicBezTo>
                    <a:pt x="190" y="253"/>
                    <a:pt x="223" y="220"/>
                    <a:pt x="240" y="187"/>
                  </a:cubicBezTo>
                  <a:cubicBezTo>
                    <a:pt x="256" y="133"/>
                    <a:pt x="240" y="83"/>
                    <a:pt x="207" y="46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227775" y="26841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9" y="1"/>
                  </a:moveTo>
                  <a:cubicBezTo>
                    <a:pt x="57" y="1"/>
                    <a:pt x="13" y="23"/>
                    <a:pt x="0" y="77"/>
                  </a:cubicBezTo>
                  <a:lnTo>
                    <a:pt x="0" y="147"/>
                  </a:lnTo>
                  <a:cubicBezTo>
                    <a:pt x="0" y="196"/>
                    <a:pt x="33" y="233"/>
                    <a:pt x="66" y="250"/>
                  </a:cubicBezTo>
                  <a:cubicBezTo>
                    <a:pt x="82" y="257"/>
                    <a:pt x="99" y="261"/>
                    <a:pt x="116" y="261"/>
                  </a:cubicBezTo>
                  <a:cubicBezTo>
                    <a:pt x="139" y="261"/>
                    <a:pt x="160" y="253"/>
                    <a:pt x="169" y="233"/>
                  </a:cubicBezTo>
                  <a:cubicBezTo>
                    <a:pt x="190" y="213"/>
                    <a:pt x="206" y="196"/>
                    <a:pt x="206" y="180"/>
                  </a:cubicBezTo>
                  <a:cubicBezTo>
                    <a:pt x="223" y="110"/>
                    <a:pt x="206" y="44"/>
                    <a:pt x="136" y="7"/>
                  </a:cubicBezTo>
                  <a:cubicBezTo>
                    <a:pt x="125" y="3"/>
                    <a:pt x="112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183550" y="26468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0" y="0"/>
                  </a:moveTo>
                  <a:cubicBezTo>
                    <a:pt x="91" y="0"/>
                    <a:pt x="73" y="12"/>
                    <a:pt x="50" y="24"/>
                  </a:cubicBezTo>
                  <a:cubicBezTo>
                    <a:pt x="17" y="77"/>
                    <a:pt x="1" y="160"/>
                    <a:pt x="34" y="213"/>
                  </a:cubicBezTo>
                  <a:cubicBezTo>
                    <a:pt x="50" y="230"/>
                    <a:pt x="83" y="246"/>
                    <a:pt x="120" y="263"/>
                  </a:cubicBezTo>
                  <a:cubicBezTo>
                    <a:pt x="137" y="263"/>
                    <a:pt x="170" y="246"/>
                    <a:pt x="186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207" y="24"/>
                    <a:pt x="186" y="7"/>
                    <a:pt x="170" y="7"/>
                  </a:cubicBezTo>
                  <a:lnTo>
                    <a:pt x="137" y="7"/>
                  </a:lnTo>
                  <a:cubicBezTo>
                    <a:pt x="127" y="2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5145325" y="26857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03" y="0"/>
                  </a:moveTo>
                  <a:cubicBezTo>
                    <a:pt x="86" y="0"/>
                    <a:pt x="68" y="5"/>
                    <a:pt x="49" y="13"/>
                  </a:cubicBezTo>
                  <a:cubicBezTo>
                    <a:pt x="33" y="29"/>
                    <a:pt x="17" y="46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2"/>
                  </a:cubicBezTo>
                  <a:cubicBezTo>
                    <a:pt x="80" y="256"/>
                    <a:pt x="92" y="258"/>
                    <a:pt x="105" y="258"/>
                  </a:cubicBezTo>
                  <a:cubicBezTo>
                    <a:pt x="156" y="258"/>
                    <a:pt x="196" y="226"/>
                    <a:pt x="223" y="186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5141400" y="2733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21"/>
                    <a:pt x="0" y="70"/>
                    <a:pt x="17" y="157"/>
                  </a:cubicBezTo>
                  <a:cubicBezTo>
                    <a:pt x="17" y="190"/>
                    <a:pt x="37" y="206"/>
                    <a:pt x="54" y="227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5140150" y="2655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7"/>
                    <a:pt x="50" y="34"/>
                    <a:pt x="34" y="55"/>
                  </a:cubicBezTo>
                  <a:cubicBezTo>
                    <a:pt x="17" y="88"/>
                    <a:pt x="1" y="121"/>
                    <a:pt x="17" y="158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87" y="261"/>
                    <a:pt x="104" y="261"/>
                    <a:pt x="137" y="261"/>
                  </a:cubicBezTo>
                  <a:cubicBezTo>
                    <a:pt x="207" y="261"/>
                    <a:pt x="240" y="191"/>
                    <a:pt x="224" y="121"/>
                  </a:cubicBezTo>
                  <a:cubicBezTo>
                    <a:pt x="224" y="88"/>
                    <a:pt x="207" y="55"/>
                    <a:pt x="191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5157775" y="273082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34" y="16"/>
                    <a:pt x="1" y="82"/>
                    <a:pt x="1" y="152"/>
                  </a:cubicBezTo>
                  <a:cubicBezTo>
                    <a:pt x="1" y="185"/>
                    <a:pt x="17" y="222"/>
                    <a:pt x="50" y="238"/>
                  </a:cubicBezTo>
                  <a:cubicBezTo>
                    <a:pt x="62" y="250"/>
                    <a:pt x="84" y="262"/>
                    <a:pt x="108" y="262"/>
                  </a:cubicBezTo>
                  <a:cubicBezTo>
                    <a:pt x="117" y="262"/>
                    <a:pt x="127" y="260"/>
                    <a:pt x="137" y="255"/>
                  </a:cubicBezTo>
                  <a:cubicBezTo>
                    <a:pt x="153" y="255"/>
                    <a:pt x="186" y="238"/>
                    <a:pt x="207" y="201"/>
                  </a:cubicBezTo>
                  <a:cubicBezTo>
                    <a:pt x="224" y="185"/>
                    <a:pt x="224" y="152"/>
                    <a:pt x="224" y="119"/>
                  </a:cubicBezTo>
                  <a:cubicBezTo>
                    <a:pt x="224" y="82"/>
                    <a:pt x="207" y="49"/>
                    <a:pt x="170" y="32"/>
                  </a:cubicBezTo>
                  <a:cubicBezTo>
                    <a:pt x="170" y="16"/>
                    <a:pt x="153" y="16"/>
                    <a:pt x="153" y="16"/>
                  </a:cubicBezTo>
                  <a:cubicBezTo>
                    <a:pt x="145" y="5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5146950" y="2668100"/>
              <a:ext cx="6125" cy="6850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32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36"/>
                    <a:pt x="88" y="257"/>
                  </a:cubicBezTo>
                  <a:cubicBezTo>
                    <a:pt x="104" y="257"/>
                    <a:pt x="125" y="274"/>
                    <a:pt x="141" y="274"/>
                  </a:cubicBezTo>
                  <a:cubicBezTo>
                    <a:pt x="191" y="257"/>
                    <a:pt x="228" y="220"/>
                    <a:pt x="244" y="187"/>
                  </a:cubicBezTo>
                  <a:cubicBezTo>
                    <a:pt x="244" y="133"/>
                    <a:pt x="244" y="84"/>
                    <a:pt x="207" y="51"/>
                  </a:cubicBezTo>
                  <a:cubicBezTo>
                    <a:pt x="207" y="30"/>
                    <a:pt x="191" y="14"/>
                    <a:pt x="174" y="14"/>
                  </a:cubicBezTo>
                  <a:cubicBezTo>
                    <a:pt x="161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5127275" y="26864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7" y="0"/>
                  </a:moveTo>
                  <a:cubicBezTo>
                    <a:pt x="104" y="0"/>
                    <a:pt x="66" y="17"/>
                    <a:pt x="50" y="37"/>
                  </a:cubicBezTo>
                  <a:cubicBezTo>
                    <a:pt x="1" y="87"/>
                    <a:pt x="1" y="157"/>
                    <a:pt x="33" y="223"/>
                  </a:cubicBezTo>
                  <a:cubicBezTo>
                    <a:pt x="52" y="253"/>
                    <a:pt x="82" y="266"/>
                    <a:pt x="114" y="266"/>
                  </a:cubicBezTo>
                  <a:cubicBezTo>
                    <a:pt x="140" y="266"/>
                    <a:pt x="167" y="258"/>
                    <a:pt x="190" y="244"/>
                  </a:cubicBezTo>
                  <a:cubicBezTo>
                    <a:pt x="240" y="190"/>
                    <a:pt x="240" y="103"/>
                    <a:pt x="207" y="54"/>
                  </a:cubicBezTo>
                  <a:cubicBezTo>
                    <a:pt x="190" y="37"/>
                    <a:pt x="19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5134600" y="2672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88"/>
                    <a:pt x="0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39" y="191"/>
                    <a:pt x="223" y="104"/>
                  </a:cubicBezTo>
                  <a:cubicBezTo>
                    <a:pt x="223" y="71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5130275" y="271882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8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66"/>
                  </a:cubicBezTo>
                  <a:cubicBezTo>
                    <a:pt x="256" y="133"/>
                    <a:pt x="239" y="83"/>
                    <a:pt x="206" y="46"/>
                  </a:cubicBezTo>
                  <a:cubicBezTo>
                    <a:pt x="206" y="30"/>
                    <a:pt x="190" y="13"/>
                    <a:pt x="173" y="13"/>
                  </a:cubicBezTo>
                  <a:cubicBezTo>
                    <a:pt x="159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5173250" y="25559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7"/>
                    <a:pt x="33" y="240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40"/>
                    <a:pt x="223" y="186"/>
                    <a:pt x="223" y="104"/>
                  </a:cubicBezTo>
                  <a:cubicBezTo>
                    <a:pt x="206" y="67"/>
                    <a:pt x="18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5177875" y="25865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08" y="0"/>
                  </a:moveTo>
                  <a:cubicBezTo>
                    <a:pt x="93" y="0"/>
                    <a:pt x="79" y="5"/>
                    <a:pt x="71" y="16"/>
                  </a:cubicBezTo>
                  <a:cubicBezTo>
                    <a:pt x="38" y="32"/>
                    <a:pt x="21" y="49"/>
                    <a:pt x="21" y="82"/>
                  </a:cubicBezTo>
                  <a:cubicBezTo>
                    <a:pt x="1" y="119"/>
                    <a:pt x="1" y="135"/>
                    <a:pt x="21" y="168"/>
                  </a:cubicBezTo>
                  <a:cubicBezTo>
                    <a:pt x="21" y="201"/>
                    <a:pt x="54" y="238"/>
                    <a:pt x="71" y="255"/>
                  </a:cubicBezTo>
                  <a:cubicBezTo>
                    <a:pt x="83" y="258"/>
                    <a:pt x="94" y="259"/>
                    <a:pt x="105" y="259"/>
                  </a:cubicBezTo>
                  <a:cubicBezTo>
                    <a:pt x="158" y="259"/>
                    <a:pt x="197" y="226"/>
                    <a:pt x="228" y="168"/>
                  </a:cubicBezTo>
                  <a:cubicBezTo>
                    <a:pt x="244" y="119"/>
                    <a:pt x="207" y="32"/>
                    <a:pt x="158" y="16"/>
                  </a:cubicBezTo>
                  <a:cubicBezTo>
                    <a:pt x="141" y="5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5179625" y="25689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29" y="1"/>
                  </a:moveTo>
                  <a:cubicBezTo>
                    <a:pt x="88" y="1"/>
                    <a:pt x="49" y="34"/>
                    <a:pt x="34" y="82"/>
                  </a:cubicBezTo>
                  <a:cubicBezTo>
                    <a:pt x="1" y="152"/>
                    <a:pt x="34" y="222"/>
                    <a:pt x="88" y="255"/>
                  </a:cubicBezTo>
                  <a:lnTo>
                    <a:pt x="137" y="255"/>
                  </a:lnTo>
                  <a:cubicBezTo>
                    <a:pt x="191" y="255"/>
                    <a:pt x="224" y="222"/>
                    <a:pt x="240" y="185"/>
                  </a:cubicBezTo>
                  <a:cubicBezTo>
                    <a:pt x="261" y="135"/>
                    <a:pt x="240" y="82"/>
                    <a:pt x="224" y="49"/>
                  </a:cubicBezTo>
                  <a:cubicBezTo>
                    <a:pt x="207" y="32"/>
                    <a:pt x="191" y="16"/>
                    <a:pt x="174" y="16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51865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66"/>
                    <a:pt x="0" y="153"/>
                    <a:pt x="33" y="206"/>
                  </a:cubicBezTo>
                  <a:cubicBezTo>
                    <a:pt x="50" y="239"/>
                    <a:pt x="87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5250025" y="2572275"/>
              <a:ext cx="5700" cy="6925"/>
            </a:xfrm>
            <a:custGeom>
              <a:avLst/>
              <a:gdLst/>
              <a:ahLst/>
              <a:cxnLst/>
              <a:rect l="l" t="t" r="r" b="b"/>
              <a:pathLst>
                <a:path w="228" h="277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22" y="87"/>
                    <a:pt x="1" y="153"/>
                    <a:pt x="38" y="223"/>
                  </a:cubicBezTo>
                  <a:cubicBezTo>
                    <a:pt x="54" y="239"/>
                    <a:pt x="87" y="256"/>
                    <a:pt x="125" y="276"/>
                  </a:cubicBezTo>
                  <a:cubicBezTo>
                    <a:pt x="141" y="276"/>
                    <a:pt x="174" y="256"/>
                    <a:pt x="191" y="239"/>
                  </a:cubicBezTo>
                  <a:cubicBezTo>
                    <a:pt x="207" y="223"/>
                    <a:pt x="228" y="206"/>
                    <a:pt x="228" y="190"/>
                  </a:cubicBezTo>
                  <a:cubicBezTo>
                    <a:pt x="207" y="136"/>
                    <a:pt x="174" y="70"/>
                    <a:pt x="158" y="17"/>
                  </a:cubicBezTo>
                  <a:cubicBezTo>
                    <a:pt x="158" y="17"/>
                    <a:pt x="141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5174075" y="2634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206" y="240"/>
                    <a:pt x="239" y="174"/>
                    <a:pt x="239" y="104"/>
                  </a:cubicBezTo>
                  <a:cubicBezTo>
                    <a:pt x="223" y="50"/>
                    <a:pt x="20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5162000" y="26658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41" y="1"/>
                  </a:moveTo>
                  <a:cubicBezTo>
                    <a:pt x="104" y="1"/>
                    <a:pt x="71" y="17"/>
                    <a:pt x="55" y="38"/>
                  </a:cubicBezTo>
                  <a:cubicBezTo>
                    <a:pt x="1" y="71"/>
                    <a:pt x="1" y="157"/>
                    <a:pt x="38" y="207"/>
                  </a:cubicBezTo>
                  <a:cubicBezTo>
                    <a:pt x="55" y="244"/>
                    <a:pt x="71" y="260"/>
                    <a:pt x="104" y="260"/>
                  </a:cubicBezTo>
                  <a:cubicBezTo>
                    <a:pt x="141" y="260"/>
                    <a:pt x="174" y="260"/>
                    <a:pt x="191" y="244"/>
                  </a:cubicBezTo>
                  <a:cubicBezTo>
                    <a:pt x="207" y="207"/>
                    <a:pt x="224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191" y="38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5159025" y="27155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0" y="0"/>
                  </a:moveTo>
                  <a:cubicBezTo>
                    <a:pt x="114" y="0"/>
                    <a:pt x="109" y="2"/>
                    <a:pt x="103" y="9"/>
                  </a:cubicBezTo>
                  <a:cubicBezTo>
                    <a:pt x="54" y="9"/>
                    <a:pt x="0" y="75"/>
                    <a:pt x="17" y="145"/>
                  </a:cubicBezTo>
                  <a:cubicBezTo>
                    <a:pt x="17" y="215"/>
                    <a:pt x="87" y="265"/>
                    <a:pt x="136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23" y="178"/>
                    <a:pt x="239" y="145"/>
                    <a:pt x="223" y="112"/>
                  </a:cubicBezTo>
                  <a:cubicBezTo>
                    <a:pt x="223" y="75"/>
                    <a:pt x="207" y="42"/>
                    <a:pt x="190" y="26"/>
                  </a:cubicBezTo>
                  <a:cubicBezTo>
                    <a:pt x="174" y="26"/>
                    <a:pt x="174" y="9"/>
                    <a:pt x="157" y="9"/>
                  </a:cubicBezTo>
                  <a:cubicBezTo>
                    <a:pt x="143" y="9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5165000" y="269542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1"/>
                  </a:moveTo>
                  <a:cubicBezTo>
                    <a:pt x="102" y="1"/>
                    <a:pt x="51" y="34"/>
                    <a:pt x="38" y="92"/>
                  </a:cubicBezTo>
                  <a:cubicBezTo>
                    <a:pt x="0" y="158"/>
                    <a:pt x="38" y="228"/>
                    <a:pt x="87" y="261"/>
                  </a:cubicBezTo>
                  <a:cubicBezTo>
                    <a:pt x="99" y="264"/>
                    <a:pt x="110" y="265"/>
                    <a:pt x="121" y="265"/>
                  </a:cubicBezTo>
                  <a:cubicBezTo>
                    <a:pt x="174" y="265"/>
                    <a:pt x="213" y="232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3" name="Google Shape;1043;p4"/>
          <p:cNvSpPr/>
          <p:nvPr/>
        </p:nvSpPr>
        <p:spPr>
          <a:xfrm rot="5400000" flipH="1">
            <a:off x="8652415" y="132061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4"/>
          <p:cNvSpPr/>
          <p:nvPr/>
        </p:nvSpPr>
        <p:spPr>
          <a:xfrm rot="5400000" flipH="1">
            <a:off x="219889" y="3724904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5"/>
          <p:cNvSpPr/>
          <p:nvPr/>
        </p:nvSpPr>
        <p:spPr>
          <a:xfrm>
            <a:off x="-283175" y="-97650"/>
            <a:ext cx="4689787" cy="5352837"/>
          </a:xfrm>
          <a:custGeom>
            <a:avLst/>
            <a:gdLst/>
            <a:ahLst/>
            <a:cxnLst/>
            <a:rect l="l" t="t" r="r" b="b"/>
            <a:pathLst>
              <a:path w="15099" h="17234" extrusionOk="0">
                <a:moveTo>
                  <a:pt x="0" y="0"/>
                </a:moveTo>
                <a:lnTo>
                  <a:pt x="0" y="17197"/>
                </a:lnTo>
                <a:lnTo>
                  <a:pt x="13915" y="17234"/>
                </a:lnTo>
                <a:cubicBezTo>
                  <a:pt x="13915" y="17234"/>
                  <a:pt x="14995" y="15688"/>
                  <a:pt x="15049" y="12266"/>
                </a:cubicBezTo>
                <a:cubicBezTo>
                  <a:pt x="15098" y="6564"/>
                  <a:pt x="11816" y="0"/>
                  <a:pt x="118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5"/>
          <p:cNvSpPr txBox="1">
            <a:spLocks noGrp="1"/>
          </p:cNvSpPr>
          <p:nvPr>
            <p:ph type="title"/>
          </p:nvPr>
        </p:nvSpPr>
        <p:spPr>
          <a:xfrm>
            <a:off x="720000" y="1812450"/>
            <a:ext cx="23448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8" name="Google Shape;1048;p5"/>
          <p:cNvSpPr txBox="1">
            <a:spLocks noGrp="1"/>
          </p:cNvSpPr>
          <p:nvPr>
            <p:ph type="body" idx="1"/>
          </p:nvPr>
        </p:nvSpPr>
        <p:spPr>
          <a:xfrm>
            <a:off x="4977825" y="1397225"/>
            <a:ext cx="2885400" cy="10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1049" name="Google Shape;1049;p5"/>
          <p:cNvSpPr txBox="1">
            <a:spLocks noGrp="1"/>
          </p:cNvSpPr>
          <p:nvPr>
            <p:ph type="subTitle" idx="2"/>
          </p:nvPr>
        </p:nvSpPr>
        <p:spPr>
          <a:xfrm>
            <a:off x="4977825" y="1097225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0" name="Google Shape;1050;p5"/>
          <p:cNvSpPr txBox="1">
            <a:spLocks noGrp="1"/>
          </p:cNvSpPr>
          <p:nvPr>
            <p:ph type="body" idx="3"/>
          </p:nvPr>
        </p:nvSpPr>
        <p:spPr>
          <a:xfrm>
            <a:off x="4977825" y="2985900"/>
            <a:ext cx="2885400" cy="10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1051" name="Google Shape;1051;p5"/>
          <p:cNvSpPr txBox="1">
            <a:spLocks noGrp="1"/>
          </p:cNvSpPr>
          <p:nvPr>
            <p:ph type="subTitle" idx="4"/>
          </p:nvPr>
        </p:nvSpPr>
        <p:spPr>
          <a:xfrm>
            <a:off x="4977825" y="2685900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052" name="Google Shape;1052;p5"/>
          <p:cNvGrpSpPr/>
          <p:nvPr/>
        </p:nvGrpSpPr>
        <p:grpSpPr>
          <a:xfrm rot="-5400000">
            <a:off x="8320809" y="-169619"/>
            <a:ext cx="1685528" cy="1419220"/>
            <a:chOff x="3986575" y="2932600"/>
            <a:chExt cx="399850" cy="336675"/>
          </a:xfrm>
        </p:grpSpPr>
        <p:sp>
          <p:nvSpPr>
            <p:cNvPr id="1053" name="Google Shape;1053;p5"/>
            <p:cNvSpPr/>
            <p:nvPr/>
          </p:nvSpPr>
          <p:spPr>
            <a:xfrm>
              <a:off x="4179425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4172525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4176025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4181175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4169125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4166950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4162625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4194475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4169125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4157475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4196125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4187150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4183225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4189725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4184575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4196125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4194050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4126125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4133450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4118400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4122325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"/>
            <p:cNvSpPr/>
            <p:nvPr/>
          </p:nvSpPr>
          <p:spPr>
            <a:xfrm>
              <a:off x="4123550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"/>
            <p:cNvSpPr/>
            <p:nvPr/>
          </p:nvSpPr>
          <p:spPr>
            <a:xfrm>
              <a:off x="4128300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4132625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4114600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4104700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4111075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4156225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4146750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4150675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4148900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4155400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4143750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4138600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4142925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4136025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4176425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4140775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4145100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4141175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4189325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"/>
            <p:cNvSpPr/>
            <p:nvPr/>
          </p:nvSpPr>
          <p:spPr>
            <a:xfrm>
              <a:off x="4149325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"/>
            <p:cNvSpPr/>
            <p:nvPr/>
          </p:nvSpPr>
          <p:spPr>
            <a:xfrm>
              <a:off x="4151500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4148500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4154075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4150250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4130050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4155400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4138200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4131700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4127875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4136025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4136025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4137775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4135625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4149725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4182000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4176425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4177250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4103350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4173450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4183225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4193550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4189325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4191475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4160550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"/>
            <p:cNvSpPr/>
            <p:nvPr/>
          </p:nvSpPr>
          <p:spPr>
            <a:xfrm>
              <a:off x="4162625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"/>
            <p:cNvSpPr/>
            <p:nvPr/>
          </p:nvSpPr>
          <p:spPr>
            <a:xfrm>
              <a:off x="4162625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4162625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4159225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4165700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4169950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4164775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4170350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"/>
            <p:cNvSpPr/>
            <p:nvPr/>
          </p:nvSpPr>
          <p:spPr>
            <a:xfrm>
              <a:off x="4184975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"/>
            <p:cNvSpPr/>
            <p:nvPr/>
          </p:nvSpPr>
          <p:spPr>
            <a:xfrm>
              <a:off x="4086650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4082325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4082750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4088825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4086650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4077175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4082325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4084500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4074175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4080150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4069450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4069025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4069850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4070375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4073775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4075525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4079325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4071600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4052325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4038100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"/>
            <p:cNvSpPr/>
            <p:nvPr/>
          </p:nvSpPr>
          <p:spPr>
            <a:xfrm>
              <a:off x="4030800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"/>
            <p:cNvSpPr/>
            <p:nvPr/>
          </p:nvSpPr>
          <p:spPr>
            <a:xfrm>
              <a:off x="4034300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4042425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4031725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4101300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4024800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4028625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4028625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4066450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4048425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4072425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4062125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4069025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4060050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4075925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"/>
            <p:cNvSpPr/>
            <p:nvPr/>
          </p:nvSpPr>
          <p:spPr>
            <a:xfrm>
              <a:off x="4053150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"/>
            <p:cNvSpPr/>
            <p:nvPr/>
          </p:nvSpPr>
          <p:spPr>
            <a:xfrm>
              <a:off x="4055725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4043675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4029150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4031200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4035950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4029150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4033375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4043250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4041500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4039450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4035950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4089225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4096150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4094800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4097775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4075000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4092625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4015750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4019250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4046675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4024400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4055325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4056150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4055725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4057900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4058300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4065225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4048425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4061300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060475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4048000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4042850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4044600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4058725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4050175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4063475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4051400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4062650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4352075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4231775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4243025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4235700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4240450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4239500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4229200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4230550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4229625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4270025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4244675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4276000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4264450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4273950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4253725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4225400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4245600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4250750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4249825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4233950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4226625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4228800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4230125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4223225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4237350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4243025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4238675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4235275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4222825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4216325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4218075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4215900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4218900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4220650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4221475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4215500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4216325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4218475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4296625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4363200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4383400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4122725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4383000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4369275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4376500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4376500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4370100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4371350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4227550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4385975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4115000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4174675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4006350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4361550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4230125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4021825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4383000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4308675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4296200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4257550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4242500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4282900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4291450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4256300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4263125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4262300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4208175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4210350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4206425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4202600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4209000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4267450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4286300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4211175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4209925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4364550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4204775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4203425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4206950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4211575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4243025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4099125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4201775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4102125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4199625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4095625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4346500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4349900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4349500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4342575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4356800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4357625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4352475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4023050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4124475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4119325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4127050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4340925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4102950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4123150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4121900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4115825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4122725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4116225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4108500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4111600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4113650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4104275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4113650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4109425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4109025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4109425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4317225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4277350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4276925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4272600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4280325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4288875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4290225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4271775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4284650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4283325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4338775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4252400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4258475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4294025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4248575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4269600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4266625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4262300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4261050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4256725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4328475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4325475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4327525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4323300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4335775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4296625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4337025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4318575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4332275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4303100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4303100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4306500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4247650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4300950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4310025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4315175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4313425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4291050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4144175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4133850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4157975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4105100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4139425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4156650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4155825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4020900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4147150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4143350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4111600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4109425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4109425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4118825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4129125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4133050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4127475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4123550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4136450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4190150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4192300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4184150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4185400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4190150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4163125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4202200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4195300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4194475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4199200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4169525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4169950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4167350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4163550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4176425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4179825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4182000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4173450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4087475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4359375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4365375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4369275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4363600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4367950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4380825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4373500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4377000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4374425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4352475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4100775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4355475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4340000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4345575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4344325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4350325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4354650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4384750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4342175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4091800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4082750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4088400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4085325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4203850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4098200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4096950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4095200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3986575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4174675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4162625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4198275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4099950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4049750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4071600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4007175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4208600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4356800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4343000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4343925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4360200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4338350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4334450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4312600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4350325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4336600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4354650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4345150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4321150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4316400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4320325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4314650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4325475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4330625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4326300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4331450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4357225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4383825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4200450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4086250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4222400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4139950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4299200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4247250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4382175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4276925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4376500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4372675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4205200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4368775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4364125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4378650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4379575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4377000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4362375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4370925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4236100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4240850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4239925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4231375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4250225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4230550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4251150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4243425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4247650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4216325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4216725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4310425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4212500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4207775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4254150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4223650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4218475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4219300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4225800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4288875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4292400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4284250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4296200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4301350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4306100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4302275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4282500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4270025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263625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4262700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4260125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4280325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4265275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4256725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4276925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4272175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4151075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4082750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4078500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4085325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4082325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4084500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4093550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4096150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"/>
            <p:cNvSpPr/>
            <p:nvPr/>
          </p:nvSpPr>
          <p:spPr>
            <a:xfrm>
              <a:off x="4090475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"/>
            <p:cNvSpPr/>
            <p:nvPr/>
          </p:nvSpPr>
          <p:spPr>
            <a:xfrm>
              <a:off x="4089650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"/>
            <p:cNvSpPr/>
            <p:nvPr/>
          </p:nvSpPr>
          <p:spPr>
            <a:xfrm>
              <a:off x="4066450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"/>
            <p:cNvSpPr/>
            <p:nvPr/>
          </p:nvSpPr>
          <p:spPr>
            <a:xfrm>
              <a:off x="4077175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"/>
            <p:cNvSpPr/>
            <p:nvPr/>
          </p:nvSpPr>
          <p:spPr>
            <a:xfrm>
              <a:off x="4062650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"/>
            <p:cNvSpPr/>
            <p:nvPr/>
          </p:nvSpPr>
          <p:spPr>
            <a:xfrm>
              <a:off x="4060475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"/>
            <p:cNvSpPr/>
            <p:nvPr/>
          </p:nvSpPr>
          <p:spPr>
            <a:xfrm>
              <a:off x="4096550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"/>
            <p:cNvSpPr/>
            <p:nvPr/>
          </p:nvSpPr>
          <p:spPr>
            <a:xfrm>
              <a:off x="4063050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"/>
            <p:cNvSpPr/>
            <p:nvPr/>
          </p:nvSpPr>
          <p:spPr>
            <a:xfrm>
              <a:off x="4075000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"/>
            <p:cNvSpPr/>
            <p:nvPr/>
          </p:nvSpPr>
          <p:spPr>
            <a:xfrm>
              <a:off x="4068625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"/>
            <p:cNvSpPr/>
            <p:nvPr/>
          </p:nvSpPr>
          <p:spPr>
            <a:xfrm>
              <a:off x="4072950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"/>
            <p:cNvSpPr/>
            <p:nvPr/>
          </p:nvSpPr>
          <p:spPr>
            <a:xfrm>
              <a:off x="4056150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"/>
            <p:cNvSpPr/>
            <p:nvPr/>
          </p:nvSpPr>
          <p:spPr>
            <a:xfrm>
              <a:off x="4128700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4131275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4130050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4124475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4146325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4142925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4142925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4136450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4123150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4120150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4109850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4106450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4107275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4102125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4117175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4097375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4116750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4112425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4140775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4002450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4002025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3999050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4002450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3997300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3989550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3990500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3995125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3989150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3996050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4014500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4016250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4017500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4012350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"/>
            <p:cNvSpPr/>
            <p:nvPr/>
          </p:nvSpPr>
          <p:spPr>
            <a:xfrm>
              <a:off x="4006775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"/>
            <p:cNvSpPr/>
            <p:nvPr/>
          </p:nvSpPr>
          <p:spPr>
            <a:xfrm>
              <a:off x="4008950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"/>
            <p:cNvSpPr/>
            <p:nvPr/>
          </p:nvSpPr>
          <p:spPr>
            <a:xfrm>
              <a:off x="3999875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4008950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4046250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4040275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4037275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4033775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4029550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3996050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4042425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4049750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4026975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4051000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4013175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4009775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4010175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4023050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4005425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4021825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4016250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4017075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4178600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4275175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4274350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4269600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4270025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4287650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4285475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4265275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4279100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4283725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4255375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4249825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4249825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4245600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4253325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4264050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4261875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4289400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4257125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4243425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4316000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4323725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4323300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4316825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4318150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4330100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4329700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4327525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4296625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4303525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4298775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4299700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4293200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4311250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4304350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4310025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4307425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4163125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4176850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4180650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4333625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4175500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4191900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4182400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4189325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4189725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4186325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4172100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"/>
            <p:cNvSpPr/>
            <p:nvPr/>
          </p:nvSpPr>
          <p:spPr>
            <a:xfrm>
              <a:off x="4154900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"/>
            <p:cNvSpPr/>
            <p:nvPr/>
          </p:nvSpPr>
          <p:spPr>
            <a:xfrm>
              <a:off x="4157050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4158400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4153250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4165200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4149725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4167350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4168300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4196625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4220650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4229625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4224475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4192300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4216725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4236925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4233125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4236100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4214150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4203025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4197450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4200450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4238275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4204375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4209000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4213325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4203425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0" name="Google Shape;1650;p5"/>
          <p:cNvSpPr/>
          <p:nvPr/>
        </p:nvSpPr>
        <p:spPr>
          <a:xfrm flipH="1">
            <a:off x="7759546" y="4035825"/>
            <a:ext cx="1739204" cy="1723634"/>
          </a:xfrm>
          <a:custGeom>
            <a:avLst/>
            <a:gdLst/>
            <a:ahLst/>
            <a:cxnLst/>
            <a:rect l="l" t="t" r="r" b="b"/>
            <a:pathLst>
              <a:path w="7586" h="8207" extrusionOk="0">
                <a:moveTo>
                  <a:pt x="2484" y="0"/>
                </a:moveTo>
                <a:cubicBezTo>
                  <a:pt x="1587" y="0"/>
                  <a:pt x="290" y="487"/>
                  <a:pt x="149" y="2303"/>
                </a:cubicBezTo>
                <a:cubicBezTo>
                  <a:pt x="1" y="4587"/>
                  <a:pt x="1730" y="7048"/>
                  <a:pt x="3663" y="7926"/>
                </a:cubicBezTo>
                <a:cubicBezTo>
                  <a:pt x="4118" y="8125"/>
                  <a:pt x="4518" y="8207"/>
                  <a:pt x="4864" y="8207"/>
                </a:cubicBezTo>
                <a:cubicBezTo>
                  <a:pt x="5988" y="8207"/>
                  <a:pt x="6546" y="7340"/>
                  <a:pt x="6595" y="6780"/>
                </a:cubicBezTo>
                <a:cubicBezTo>
                  <a:pt x="6651" y="5930"/>
                  <a:pt x="6067" y="4672"/>
                  <a:pt x="6855" y="3413"/>
                </a:cubicBezTo>
                <a:cubicBezTo>
                  <a:pt x="7178" y="2858"/>
                  <a:pt x="7354" y="2415"/>
                  <a:pt x="7438" y="2064"/>
                </a:cubicBezTo>
                <a:cubicBezTo>
                  <a:pt x="7586" y="1424"/>
                  <a:pt x="7298" y="749"/>
                  <a:pt x="6735" y="454"/>
                </a:cubicBezTo>
                <a:cubicBezTo>
                  <a:pt x="6484" y="328"/>
                  <a:pt x="6223" y="279"/>
                  <a:pt x="5972" y="279"/>
                </a:cubicBezTo>
                <a:cubicBezTo>
                  <a:pt x="5758" y="279"/>
                  <a:pt x="5552" y="315"/>
                  <a:pt x="5364" y="370"/>
                </a:cubicBezTo>
                <a:cubicBezTo>
                  <a:pt x="5235" y="404"/>
                  <a:pt x="5082" y="418"/>
                  <a:pt x="4918" y="418"/>
                </a:cubicBezTo>
                <a:cubicBezTo>
                  <a:pt x="4116" y="418"/>
                  <a:pt x="3045" y="74"/>
                  <a:pt x="3045" y="74"/>
                </a:cubicBezTo>
                <a:cubicBezTo>
                  <a:pt x="2896" y="29"/>
                  <a:pt x="2702" y="0"/>
                  <a:pt x="24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53" name="Google Shape;1653;p6"/>
          <p:cNvGrpSpPr/>
          <p:nvPr/>
        </p:nvGrpSpPr>
        <p:grpSpPr>
          <a:xfrm rot="-5400000" flipH="1">
            <a:off x="7903210" y="540476"/>
            <a:ext cx="1830221" cy="691747"/>
            <a:chOff x="3838450" y="2686475"/>
            <a:chExt cx="434175" cy="164100"/>
          </a:xfrm>
        </p:grpSpPr>
        <p:sp>
          <p:nvSpPr>
            <p:cNvPr id="1654" name="Google Shape;1654;p6"/>
            <p:cNvSpPr/>
            <p:nvPr/>
          </p:nvSpPr>
          <p:spPr>
            <a:xfrm>
              <a:off x="4133050" y="2834375"/>
              <a:ext cx="6400" cy="6225"/>
            </a:xfrm>
            <a:custGeom>
              <a:avLst/>
              <a:gdLst/>
              <a:ahLst/>
              <a:cxnLst/>
              <a:rect l="l" t="t" r="r" b="b"/>
              <a:pathLst>
                <a:path w="256" h="249" extrusionOk="0">
                  <a:moveTo>
                    <a:pt x="139" y="1"/>
                  </a:moveTo>
                  <a:cubicBezTo>
                    <a:pt x="124" y="1"/>
                    <a:pt x="111" y="5"/>
                    <a:pt x="103" y="13"/>
                  </a:cubicBezTo>
                  <a:cubicBezTo>
                    <a:pt x="33" y="30"/>
                    <a:pt x="0" y="100"/>
                    <a:pt x="17" y="166"/>
                  </a:cubicBezTo>
                  <a:cubicBezTo>
                    <a:pt x="33" y="203"/>
                    <a:pt x="49" y="236"/>
                    <a:pt x="70" y="236"/>
                  </a:cubicBezTo>
                  <a:cubicBezTo>
                    <a:pt x="87" y="244"/>
                    <a:pt x="103" y="248"/>
                    <a:pt x="118" y="248"/>
                  </a:cubicBezTo>
                  <a:cubicBezTo>
                    <a:pt x="132" y="248"/>
                    <a:pt x="144" y="244"/>
                    <a:pt x="153" y="236"/>
                  </a:cubicBezTo>
                  <a:cubicBezTo>
                    <a:pt x="223" y="219"/>
                    <a:pt x="256" y="149"/>
                    <a:pt x="239" y="79"/>
                  </a:cubicBezTo>
                  <a:cubicBezTo>
                    <a:pt x="239" y="63"/>
                    <a:pt x="223" y="30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"/>
            <p:cNvSpPr/>
            <p:nvPr/>
          </p:nvSpPr>
          <p:spPr>
            <a:xfrm>
              <a:off x="4017075" y="2766450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34" y="34"/>
                    <a:pt x="1" y="100"/>
                    <a:pt x="17" y="170"/>
                  </a:cubicBezTo>
                  <a:cubicBezTo>
                    <a:pt x="29" y="221"/>
                    <a:pt x="61" y="253"/>
                    <a:pt x="104" y="253"/>
                  </a:cubicBezTo>
                  <a:cubicBezTo>
                    <a:pt x="119" y="253"/>
                    <a:pt x="136" y="249"/>
                    <a:pt x="153" y="240"/>
                  </a:cubicBezTo>
                  <a:cubicBezTo>
                    <a:pt x="207" y="219"/>
                    <a:pt x="256" y="153"/>
                    <a:pt x="240" y="83"/>
                  </a:cubicBezTo>
                  <a:cubicBezTo>
                    <a:pt x="223" y="67"/>
                    <a:pt x="223" y="50"/>
                    <a:pt x="207" y="34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"/>
            <p:cNvSpPr/>
            <p:nvPr/>
          </p:nvSpPr>
          <p:spPr>
            <a:xfrm>
              <a:off x="4014500" y="28149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50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04"/>
                    <a:pt x="223" y="54"/>
                    <a:pt x="190" y="33"/>
                  </a:cubicBezTo>
                  <a:cubicBezTo>
                    <a:pt x="190" y="1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"/>
            <p:cNvSpPr/>
            <p:nvPr/>
          </p:nvSpPr>
          <p:spPr>
            <a:xfrm>
              <a:off x="4004600" y="284242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58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17" y="66"/>
                    <a:pt x="17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34" y="239"/>
                    <a:pt x="71" y="256"/>
                    <a:pt x="104" y="256"/>
                  </a:cubicBezTo>
                  <a:cubicBezTo>
                    <a:pt x="111" y="258"/>
                    <a:pt x="118" y="259"/>
                    <a:pt x="125" y="259"/>
                  </a:cubicBezTo>
                  <a:cubicBezTo>
                    <a:pt x="170" y="259"/>
                    <a:pt x="209" y="214"/>
                    <a:pt x="224" y="153"/>
                  </a:cubicBezTo>
                  <a:lnTo>
                    <a:pt x="240" y="153"/>
                  </a:lnTo>
                  <a:cubicBezTo>
                    <a:pt x="240" y="103"/>
                    <a:pt x="224" y="50"/>
                    <a:pt x="207" y="33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"/>
            <p:cNvSpPr/>
            <p:nvPr/>
          </p:nvSpPr>
          <p:spPr>
            <a:xfrm>
              <a:off x="4004200" y="282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6" y="1"/>
                  </a:moveTo>
                  <a:cubicBezTo>
                    <a:pt x="103" y="1"/>
                    <a:pt x="87" y="1"/>
                    <a:pt x="50" y="17"/>
                  </a:cubicBezTo>
                  <a:cubicBezTo>
                    <a:pt x="33" y="54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23"/>
                    <a:pt x="50" y="240"/>
                    <a:pt x="87" y="261"/>
                  </a:cubicBezTo>
                  <a:cubicBezTo>
                    <a:pt x="136" y="261"/>
                    <a:pt x="207" y="223"/>
                    <a:pt x="223" y="137"/>
                  </a:cubicBezTo>
                  <a:cubicBezTo>
                    <a:pt x="223" y="104"/>
                    <a:pt x="223" y="87"/>
                    <a:pt x="207" y="54"/>
                  </a:cubicBezTo>
                  <a:cubicBezTo>
                    <a:pt x="207" y="34"/>
                    <a:pt x="207" y="34"/>
                    <a:pt x="190" y="34"/>
                  </a:cubicBezTo>
                  <a:cubicBezTo>
                    <a:pt x="174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"/>
            <p:cNvSpPr/>
            <p:nvPr/>
          </p:nvSpPr>
          <p:spPr>
            <a:xfrm>
              <a:off x="4007175" y="27810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4" y="49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5" y="239"/>
                    <a:pt x="88" y="256"/>
                  </a:cubicBezTo>
                  <a:cubicBezTo>
                    <a:pt x="137" y="256"/>
                    <a:pt x="207" y="223"/>
                    <a:pt x="224" y="136"/>
                  </a:cubicBezTo>
                  <a:cubicBezTo>
                    <a:pt x="224" y="103"/>
                    <a:pt x="224" y="87"/>
                    <a:pt x="207" y="49"/>
                  </a:cubicBezTo>
                  <a:cubicBezTo>
                    <a:pt x="207" y="33"/>
                    <a:pt x="207" y="33"/>
                    <a:pt x="191" y="33"/>
                  </a:cubicBezTo>
                  <a:cubicBezTo>
                    <a:pt x="174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"/>
            <p:cNvSpPr/>
            <p:nvPr/>
          </p:nvSpPr>
          <p:spPr>
            <a:xfrm>
              <a:off x="4008950" y="27503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0" y="0"/>
                  </a:moveTo>
                  <a:cubicBezTo>
                    <a:pt x="99" y="0"/>
                    <a:pt x="70" y="12"/>
                    <a:pt x="50" y="40"/>
                  </a:cubicBezTo>
                  <a:cubicBezTo>
                    <a:pt x="0" y="110"/>
                    <a:pt x="0" y="180"/>
                    <a:pt x="50" y="229"/>
                  </a:cubicBezTo>
                  <a:cubicBezTo>
                    <a:pt x="66" y="246"/>
                    <a:pt x="93" y="255"/>
                    <a:pt x="120" y="255"/>
                  </a:cubicBezTo>
                  <a:cubicBezTo>
                    <a:pt x="152" y="255"/>
                    <a:pt x="186" y="242"/>
                    <a:pt x="206" y="213"/>
                  </a:cubicBezTo>
                  <a:cubicBezTo>
                    <a:pt x="256" y="163"/>
                    <a:pt x="256" y="77"/>
                    <a:pt x="206" y="23"/>
                  </a:cubicBezTo>
                  <a:cubicBezTo>
                    <a:pt x="182" y="8"/>
                    <a:pt x="15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"/>
            <p:cNvSpPr/>
            <p:nvPr/>
          </p:nvSpPr>
          <p:spPr>
            <a:xfrm>
              <a:off x="4002025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7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40" y="120"/>
                    <a:pt x="240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"/>
            <p:cNvSpPr/>
            <p:nvPr/>
          </p:nvSpPr>
          <p:spPr>
            <a:xfrm>
              <a:off x="4050175" y="28390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4" y="0"/>
                  </a:moveTo>
                  <a:cubicBezTo>
                    <a:pt x="120" y="0"/>
                    <a:pt x="103" y="5"/>
                    <a:pt x="87" y="16"/>
                  </a:cubicBezTo>
                  <a:cubicBezTo>
                    <a:pt x="50" y="16"/>
                    <a:pt x="33" y="49"/>
                    <a:pt x="17" y="82"/>
                  </a:cubicBezTo>
                  <a:cubicBezTo>
                    <a:pt x="0" y="98"/>
                    <a:pt x="0" y="135"/>
                    <a:pt x="0" y="168"/>
                  </a:cubicBezTo>
                  <a:cubicBezTo>
                    <a:pt x="14" y="226"/>
                    <a:pt x="64" y="259"/>
                    <a:pt x="119" y="259"/>
                  </a:cubicBezTo>
                  <a:cubicBezTo>
                    <a:pt x="130" y="259"/>
                    <a:pt x="142" y="258"/>
                    <a:pt x="153" y="255"/>
                  </a:cubicBezTo>
                  <a:cubicBezTo>
                    <a:pt x="206" y="222"/>
                    <a:pt x="239" y="152"/>
                    <a:pt x="223" y="82"/>
                  </a:cubicBezTo>
                  <a:cubicBezTo>
                    <a:pt x="223" y="65"/>
                    <a:pt x="206" y="49"/>
                    <a:pt x="190" y="32"/>
                  </a:cubicBezTo>
                  <a:cubicBezTo>
                    <a:pt x="190" y="16"/>
                    <a:pt x="190" y="16"/>
                    <a:pt x="169" y="16"/>
                  </a:cubicBezTo>
                  <a:cubicBezTo>
                    <a:pt x="161" y="5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"/>
            <p:cNvSpPr/>
            <p:nvPr/>
          </p:nvSpPr>
          <p:spPr>
            <a:xfrm>
              <a:off x="4021825" y="2784725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44"/>
                    <a:pt x="0" y="177"/>
                    <a:pt x="33" y="210"/>
                  </a:cubicBezTo>
                  <a:cubicBezTo>
                    <a:pt x="33" y="230"/>
                    <a:pt x="66" y="247"/>
                    <a:pt x="87" y="247"/>
                  </a:cubicBezTo>
                  <a:cubicBezTo>
                    <a:pt x="97" y="252"/>
                    <a:pt x="106" y="254"/>
                    <a:pt x="116" y="254"/>
                  </a:cubicBezTo>
                  <a:cubicBezTo>
                    <a:pt x="138" y="254"/>
                    <a:pt x="158" y="242"/>
                    <a:pt x="169" y="230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23" y="41"/>
                  </a:cubicBezTo>
                  <a:cubicBezTo>
                    <a:pt x="207" y="41"/>
                    <a:pt x="207" y="24"/>
                    <a:pt x="207" y="24"/>
                  </a:cubicBezTo>
                  <a:cubicBezTo>
                    <a:pt x="190" y="24"/>
                    <a:pt x="190" y="24"/>
                    <a:pt x="190" y="4"/>
                  </a:cubicBezTo>
                  <a:lnTo>
                    <a:pt x="153" y="4"/>
                  </a:ln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"/>
            <p:cNvSpPr/>
            <p:nvPr/>
          </p:nvSpPr>
          <p:spPr>
            <a:xfrm>
              <a:off x="4049750" y="2787925"/>
              <a:ext cx="6425" cy="6300"/>
            </a:xfrm>
            <a:custGeom>
              <a:avLst/>
              <a:gdLst/>
              <a:ahLst/>
              <a:cxnLst/>
              <a:rect l="l" t="t" r="r" b="b"/>
              <a:pathLst>
                <a:path w="257" h="252" extrusionOk="0">
                  <a:moveTo>
                    <a:pt x="136" y="1"/>
                  </a:moveTo>
                  <a:cubicBezTo>
                    <a:pt x="102" y="1"/>
                    <a:pt x="70" y="20"/>
                    <a:pt x="50" y="49"/>
                  </a:cubicBezTo>
                  <a:cubicBezTo>
                    <a:pt x="1" y="102"/>
                    <a:pt x="1" y="185"/>
                    <a:pt x="50" y="222"/>
                  </a:cubicBezTo>
                  <a:cubicBezTo>
                    <a:pt x="64" y="243"/>
                    <a:pt x="84" y="252"/>
                    <a:pt x="107" y="252"/>
                  </a:cubicBezTo>
                  <a:cubicBezTo>
                    <a:pt x="139" y="252"/>
                    <a:pt x="176" y="234"/>
                    <a:pt x="207" y="205"/>
                  </a:cubicBezTo>
                  <a:cubicBezTo>
                    <a:pt x="256" y="152"/>
                    <a:pt x="240" y="65"/>
                    <a:pt x="207" y="32"/>
                  </a:cubicBezTo>
                  <a:cubicBezTo>
                    <a:pt x="185" y="10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"/>
            <p:cNvSpPr/>
            <p:nvPr/>
          </p:nvSpPr>
          <p:spPr>
            <a:xfrm>
              <a:off x="4047600" y="2771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8" y="1"/>
                  </a:moveTo>
                  <a:cubicBezTo>
                    <a:pt x="97" y="1"/>
                    <a:pt x="63" y="14"/>
                    <a:pt x="33" y="44"/>
                  </a:cubicBezTo>
                  <a:cubicBezTo>
                    <a:pt x="0" y="110"/>
                    <a:pt x="0" y="180"/>
                    <a:pt x="33" y="229"/>
                  </a:cubicBezTo>
                  <a:cubicBezTo>
                    <a:pt x="57" y="246"/>
                    <a:pt x="84" y="255"/>
                    <a:pt x="111" y="255"/>
                  </a:cubicBezTo>
                  <a:cubicBezTo>
                    <a:pt x="144" y="255"/>
                    <a:pt x="177" y="242"/>
                    <a:pt x="206" y="213"/>
                  </a:cubicBezTo>
                  <a:cubicBezTo>
                    <a:pt x="239" y="147"/>
                    <a:pt x="239" y="77"/>
                    <a:pt x="190" y="23"/>
                  </a:cubicBezTo>
                  <a:cubicBezTo>
                    <a:pt x="173" y="9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"/>
            <p:cNvSpPr/>
            <p:nvPr/>
          </p:nvSpPr>
          <p:spPr>
            <a:xfrm>
              <a:off x="4018825" y="283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1"/>
                  </a:moveTo>
                  <a:cubicBezTo>
                    <a:pt x="34" y="34"/>
                    <a:pt x="1" y="104"/>
                    <a:pt x="17" y="174"/>
                  </a:cubicBezTo>
                  <a:cubicBezTo>
                    <a:pt x="17" y="207"/>
                    <a:pt x="34" y="224"/>
                    <a:pt x="67" y="240"/>
                  </a:cubicBezTo>
                  <a:cubicBezTo>
                    <a:pt x="85" y="250"/>
                    <a:pt x="99" y="255"/>
                    <a:pt x="112" y="255"/>
                  </a:cubicBezTo>
                  <a:cubicBezTo>
                    <a:pt x="125" y="255"/>
                    <a:pt x="137" y="250"/>
                    <a:pt x="153" y="240"/>
                  </a:cubicBezTo>
                  <a:cubicBezTo>
                    <a:pt x="186" y="240"/>
                    <a:pt x="207" y="207"/>
                    <a:pt x="223" y="174"/>
                  </a:cubicBezTo>
                  <a:cubicBezTo>
                    <a:pt x="240" y="158"/>
                    <a:pt x="240" y="104"/>
                    <a:pt x="240" y="87"/>
                  </a:cubicBezTo>
                  <a:cubicBezTo>
                    <a:pt x="223" y="54"/>
                    <a:pt x="223" y="34"/>
                    <a:pt x="207" y="34"/>
                  </a:cubicBezTo>
                  <a:lnTo>
                    <a:pt x="186" y="17"/>
                  </a:ln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"/>
            <p:cNvSpPr/>
            <p:nvPr/>
          </p:nvSpPr>
          <p:spPr>
            <a:xfrm>
              <a:off x="4022650" y="2802125"/>
              <a:ext cx="6000" cy="6275"/>
            </a:xfrm>
            <a:custGeom>
              <a:avLst/>
              <a:gdLst/>
              <a:ahLst/>
              <a:cxnLst/>
              <a:rect l="l" t="t" r="r" b="b"/>
              <a:pathLst>
                <a:path w="240" h="251" extrusionOk="0">
                  <a:moveTo>
                    <a:pt x="136" y="0"/>
                  </a:moveTo>
                  <a:cubicBezTo>
                    <a:pt x="121" y="0"/>
                    <a:pt x="103" y="4"/>
                    <a:pt x="87" y="13"/>
                  </a:cubicBezTo>
                  <a:cubicBezTo>
                    <a:pt x="54" y="13"/>
                    <a:pt x="33" y="50"/>
                    <a:pt x="17" y="66"/>
                  </a:cubicBezTo>
                  <a:cubicBezTo>
                    <a:pt x="0" y="99"/>
                    <a:pt x="0" y="132"/>
                    <a:pt x="17" y="169"/>
                  </a:cubicBezTo>
                  <a:cubicBezTo>
                    <a:pt x="17" y="202"/>
                    <a:pt x="33" y="219"/>
                    <a:pt x="70" y="235"/>
                  </a:cubicBezTo>
                  <a:cubicBezTo>
                    <a:pt x="79" y="246"/>
                    <a:pt x="91" y="251"/>
                    <a:pt x="106" y="251"/>
                  </a:cubicBezTo>
                  <a:cubicBezTo>
                    <a:pt x="121" y="251"/>
                    <a:pt x="138" y="246"/>
                    <a:pt x="157" y="235"/>
                  </a:cubicBezTo>
                  <a:cubicBezTo>
                    <a:pt x="207" y="219"/>
                    <a:pt x="240" y="153"/>
                    <a:pt x="223" y="83"/>
                  </a:cubicBezTo>
                  <a:cubicBezTo>
                    <a:pt x="223" y="50"/>
                    <a:pt x="207" y="29"/>
                    <a:pt x="207" y="29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"/>
            <p:cNvSpPr/>
            <p:nvPr/>
          </p:nvSpPr>
          <p:spPr>
            <a:xfrm>
              <a:off x="4045850" y="28193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46"/>
                    <a:pt x="0" y="116"/>
                    <a:pt x="17" y="186"/>
                  </a:cubicBezTo>
                  <a:cubicBezTo>
                    <a:pt x="17" y="219"/>
                    <a:pt x="33" y="236"/>
                    <a:pt x="70" y="252"/>
                  </a:cubicBezTo>
                  <a:cubicBezTo>
                    <a:pt x="78" y="260"/>
                    <a:pt x="91" y="265"/>
                    <a:pt x="106" y="265"/>
                  </a:cubicBezTo>
                  <a:cubicBezTo>
                    <a:pt x="121" y="265"/>
                    <a:pt x="138" y="260"/>
                    <a:pt x="157" y="252"/>
                  </a:cubicBezTo>
                  <a:cubicBezTo>
                    <a:pt x="206" y="236"/>
                    <a:pt x="239" y="149"/>
                    <a:pt x="239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"/>
            <p:cNvSpPr/>
            <p:nvPr/>
          </p:nvSpPr>
          <p:spPr>
            <a:xfrm>
              <a:off x="4054900" y="2742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8" y="0"/>
                  </a:moveTo>
                  <a:cubicBezTo>
                    <a:pt x="95" y="0"/>
                    <a:pt x="61" y="13"/>
                    <a:pt x="34" y="40"/>
                  </a:cubicBezTo>
                  <a:cubicBezTo>
                    <a:pt x="17" y="56"/>
                    <a:pt x="17" y="77"/>
                    <a:pt x="17" y="94"/>
                  </a:cubicBezTo>
                  <a:cubicBezTo>
                    <a:pt x="1" y="143"/>
                    <a:pt x="17" y="197"/>
                    <a:pt x="34" y="230"/>
                  </a:cubicBezTo>
                  <a:cubicBezTo>
                    <a:pt x="53" y="249"/>
                    <a:pt x="80" y="257"/>
                    <a:pt x="105" y="257"/>
                  </a:cubicBezTo>
                  <a:cubicBezTo>
                    <a:pt x="123" y="257"/>
                    <a:pt x="140" y="253"/>
                    <a:pt x="153" y="246"/>
                  </a:cubicBezTo>
                  <a:cubicBezTo>
                    <a:pt x="170" y="230"/>
                    <a:pt x="186" y="230"/>
                    <a:pt x="207" y="213"/>
                  </a:cubicBezTo>
                  <a:cubicBezTo>
                    <a:pt x="240" y="143"/>
                    <a:pt x="240" y="77"/>
                    <a:pt x="207" y="23"/>
                  </a:cubicBezTo>
                  <a:cubicBezTo>
                    <a:pt x="183" y="9"/>
                    <a:pt x="15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"/>
            <p:cNvSpPr/>
            <p:nvPr/>
          </p:nvSpPr>
          <p:spPr>
            <a:xfrm>
              <a:off x="4118400" y="2771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1"/>
                  </a:moveTo>
                  <a:cubicBezTo>
                    <a:pt x="87" y="1"/>
                    <a:pt x="38" y="54"/>
                    <a:pt x="17" y="120"/>
                  </a:cubicBezTo>
                  <a:cubicBezTo>
                    <a:pt x="1" y="157"/>
                    <a:pt x="17" y="190"/>
                    <a:pt x="38" y="207"/>
                  </a:cubicBezTo>
                  <a:cubicBezTo>
                    <a:pt x="38" y="244"/>
                    <a:pt x="71" y="260"/>
                    <a:pt x="104" y="260"/>
                  </a:cubicBezTo>
                  <a:cubicBezTo>
                    <a:pt x="120" y="260"/>
                    <a:pt x="157" y="260"/>
                    <a:pt x="190" y="244"/>
                  </a:cubicBezTo>
                  <a:cubicBezTo>
                    <a:pt x="207" y="223"/>
                    <a:pt x="223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lnTo>
                    <a:pt x="207" y="38"/>
                  </a:lnTo>
                  <a:cubicBezTo>
                    <a:pt x="190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"/>
            <p:cNvSpPr/>
            <p:nvPr/>
          </p:nvSpPr>
          <p:spPr>
            <a:xfrm>
              <a:off x="4127050" y="28170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0" y="0"/>
                    <a:pt x="83" y="0"/>
                    <a:pt x="67" y="17"/>
                  </a:cubicBezTo>
                  <a:cubicBezTo>
                    <a:pt x="34" y="33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0" y="239"/>
                    <a:pt x="83" y="256"/>
                  </a:cubicBezTo>
                  <a:cubicBezTo>
                    <a:pt x="137" y="256"/>
                    <a:pt x="186" y="223"/>
                    <a:pt x="224" y="153"/>
                  </a:cubicBezTo>
                  <a:lnTo>
                    <a:pt x="224" y="136"/>
                  </a:lnTo>
                  <a:cubicBezTo>
                    <a:pt x="224" y="103"/>
                    <a:pt x="224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"/>
            <p:cNvSpPr/>
            <p:nvPr/>
          </p:nvSpPr>
          <p:spPr>
            <a:xfrm>
              <a:off x="4129125" y="2709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0"/>
                  </a:moveTo>
                  <a:cubicBezTo>
                    <a:pt x="87" y="0"/>
                    <a:pt x="37" y="33"/>
                    <a:pt x="21" y="104"/>
                  </a:cubicBezTo>
                  <a:cubicBezTo>
                    <a:pt x="0" y="137"/>
                    <a:pt x="21" y="174"/>
                    <a:pt x="37" y="207"/>
                  </a:cubicBezTo>
                  <a:cubicBezTo>
                    <a:pt x="37" y="240"/>
                    <a:pt x="70" y="260"/>
                    <a:pt x="103" y="260"/>
                  </a:cubicBezTo>
                  <a:cubicBezTo>
                    <a:pt x="157" y="260"/>
                    <a:pt x="227" y="223"/>
                    <a:pt x="244" y="157"/>
                  </a:cubicBezTo>
                  <a:cubicBezTo>
                    <a:pt x="244" y="120"/>
                    <a:pt x="244" y="87"/>
                    <a:pt x="227" y="54"/>
                  </a:cubicBezTo>
                  <a:lnTo>
                    <a:pt x="206" y="33"/>
                  </a:lnTo>
                  <a:cubicBezTo>
                    <a:pt x="190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"/>
            <p:cNvSpPr/>
            <p:nvPr/>
          </p:nvSpPr>
          <p:spPr>
            <a:xfrm>
              <a:off x="4130875" y="272480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6" y="0"/>
                  </a:moveTo>
                  <a:cubicBezTo>
                    <a:pt x="111" y="0"/>
                    <a:pt x="73" y="19"/>
                    <a:pt x="54" y="51"/>
                  </a:cubicBezTo>
                  <a:cubicBezTo>
                    <a:pt x="0" y="100"/>
                    <a:pt x="0" y="187"/>
                    <a:pt x="54" y="236"/>
                  </a:cubicBezTo>
                  <a:cubicBezTo>
                    <a:pt x="75" y="252"/>
                    <a:pt x="99" y="261"/>
                    <a:pt x="123" y="261"/>
                  </a:cubicBezTo>
                  <a:cubicBezTo>
                    <a:pt x="156" y="261"/>
                    <a:pt x="187" y="244"/>
                    <a:pt x="207" y="203"/>
                  </a:cubicBezTo>
                  <a:cubicBezTo>
                    <a:pt x="260" y="154"/>
                    <a:pt x="260" y="67"/>
                    <a:pt x="207" y="30"/>
                  </a:cubicBezTo>
                  <a:cubicBezTo>
                    <a:pt x="193" y="10"/>
                    <a:pt x="170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"/>
            <p:cNvSpPr/>
            <p:nvPr/>
          </p:nvSpPr>
          <p:spPr>
            <a:xfrm>
              <a:off x="4130875" y="277220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44" y="0"/>
                  </a:moveTo>
                  <a:cubicBezTo>
                    <a:pt x="114" y="0"/>
                    <a:pt x="81" y="14"/>
                    <a:pt x="54" y="43"/>
                  </a:cubicBezTo>
                  <a:cubicBezTo>
                    <a:pt x="0" y="113"/>
                    <a:pt x="17" y="179"/>
                    <a:pt x="54" y="232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2" y="253"/>
                    <a:pt x="123" y="255"/>
                    <a:pt x="133" y="255"/>
                  </a:cubicBezTo>
                  <a:cubicBezTo>
                    <a:pt x="163" y="255"/>
                    <a:pt x="195" y="240"/>
                    <a:pt x="207" y="216"/>
                  </a:cubicBezTo>
                  <a:cubicBezTo>
                    <a:pt x="240" y="162"/>
                    <a:pt x="260" y="113"/>
                    <a:pt x="240" y="76"/>
                  </a:cubicBezTo>
                  <a:cubicBezTo>
                    <a:pt x="240" y="59"/>
                    <a:pt x="223" y="43"/>
                    <a:pt x="207" y="26"/>
                  </a:cubicBezTo>
                  <a:cubicBezTo>
                    <a:pt x="192" y="9"/>
                    <a:pt x="16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"/>
            <p:cNvSpPr/>
            <p:nvPr/>
          </p:nvSpPr>
          <p:spPr>
            <a:xfrm>
              <a:off x="4126125" y="2802250"/>
              <a:ext cx="5600" cy="6350"/>
            </a:xfrm>
            <a:custGeom>
              <a:avLst/>
              <a:gdLst/>
              <a:ahLst/>
              <a:cxnLst/>
              <a:rect l="l" t="t" r="r" b="b"/>
              <a:pathLst>
                <a:path w="224" h="254" extrusionOk="0">
                  <a:moveTo>
                    <a:pt x="120" y="1"/>
                  </a:moveTo>
                  <a:cubicBezTo>
                    <a:pt x="101" y="1"/>
                    <a:pt x="78" y="12"/>
                    <a:pt x="54" y="24"/>
                  </a:cubicBezTo>
                  <a:cubicBezTo>
                    <a:pt x="38" y="45"/>
                    <a:pt x="17" y="78"/>
                    <a:pt x="1" y="111"/>
                  </a:cubicBezTo>
                  <a:cubicBezTo>
                    <a:pt x="1" y="148"/>
                    <a:pt x="1" y="181"/>
                    <a:pt x="17" y="197"/>
                  </a:cubicBezTo>
                  <a:cubicBezTo>
                    <a:pt x="38" y="230"/>
                    <a:pt x="54" y="251"/>
                    <a:pt x="87" y="251"/>
                  </a:cubicBezTo>
                  <a:cubicBezTo>
                    <a:pt x="96" y="253"/>
                    <a:pt x="104" y="254"/>
                    <a:pt x="112" y="254"/>
                  </a:cubicBezTo>
                  <a:cubicBezTo>
                    <a:pt x="169" y="254"/>
                    <a:pt x="209" y="206"/>
                    <a:pt x="223" y="148"/>
                  </a:cubicBezTo>
                  <a:cubicBezTo>
                    <a:pt x="223" y="111"/>
                    <a:pt x="223" y="78"/>
                    <a:pt x="207" y="61"/>
                  </a:cubicBezTo>
                  <a:cubicBezTo>
                    <a:pt x="207" y="45"/>
                    <a:pt x="207" y="45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3"/>
                    <a:pt x="128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"/>
            <p:cNvSpPr/>
            <p:nvPr/>
          </p:nvSpPr>
          <p:spPr>
            <a:xfrm>
              <a:off x="4129125" y="275545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1" y="1"/>
                  </a:moveTo>
                  <a:cubicBezTo>
                    <a:pt x="103" y="1"/>
                    <a:pt x="77" y="13"/>
                    <a:pt x="54" y="24"/>
                  </a:cubicBezTo>
                  <a:cubicBezTo>
                    <a:pt x="37" y="41"/>
                    <a:pt x="21" y="78"/>
                    <a:pt x="0" y="111"/>
                  </a:cubicBezTo>
                  <a:cubicBezTo>
                    <a:pt x="0" y="144"/>
                    <a:pt x="0" y="181"/>
                    <a:pt x="21" y="197"/>
                  </a:cubicBezTo>
                  <a:cubicBezTo>
                    <a:pt x="37" y="230"/>
                    <a:pt x="54" y="247"/>
                    <a:pt x="87" y="247"/>
                  </a:cubicBezTo>
                  <a:cubicBezTo>
                    <a:pt x="97" y="250"/>
                    <a:pt x="107" y="251"/>
                    <a:pt x="117" y="251"/>
                  </a:cubicBezTo>
                  <a:cubicBezTo>
                    <a:pt x="171" y="251"/>
                    <a:pt x="210" y="204"/>
                    <a:pt x="227" y="144"/>
                  </a:cubicBezTo>
                  <a:cubicBezTo>
                    <a:pt x="244" y="111"/>
                    <a:pt x="227" y="78"/>
                    <a:pt x="206" y="61"/>
                  </a:cubicBezTo>
                  <a:cubicBezTo>
                    <a:pt x="206" y="41"/>
                    <a:pt x="206" y="41"/>
                    <a:pt x="190" y="24"/>
                  </a:cubicBezTo>
                  <a:cubicBezTo>
                    <a:pt x="190" y="8"/>
                    <a:pt x="174" y="8"/>
                    <a:pt x="141" y="8"/>
                  </a:cubicBezTo>
                  <a:cubicBezTo>
                    <a:pt x="136" y="3"/>
                    <a:pt x="129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"/>
            <p:cNvSpPr/>
            <p:nvPr/>
          </p:nvSpPr>
          <p:spPr>
            <a:xfrm>
              <a:off x="3997700" y="2812150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1" y="1"/>
                  </a:moveTo>
                  <a:cubicBezTo>
                    <a:pt x="98" y="1"/>
                    <a:pt x="65" y="13"/>
                    <a:pt x="38" y="40"/>
                  </a:cubicBezTo>
                  <a:cubicBezTo>
                    <a:pt x="1" y="110"/>
                    <a:pt x="1" y="181"/>
                    <a:pt x="38" y="230"/>
                  </a:cubicBezTo>
                  <a:cubicBezTo>
                    <a:pt x="54" y="247"/>
                    <a:pt x="71" y="247"/>
                    <a:pt x="87" y="247"/>
                  </a:cubicBezTo>
                  <a:cubicBezTo>
                    <a:pt x="97" y="252"/>
                    <a:pt x="109" y="255"/>
                    <a:pt x="120" y="255"/>
                  </a:cubicBezTo>
                  <a:cubicBezTo>
                    <a:pt x="150" y="255"/>
                    <a:pt x="183" y="237"/>
                    <a:pt x="207" y="214"/>
                  </a:cubicBezTo>
                  <a:cubicBezTo>
                    <a:pt x="244" y="164"/>
                    <a:pt x="244" y="110"/>
                    <a:pt x="227" y="77"/>
                  </a:cubicBezTo>
                  <a:cubicBezTo>
                    <a:pt x="227" y="61"/>
                    <a:pt x="207" y="40"/>
                    <a:pt x="207" y="24"/>
                  </a:cubicBezTo>
                  <a:cubicBezTo>
                    <a:pt x="185" y="9"/>
                    <a:pt x="158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"/>
            <p:cNvSpPr/>
            <p:nvPr/>
          </p:nvSpPr>
          <p:spPr>
            <a:xfrm>
              <a:off x="3991725" y="2840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41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3" y="50"/>
                    <a:pt x="1" y="116"/>
                    <a:pt x="17" y="186"/>
                  </a:cubicBezTo>
                  <a:cubicBezTo>
                    <a:pt x="33" y="219"/>
                    <a:pt x="54" y="235"/>
                    <a:pt x="71" y="256"/>
                  </a:cubicBezTo>
                  <a:cubicBezTo>
                    <a:pt x="87" y="264"/>
                    <a:pt x="104" y="268"/>
                    <a:pt x="119" y="268"/>
                  </a:cubicBezTo>
                  <a:cubicBezTo>
                    <a:pt x="133" y="268"/>
                    <a:pt x="147" y="264"/>
                    <a:pt x="157" y="256"/>
                  </a:cubicBezTo>
                  <a:cubicBezTo>
                    <a:pt x="190" y="235"/>
                    <a:pt x="207" y="219"/>
                    <a:pt x="223" y="186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40" y="66"/>
                    <a:pt x="223" y="50"/>
                    <a:pt x="207" y="29"/>
                  </a:cubicBezTo>
                  <a:lnTo>
                    <a:pt x="190" y="13"/>
                  </a:lnTo>
                  <a:cubicBezTo>
                    <a:pt x="174" y="4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"/>
            <p:cNvSpPr/>
            <p:nvPr/>
          </p:nvSpPr>
          <p:spPr>
            <a:xfrm>
              <a:off x="3996475" y="27972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9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17" y="177"/>
                    <a:pt x="17" y="210"/>
                  </a:cubicBezTo>
                  <a:cubicBezTo>
                    <a:pt x="33" y="226"/>
                    <a:pt x="70" y="247"/>
                    <a:pt x="87" y="247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9" y="241"/>
                    <a:pt x="173" y="226"/>
                  </a:cubicBezTo>
                  <a:cubicBezTo>
                    <a:pt x="206" y="210"/>
                    <a:pt x="223" y="177"/>
                    <a:pt x="223" y="144"/>
                  </a:cubicBezTo>
                  <a:cubicBezTo>
                    <a:pt x="239" y="107"/>
                    <a:pt x="239" y="74"/>
                    <a:pt x="223" y="57"/>
                  </a:cubicBezTo>
                  <a:cubicBezTo>
                    <a:pt x="206" y="41"/>
                    <a:pt x="206" y="41"/>
                    <a:pt x="206" y="20"/>
                  </a:cubicBezTo>
                  <a:cubicBezTo>
                    <a:pt x="190" y="3"/>
                    <a:pt x="173" y="3"/>
                    <a:pt x="153" y="3"/>
                  </a:cubicBezTo>
                  <a:cubicBezTo>
                    <a:pt x="145" y="1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"/>
            <p:cNvSpPr/>
            <p:nvPr/>
          </p:nvSpPr>
          <p:spPr>
            <a:xfrm>
              <a:off x="3989975" y="282400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34" y="1"/>
                  </a:moveTo>
                  <a:cubicBezTo>
                    <a:pt x="103" y="1"/>
                    <a:pt x="67" y="20"/>
                    <a:pt x="38" y="49"/>
                  </a:cubicBezTo>
                  <a:cubicBezTo>
                    <a:pt x="21" y="65"/>
                    <a:pt x="21" y="82"/>
                    <a:pt x="21" y="102"/>
                  </a:cubicBezTo>
                  <a:cubicBezTo>
                    <a:pt x="0" y="152"/>
                    <a:pt x="0" y="205"/>
                    <a:pt x="38" y="238"/>
                  </a:cubicBezTo>
                  <a:cubicBezTo>
                    <a:pt x="57" y="248"/>
                    <a:pt x="82" y="257"/>
                    <a:pt x="107" y="257"/>
                  </a:cubicBezTo>
                  <a:cubicBezTo>
                    <a:pt x="126" y="257"/>
                    <a:pt x="143" y="252"/>
                    <a:pt x="157" y="238"/>
                  </a:cubicBezTo>
                  <a:cubicBezTo>
                    <a:pt x="174" y="238"/>
                    <a:pt x="190" y="222"/>
                    <a:pt x="207" y="205"/>
                  </a:cubicBezTo>
                  <a:cubicBezTo>
                    <a:pt x="244" y="152"/>
                    <a:pt x="244" y="65"/>
                    <a:pt x="190" y="32"/>
                  </a:cubicBezTo>
                  <a:cubicBezTo>
                    <a:pt x="176" y="10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"/>
            <p:cNvSpPr/>
            <p:nvPr/>
          </p:nvSpPr>
          <p:spPr>
            <a:xfrm>
              <a:off x="3994725" y="2749650"/>
              <a:ext cx="5575" cy="4850"/>
            </a:xfrm>
            <a:custGeom>
              <a:avLst/>
              <a:gdLst/>
              <a:ahLst/>
              <a:cxnLst/>
              <a:rect l="l" t="t" r="r" b="b"/>
              <a:pathLst>
                <a:path w="223" h="194" extrusionOk="0">
                  <a:moveTo>
                    <a:pt x="17" y="1"/>
                  </a:moveTo>
                  <a:cubicBezTo>
                    <a:pt x="17" y="17"/>
                    <a:pt x="17" y="34"/>
                    <a:pt x="0" y="34"/>
                  </a:cubicBezTo>
                  <a:cubicBezTo>
                    <a:pt x="0" y="67"/>
                    <a:pt x="0" y="104"/>
                    <a:pt x="17" y="137"/>
                  </a:cubicBezTo>
                  <a:cubicBezTo>
                    <a:pt x="37" y="170"/>
                    <a:pt x="54" y="190"/>
                    <a:pt x="87" y="190"/>
                  </a:cubicBezTo>
                  <a:cubicBezTo>
                    <a:pt x="95" y="192"/>
                    <a:pt x="104" y="193"/>
                    <a:pt x="112" y="193"/>
                  </a:cubicBezTo>
                  <a:cubicBezTo>
                    <a:pt x="169" y="193"/>
                    <a:pt x="208" y="145"/>
                    <a:pt x="223" y="87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"/>
            <p:cNvSpPr/>
            <p:nvPr/>
          </p:nvSpPr>
          <p:spPr>
            <a:xfrm>
              <a:off x="3993075" y="278235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1"/>
                  </a:moveTo>
                  <a:cubicBezTo>
                    <a:pt x="115" y="1"/>
                    <a:pt x="101" y="6"/>
                    <a:pt x="83" y="16"/>
                  </a:cubicBezTo>
                  <a:cubicBezTo>
                    <a:pt x="50" y="33"/>
                    <a:pt x="33" y="49"/>
                    <a:pt x="17" y="82"/>
                  </a:cubicBezTo>
                  <a:cubicBezTo>
                    <a:pt x="0" y="119"/>
                    <a:pt x="0" y="152"/>
                    <a:pt x="0" y="185"/>
                  </a:cubicBezTo>
                  <a:cubicBezTo>
                    <a:pt x="12" y="237"/>
                    <a:pt x="51" y="268"/>
                    <a:pt x="99" y="268"/>
                  </a:cubicBezTo>
                  <a:cubicBezTo>
                    <a:pt x="116" y="268"/>
                    <a:pt x="134" y="264"/>
                    <a:pt x="153" y="255"/>
                  </a:cubicBezTo>
                  <a:cubicBezTo>
                    <a:pt x="206" y="239"/>
                    <a:pt x="239" y="152"/>
                    <a:pt x="223" y="82"/>
                  </a:cubicBezTo>
                  <a:cubicBezTo>
                    <a:pt x="223" y="66"/>
                    <a:pt x="206" y="49"/>
                    <a:pt x="186" y="33"/>
                  </a:cubicBezTo>
                  <a:lnTo>
                    <a:pt x="169" y="16"/>
                  </a:lnTo>
                  <a:cubicBezTo>
                    <a:pt x="153" y="6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"/>
            <p:cNvSpPr/>
            <p:nvPr/>
          </p:nvSpPr>
          <p:spPr>
            <a:xfrm>
              <a:off x="3988725" y="27630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35" y="1"/>
                  </a:moveTo>
                  <a:cubicBezTo>
                    <a:pt x="121" y="1"/>
                    <a:pt x="104" y="5"/>
                    <a:pt x="88" y="13"/>
                  </a:cubicBezTo>
                  <a:cubicBezTo>
                    <a:pt x="34" y="29"/>
                    <a:pt x="1" y="116"/>
                    <a:pt x="17" y="170"/>
                  </a:cubicBezTo>
                  <a:cubicBezTo>
                    <a:pt x="17" y="203"/>
                    <a:pt x="34" y="236"/>
                    <a:pt x="71" y="252"/>
                  </a:cubicBezTo>
                  <a:lnTo>
                    <a:pt x="153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7"/>
                    <a:pt x="224" y="46"/>
                    <a:pt x="207" y="29"/>
                  </a:cubicBezTo>
                  <a:cubicBezTo>
                    <a:pt x="191" y="13"/>
                    <a:pt x="191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"/>
            <p:cNvSpPr/>
            <p:nvPr/>
          </p:nvSpPr>
          <p:spPr>
            <a:xfrm>
              <a:off x="3984825" y="2809025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38" y="0"/>
                  </a:moveTo>
                  <a:cubicBezTo>
                    <a:pt x="123" y="0"/>
                    <a:pt x="105" y="5"/>
                    <a:pt x="87" y="13"/>
                  </a:cubicBezTo>
                  <a:cubicBezTo>
                    <a:pt x="37" y="29"/>
                    <a:pt x="0" y="99"/>
                    <a:pt x="21" y="165"/>
                  </a:cubicBezTo>
                  <a:cubicBezTo>
                    <a:pt x="21" y="202"/>
                    <a:pt x="37" y="235"/>
                    <a:pt x="70" y="235"/>
                  </a:cubicBezTo>
                  <a:cubicBezTo>
                    <a:pt x="79" y="244"/>
                    <a:pt x="92" y="248"/>
                    <a:pt x="107" y="248"/>
                  </a:cubicBezTo>
                  <a:cubicBezTo>
                    <a:pt x="123" y="248"/>
                    <a:pt x="140" y="244"/>
                    <a:pt x="157" y="235"/>
                  </a:cubicBezTo>
                  <a:cubicBezTo>
                    <a:pt x="190" y="235"/>
                    <a:pt x="206" y="202"/>
                    <a:pt x="227" y="186"/>
                  </a:cubicBezTo>
                  <a:cubicBezTo>
                    <a:pt x="244" y="149"/>
                    <a:pt x="244" y="116"/>
                    <a:pt x="227" y="83"/>
                  </a:cubicBezTo>
                  <a:cubicBezTo>
                    <a:pt x="227" y="62"/>
                    <a:pt x="227" y="46"/>
                    <a:pt x="206" y="29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"/>
            <p:cNvSpPr/>
            <p:nvPr/>
          </p:nvSpPr>
          <p:spPr>
            <a:xfrm>
              <a:off x="4008950" y="2797800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41" y="0"/>
                  </a:moveTo>
                  <a:cubicBezTo>
                    <a:pt x="107" y="0"/>
                    <a:pt x="71" y="19"/>
                    <a:pt x="50" y="50"/>
                  </a:cubicBezTo>
                  <a:cubicBezTo>
                    <a:pt x="0" y="99"/>
                    <a:pt x="0" y="186"/>
                    <a:pt x="50" y="223"/>
                  </a:cubicBezTo>
                  <a:cubicBezTo>
                    <a:pt x="66" y="239"/>
                    <a:pt x="87" y="239"/>
                    <a:pt x="103" y="256"/>
                  </a:cubicBezTo>
                  <a:cubicBezTo>
                    <a:pt x="136" y="256"/>
                    <a:pt x="169" y="239"/>
                    <a:pt x="206" y="202"/>
                  </a:cubicBezTo>
                  <a:cubicBezTo>
                    <a:pt x="239" y="169"/>
                    <a:pt x="256" y="120"/>
                    <a:pt x="239" y="66"/>
                  </a:cubicBezTo>
                  <a:cubicBezTo>
                    <a:pt x="223" y="50"/>
                    <a:pt x="223" y="33"/>
                    <a:pt x="206" y="33"/>
                  </a:cubicBezTo>
                  <a:cubicBezTo>
                    <a:pt x="190" y="10"/>
                    <a:pt x="16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"/>
            <p:cNvSpPr/>
            <p:nvPr/>
          </p:nvSpPr>
          <p:spPr>
            <a:xfrm>
              <a:off x="4078925" y="2841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60"/>
                    <a:pt x="17" y="193"/>
                    <a:pt x="33" y="210"/>
                  </a:cubicBezTo>
                  <a:cubicBezTo>
                    <a:pt x="50" y="247"/>
                    <a:pt x="71" y="247"/>
                    <a:pt x="87" y="263"/>
                  </a:cubicBezTo>
                  <a:cubicBezTo>
                    <a:pt x="120" y="263"/>
                    <a:pt x="153" y="263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40" y="90"/>
                    <a:pt x="223" y="57"/>
                  </a:cubicBezTo>
                  <a:cubicBezTo>
                    <a:pt x="207" y="41"/>
                    <a:pt x="207" y="41"/>
                    <a:pt x="207" y="20"/>
                  </a:cubicBezTo>
                  <a:lnTo>
                    <a:pt x="190" y="20"/>
                  </a:lnTo>
                  <a:cubicBezTo>
                    <a:pt x="174" y="4"/>
                    <a:pt x="153" y="4"/>
                    <a:pt x="153" y="4"/>
                  </a:cubicBez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"/>
            <p:cNvSpPr/>
            <p:nvPr/>
          </p:nvSpPr>
          <p:spPr>
            <a:xfrm>
              <a:off x="4083675" y="274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9" y="0"/>
                  </a:moveTo>
                  <a:cubicBezTo>
                    <a:pt x="124" y="0"/>
                    <a:pt x="111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17" y="202"/>
                    <a:pt x="50" y="239"/>
                    <a:pt x="66" y="239"/>
                  </a:cubicBezTo>
                  <a:cubicBezTo>
                    <a:pt x="103" y="256"/>
                    <a:pt x="120" y="256"/>
                    <a:pt x="153" y="256"/>
                  </a:cubicBezTo>
                  <a:cubicBezTo>
                    <a:pt x="190" y="239"/>
                    <a:pt x="206" y="202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33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"/>
            <p:cNvSpPr/>
            <p:nvPr/>
          </p:nvSpPr>
          <p:spPr>
            <a:xfrm>
              <a:off x="4090975" y="2782750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04" y="0"/>
                  </a:moveTo>
                  <a:cubicBezTo>
                    <a:pt x="67" y="17"/>
                    <a:pt x="17" y="50"/>
                    <a:pt x="1" y="103"/>
                  </a:cubicBezTo>
                  <a:cubicBezTo>
                    <a:pt x="1" y="136"/>
                    <a:pt x="1" y="169"/>
                    <a:pt x="17" y="206"/>
                  </a:cubicBezTo>
                  <a:cubicBezTo>
                    <a:pt x="34" y="239"/>
                    <a:pt x="50" y="256"/>
                    <a:pt x="83" y="256"/>
                  </a:cubicBezTo>
                  <a:cubicBezTo>
                    <a:pt x="90" y="258"/>
                    <a:pt x="98" y="259"/>
                    <a:pt x="105" y="259"/>
                  </a:cubicBezTo>
                  <a:cubicBezTo>
                    <a:pt x="154" y="259"/>
                    <a:pt x="209" y="214"/>
                    <a:pt x="224" y="153"/>
                  </a:cubicBezTo>
                  <a:lnTo>
                    <a:pt x="224" y="120"/>
                  </a:lnTo>
                  <a:cubicBezTo>
                    <a:pt x="224" y="83"/>
                    <a:pt x="207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"/>
            <p:cNvSpPr/>
            <p:nvPr/>
          </p:nvSpPr>
          <p:spPr>
            <a:xfrm>
              <a:off x="4075925" y="27777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0" y="0"/>
                  </a:moveTo>
                  <a:cubicBezTo>
                    <a:pt x="125" y="0"/>
                    <a:pt x="112" y="4"/>
                    <a:pt x="104" y="12"/>
                  </a:cubicBezTo>
                  <a:cubicBezTo>
                    <a:pt x="34" y="45"/>
                    <a:pt x="1" y="116"/>
                    <a:pt x="17" y="181"/>
                  </a:cubicBezTo>
                  <a:cubicBezTo>
                    <a:pt x="34" y="219"/>
                    <a:pt x="50" y="235"/>
                    <a:pt x="67" y="252"/>
                  </a:cubicBezTo>
                  <a:cubicBezTo>
                    <a:pt x="85" y="260"/>
                    <a:pt x="103" y="264"/>
                    <a:pt x="118" y="264"/>
                  </a:cubicBezTo>
                  <a:cubicBezTo>
                    <a:pt x="133" y="264"/>
                    <a:pt x="145" y="260"/>
                    <a:pt x="153" y="252"/>
                  </a:cubicBezTo>
                  <a:cubicBezTo>
                    <a:pt x="224" y="219"/>
                    <a:pt x="257" y="149"/>
                    <a:pt x="240" y="78"/>
                  </a:cubicBezTo>
                  <a:cubicBezTo>
                    <a:pt x="240" y="62"/>
                    <a:pt x="224" y="45"/>
                    <a:pt x="207" y="29"/>
                  </a:cubicBezTo>
                  <a:lnTo>
                    <a:pt x="191" y="12"/>
                  </a:lnTo>
                  <a:cubicBezTo>
                    <a:pt x="172" y="4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"/>
            <p:cNvSpPr/>
            <p:nvPr/>
          </p:nvSpPr>
          <p:spPr>
            <a:xfrm>
              <a:off x="4042025" y="2755925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44" y="0"/>
                  </a:moveTo>
                  <a:cubicBezTo>
                    <a:pt x="108" y="0"/>
                    <a:pt x="70" y="17"/>
                    <a:pt x="50" y="59"/>
                  </a:cubicBezTo>
                  <a:cubicBezTo>
                    <a:pt x="0" y="108"/>
                    <a:pt x="0" y="195"/>
                    <a:pt x="50" y="228"/>
                  </a:cubicBezTo>
                  <a:cubicBezTo>
                    <a:pt x="66" y="249"/>
                    <a:pt x="83" y="249"/>
                    <a:pt x="104" y="265"/>
                  </a:cubicBezTo>
                  <a:cubicBezTo>
                    <a:pt x="137" y="265"/>
                    <a:pt x="170" y="249"/>
                    <a:pt x="207" y="211"/>
                  </a:cubicBezTo>
                  <a:cubicBezTo>
                    <a:pt x="240" y="178"/>
                    <a:pt x="256" y="125"/>
                    <a:pt x="240" y="75"/>
                  </a:cubicBezTo>
                  <a:cubicBezTo>
                    <a:pt x="223" y="59"/>
                    <a:pt x="223" y="42"/>
                    <a:pt x="207" y="22"/>
                  </a:cubicBezTo>
                  <a:cubicBezTo>
                    <a:pt x="192" y="8"/>
                    <a:pt x="168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"/>
            <p:cNvSpPr/>
            <p:nvPr/>
          </p:nvSpPr>
          <p:spPr>
            <a:xfrm>
              <a:off x="4078500" y="27973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34" y="1"/>
                  </a:moveTo>
                  <a:cubicBezTo>
                    <a:pt x="100" y="1"/>
                    <a:pt x="65" y="19"/>
                    <a:pt x="34" y="50"/>
                  </a:cubicBezTo>
                  <a:cubicBezTo>
                    <a:pt x="1" y="100"/>
                    <a:pt x="1" y="186"/>
                    <a:pt x="34" y="219"/>
                  </a:cubicBezTo>
                  <a:cubicBezTo>
                    <a:pt x="57" y="242"/>
                    <a:pt x="82" y="252"/>
                    <a:pt x="107" y="252"/>
                  </a:cubicBezTo>
                  <a:cubicBezTo>
                    <a:pt x="141" y="252"/>
                    <a:pt x="176" y="233"/>
                    <a:pt x="207" y="203"/>
                  </a:cubicBezTo>
                  <a:cubicBezTo>
                    <a:pt x="240" y="153"/>
                    <a:pt x="240" y="67"/>
                    <a:pt x="207" y="34"/>
                  </a:cubicBezTo>
                  <a:cubicBezTo>
                    <a:pt x="184" y="11"/>
                    <a:pt x="15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"/>
            <p:cNvSpPr/>
            <p:nvPr/>
          </p:nvSpPr>
          <p:spPr>
            <a:xfrm>
              <a:off x="4079325" y="2733200"/>
              <a:ext cx="6025" cy="6250"/>
            </a:xfrm>
            <a:custGeom>
              <a:avLst/>
              <a:gdLst/>
              <a:ahLst/>
              <a:cxnLst/>
              <a:rect l="l" t="t" r="r" b="b"/>
              <a:pathLst>
                <a:path w="241" h="250" extrusionOk="0">
                  <a:moveTo>
                    <a:pt x="118" y="0"/>
                  </a:moveTo>
                  <a:cubicBezTo>
                    <a:pt x="71" y="0"/>
                    <a:pt x="15" y="48"/>
                    <a:pt x="1" y="106"/>
                  </a:cubicBezTo>
                  <a:cubicBezTo>
                    <a:pt x="1" y="143"/>
                    <a:pt x="1" y="176"/>
                    <a:pt x="17" y="193"/>
                  </a:cubicBezTo>
                  <a:cubicBezTo>
                    <a:pt x="34" y="230"/>
                    <a:pt x="55" y="246"/>
                    <a:pt x="88" y="246"/>
                  </a:cubicBezTo>
                  <a:cubicBezTo>
                    <a:pt x="96" y="248"/>
                    <a:pt x="105" y="249"/>
                    <a:pt x="113" y="249"/>
                  </a:cubicBezTo>
                  <a:cubicBezTo>
                    <a:pt x="169" y="249"/>
                    <a:pt x="209" y="201"/>
                    <a:pt x="224" y="143"/>
                  </a:cubicBezTo>
                  <a:cubicBezTo>
                    <a:pt x="240" y="90"/>
                    <a:pt x="224" y="57"/>
                    <a:pt x="191" y="24"/>
                  </a:cubicBezTo>
                  <a:cubicBezTo>
                    <a:pt x="191" y="3"/>
                    <a:pt x="174" y="3"/>
                    <a:pt x="137" y="3"/>
                  </a:cubicBezTo>
                  <a:cubicBezTo>
                    <a:pt x="131" y="1"/>
                    <a:pt x="124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"/>
            <p:cNvSpPr/>
            <p:nvPr/>
          </p:nvSpPr>
          <p:spPr>
            <a:xfrm>
              <a:off x="4115000" y="2757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50" y="29"/>
                    <a:pt x="33" y="46"/>
                    <a:pt x="17" y="79"/>
                  </a:cubicBezTo>
                  <a:cubicBezTo>
                    <a:pt x="1" y="116"/>
                    <a:pt x="1" y="149"/>
                    <a:pt x="17" y="182"/>
                  </a:cubicBezTo>
                  <a:cubicBezTo>
                    <a:pt x="31" y="226"/>
                    <a:pt x="69" y="256"/>
                    <a:pt x="120" y="256"/>
                  </a:cubicBezTo>
                  <a:cubicBezTo>
                    <a:pt x="130" y="256"/>
                    <a:pt x="141" y="255"/>
                    <a:pt x="153" y="252"/>
                  </a:cubicBezTo>
                  <a:cubicBezTo>
                    <a:pt x="207" y="219"/>
                    <a:pt x="240" y="149"/>
                    <a:pt x="223" y="79"/>
                  </a:cubicBezTo>
                  <a:cubicBezTo>
                    <a:pt x="223" y="62"/>
                    <a:pt x="207" y="46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"/>
            <p:cNvSpPr/>
            <p:nvPr/>
          </p:nvSpPr>
          <p:spPr>
            <a:xfrm>
              <a:off x="4112000" y="2798700"/>
              <a:ext cx="6025" cy="6175"/>
            </a:xfrm>
            <a:custGeom>
              <a:avLst/>
              <a:gdLst/>
              <a:ahLst/>
              <a:cxnLst/>
              <a:rect l="l" t="t" r="r" b="b"/>
              <a:pathLst>
                <a:path w="241" h="247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34" y="63"/>
                    <a:pt x="17" y="84"/>
                    <a:pt x="17" y="100"/>
                  </a:cubicBezTo>
                  <a:cubicBezTo>
                    <a:pt x="1" y="150"/>
                    <a:pt x="17" y="187"/>
                    <a:pt x="34" y="220"/>
                  </a:cubicBezTo>
                  <a:cubicBezTo>
                    <a:pt x="53" y="239"/>
                    <a:pt x="80" y="247"/>
                    <a:pt x="105" y="247"/>
                  </a:cubicBezTo>
                  <a:cubicBezTo>
                    <a:pt x="123" y="247"/>
                    <a:pt x="140" y="243"/>
                    <a:pt x="153" y="236"/>
                  </a:cubicBezTo>
                  <a:cubicBezTo>
                    <a:pt x="170" y="236"/>
                    <a:pt x="191" y="220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"/>
            <p:cNvSpPr/>
            <p:nvPr/>
          </p:nvSpPr>
          <p:spPr>
            <a:xfrm>
              <a:off x="4069850" y="2760600"/>
              <a:ext cx="5700" cy="6300"/>
            </a:xfrm>
            <a:custGeom>
              <a:avLst/>
              <a:gdLst/>
              <a:ahLst/>
              <a:cxnLst/>
              <a:rect l="l" t="t" r="r" b="b"/>
              <a:pathLst>
                <a:path w="228" h="252" extrusionOk="0">
                  <a:moveTo>
                    <a:pt x="119" y="1"/>
                  </a:moveTo>
                  <a:cubicBezTo>
                    <a:pt x="102" y="1"/>
                    <a:pt x="82" y="8"/>
                    <a:pt x="71" y="8"/>
                  </a:cubicBezTo>
                  <a:cubicBezTo>
                    <a:pt x="38" y="24"/>
                    <a:pt x="21" y="62"/>
                    <a:pt x="1" y="111"/>
                  </a:cubicBezTo>
                  <a:cubicBezTo>
                    <a:pt x="1" y="144"/>
                    <a:pt x="1" y="181"/>
                    <a:pt x="21" y="198"/>
                  </a:cubicBezTo>
                  <a:cubicBezTo>
                    <a:pt x="38" y="231"/>
                    <a:pt x="54" y="247"/>
                    <a:pt x="87" y="247"/>
                  </a:cubicBezTo>
                  <a:cubicBezTo>
                    <a:pt x="95" y="250"/>
                    <a:pt x="103" y="252"/>
                    <a:pt x="111" y="252"/>
                  </a:cubicBezTo>
                  <a:cubicBezTo>
                    <a:pt x="156" y="252"/>
                    <a:pt x="196" y="207"/>
                    <a:pt x="227" y="165"/>
                  </a:cubicBezTo>
                  <a:lnTo>
                    <a:pt x="227" y="144"/>
                  </a:lnTo>
                  <a:cubicBezTo>
                    <a:pt x="227" y="95"/>
                    <a:pt x="227" y="62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2"/>
                    <a:pt x="12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"/>
            <p:cNvSpPr/>
            <p:nvPr/>
          </p:nvSpPr>
          <p:spPr>
            <a:xfrm>
              <a:off x="4113650" y="2815425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9" y="0"/>
                  </a:moveTo>
                  <a:cubicBezTo>
                    <a:pt x="136" y="0"/>
                    <a:pt x="123" y="4"/>
                    <a:pt x="104" y="12"/>
                  </a:cubicBezTo>
                  <a:cubicBezTo>
                    <a:pt x="38" y="33"/>
                    <a:pt x="1" y="116"/>
                    <a:pt x="22" y="169"/>
                  </a:cubicBezTo>
                  <a:cubicBezTo>
                    <a:pt x="38" y="202"/>
                    <a:pt x="55" y="239"/>
                    <a:pt x="71" y="239"/>
                  </a:cubicBezTo>
                  <a:cubicBezTo>
                    <a:pt x="104" y="256"/>
                    <a:pt x="141" y="256"/>
                    <a:pt x="158" y="256"/>
                  </a:cubicBezTo>
                  <a:cubicBezTo>
                    <a:pt x="191" y="239"/>
                    <a:pt x="207" y="202"/>
                    <a:pt x="228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44" y="66"/>
                    <a:pt x="228" y="50"/>
                    <a:pt x="207" y="33"/>
                  </a:cubicBezTo>
                  <a:cubicBezTo>
                    <a:pt x="207" y="12"/>
                    <a:pt x="191" y="12"/>
                    <a:pt x="191" y="12"/>
                  </a:cubicBezTo>
                  <a:cubicBezTo>
                    <a:pt x="174" y="4"/>
                    <a:pt x="162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"/>
            <p:cNvSpPr/>
            <p:nvPr/>
          </p:nvSpPr>
          <p:spPr>
            <a:xfrm>
              <a:off x="4091400" y="28282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87" y="0"/>
                    <a:pt x="50" y="17"/>
                    <a:pt x="33" y="54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73"/>
                    <a:pt x="17" y="206"/>
                    <a:pt x="33" y="223"/>
                  </a:cubicBezTo>
                  <a:cubicBezTo>
                    <a:pt x="56" y="246"/>
                    <a:pt x="81" y="256"/>
                    <a:pt x="106" y="256"/>
                  </a:cubicBezTo>
                  <a:cubicBezTo>
                    <a:pt x="141" y="256"/>
                    <a:pt x="176" y="237"/>
                    <a:pt x="207" y="206"/>
                  </a:cubicBezTo>
                  <a:cubicBezTo>
                    <a:pt x="239" y="157"/>
                    <a:pt x="239" y="70"/>
                    <a:pt x="190" y="17"/>
                  </a:cubicBezTo>
                  <a:cubicBezTo>
                    <a:pt x="169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"/>
            <p:cNvSpPr/>
            <p:nvPr/>
          </p:nvSpPr>
          <p:spPr>
            <a:xfrm>
              <a:off x="4087475" y="2720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7" y="0"/>
                  </a:moveTo>
                  <a:cubicBezTo>
                    <a:pt x="121" y="0"/>
                    <a:pt x="104" y="5"/>
                    <a:pt x="87" y="13"/>
                  </a:cubicBezTo>
                  <a:cubicBezTo>
                    <a:pt x="71" y="13"/>
                    <a:pt x="38" y="50"/>
                    <a:pt x="17" y="83"/>
                  </a:cubicBezTo>
                  <a:cubicBezTo>
                    <a:pt x="1" y="116"/>
                    <a:pt x="1" y="153"/>
                    <a:pt x="17" y="169"/>
                  </a:cubicBezTo>
                  <a:cubicBezTo>
                    <a:pt x="17" y="202"/>
                    <a:pt x="38" y="240"/>
                    <a:pt x="71" y="240"/>
                  </a:cubicBezTo>
                  <a:cubicBezTo>
                    <a:pt x="87" y="256"/>
                    <a:pt x="120" y="256"/>
                    <a:pt x="157" y="256"/>
                  </a:cubicBezTo>
                  <a:cubicBezTo>
                    <a:pt x="207" y="219"/>
                    <a:pt x="244" y="153"/>
                    <a:pt x="223" y="83"/>
                  </a:cubicBezTo>
                  <a:cubicBezTo>
                    <a:pt x="223" y="66"/>
                    <a:pt x="207" y="50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6" y="5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"/>
            <p:cNvSpPr/>
            <p:nvPr/>
          </p:nvSpPr>
          <p:spPr>
            <a:xfrm>
              <a:off x="4086250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3" y="50"/>
                    <a:pt x="17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33" y="240"/>
                    <a:pt x="66" y="256"/>
                    <a:pt x="103" y="256"/>
                  </a:cubicBezTo>
                  <a:cubicBezTo>
                    <a:pt x="110" y="258"/>
                    <a:pt x="117" y="259"/>
                    <a:pt x="124" y="259"/>
                  </a:cubicBezTo>
                  <a:cubicBezTo>
                    <a:pt x="170" y="259"/>
                    <a:pt x="225" y="214"/>
                    <a:pt x="239" y="153"/>
                  </a:cubicBezTo>
                  <a:cubicBezTo>
                    <a:pt x="239" y="120"/>
                    <a:pt x="239" y="83"/>
                    <a:pt x="223" y="50"/>
                  </a:cubicBezTo>
                  <a:lnTo>
                    <a:pt x="206" y="34"/>
                  </a:ln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"/>
            <p:cNvSpPr/>
            <p:nvPr/>
          </p:nvSpPr>
          <p:spPr>
            <a:xfrm>
              <a:off x="4095200" y="27363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58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7" y="261"/>
                    <a:pt x="107" y="263"/>
                    <a:pt x="117" y="263"/>
                  </a:cubicBezTo>
                  <a:cubicBezTo>
                    <a:pt x="140" y="263"/>
                    <a:pt x="162" y="252"/>
                    <a:pt x="174" y="240"/>
                  </a:cubicBezTo>
                  <a:cubicBezTo>
                    <a:pt x="207" y="223"/>
                    <a:pt x="224" y="186"/>
                    <a:pt x="224" y="153"/>
                  </a:cubicBezTo>
                  <a:cubicBezTo>
                    <a:pt x="244" y="120"/>
                    <a:pt x="244" y="83"/>
                    <a:pt x="224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1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"/>
            <p:cNvSpPr/>
            <p:nvPr/>
          </p:nvSpPr>
          <p:spPr>
            <a:xfrm>
              <a:off x="4074175" y="28227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1"/>
                  </a:moveTo>
                  <a:cubicBezTo>
                    <a:pt x="126" y="1"/>
                    <a:pt x="112" y="5"/>
                    <a:pt x="104" y="13"/>
                  </a:cubicBezTo>
                  <a:cubicBezTo>
                    <a:pt x="34" y="50"/>
                    <a:pt x="1" y="116"/>
                    <a:pt x="17" y="186"/>
                  </a:cubicBezTo>
                  <a:cubicBezTo>
                    <a:pt x="30" y="240"/>
                    <a:pt x="74" y="262"/>
                    <a:pt x="118" y="262"/>
                  </a:cubicBezTo>
                  <a:cubicBezTo>
                    <a:pt x="132" y="262"/>
                    <a:pt x="145" y="260"/>
                    <a:pt x="158" y="256"/>
                  </a:cubicBezTo>
                  <a:cubicBezTo>
                    <a:pt x="223" y="219"/>
                    <a:pt x="261" y="153"/>
                    <a:pt x="240" y="83"/>
                  </a:cubicBezTo>
                  <a:cubicBezTo>
                    <a:pt x="223" y="67"/>
                    <a:pt x="223" y="50"/>
                    <a:pt x="207" y="30"/>
                  </a:cubicBezTo>
                  <a:cubicBezTo>
                    <a:pt x="190" y="30"/>
                    <a:pt x="190" y="13"/>
                    <a:pt x="190" y="13"/>
                  </a:cubicBezTo>
                  <a:cubicBezTo>
                    <a:pt x="174" y="5"/>
                    <a:pt x="156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"/>
            <p:cNvSpPr/>
            <p:nvPr/>
          </p:nvSpPr>
          <p:spPr>
            <a:xfrm>
              <a:off x="4034300" y="2771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122" y="0"/>
                    <a:pt x="113" y="2"/>
                    <a:pt x="103" y="7"/>
                  </a:cubicBezTo>
                  <a:cubicBezTo>
                    <a:pt x="83" y="7"/>
                    <a:pt x="50" y="28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64"/>
                    <a:pt x="17" y="197"/>
                    <a:pt x="33" y="234"/>
                  </a:cubicBezTo>
                  <a:cubicBezTo>
                    <a:pt x="55" y="248"/>
                    <a:pt x="81" y="257"/>
                    <a:pt x="107" y="257"/>
                  </a:cubicBezTo>
                  <a:cubicBezTo>
                    <a:pt x="141" y="257"/>
                    <a:pt x="176" y="243"/>
                    <a:pt x="206" y="213"/>
                  </a:cubicBezTo>
                  <a:cubicBezTo>
                    <a:pt x="239" y="147"/>
                    <a:pt x="239" y="77"/>
                    <a:pt x="186" y="28"/>
                  </a:cubicBezTo>
                  <a:cubicBezTo>
                    <a:pt x="174" y="13"/>
                    <a:pt x="15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"/>
            <p:cNvSpPr/>
            <p:nvPr/>
          </p:nvSpPr>
          <p:spPr>
            <a:xfrm>
              <a:off x="4028625" y="2755975"/>
              <a:ext cx="6100" cy="6250"/>
            </a:xfrm>
            <a:custGeom>
              <a:avLst/>
              <a:gdLst/>
              <a:ahLst/>
              <a:cxnLst/>
              <a:rect l="l" t="t" r="r" b="b"/>
              <a:pathLst>
                <a:path w="244" h="250" extrusionOk="0">
                  <a:moveTo>
                    <a:pt x="131" y="0"/>
                  </a:moveTo>
                  <a:cubicBezTo>
                    <a:pt x="72" y="0"/>
                    <a:pt x="21" y="49"/>
                    <a:pt x="21" y="106"/>
                  </a:cubicBezTo>
                  <a:cubicBezTo>
                    <a:pt x="1" y="143"/>
                    <a:pt x="1" y="176"/>
                    <a:pt x="21" y="193"/>
                  </a:cubicBezTo>
                  <a:cubicBezTo>
                    <a:pt x="38" y="226"/>
                    <a:pt x="71" y="247"/>
                    <a:pt x="87" y="247"/>
                  </a:cubicBezTo>
                  <a:cubicBezTo>
                    <a:pt x="96" y="249"/>
                    <a:pt x="104" y="250"/>
                    <a:pt x="112" y="250"/>
                  </a:cubicBezTo>
                  <a:cubicBezTo>
                    <a:pt x="169" y="250"/>
                    <a:pt x="209" y="201"/>
                    <a:pt x="227" y="143"/>
                  </a:cubicBezTo>
                  <a:cubicBezTo>
                    <a:pt x="244" y="106"/>
                    <a:pt x="227" y="73"/>
                    <a:pt x="227" y="57"/>
                  </a:cubicBezTo>
                  <a:cubicBezTo>
                    <a:pt x="207" y="40"/>
                    <a:pt x="207" y="40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"/>
            <p:cNvSpPr/>
            <p:nvPr/>
          </p:nvSpPr>
          <p:spPr>
            <a:xfrm>
              <a:off x="4037700" y="2850150"/>
              <a:ext cx="3425" cy="425"/>
            </a:xfrm>
            <a:custGeom>
              <a:avLst/>
              <a:gdLst/>
              <a:ahLst/>
              <a:cxnLst/>
              <a:rect l="l" t="t" r="r" b="b"/>
              <a:pathLst>
                <a:path w="137" h="17" extrusionOk="0">
                  <a:moveTo>
                    <a:pt x="87" y="0"/>
                  </a:moveTo>
                  <a:cubicBezTo>
                    <a:pt x="50" y="0"/>
                    <a:pt x="33" y="0"/>
                    <a:pt x="0" y="17"/>
                  </a:cubicBezTo>
                  <a:lnTo>
                    <a:pt x="136" y="17"/>
                  </a:lnTo>
                  <a:cubicBezTo>
                    <a:pt x="120" y="17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"/>
            <p:cNvSpPr/>
            <p:nvPr/>
          </p:nvSpPr>
          <p:spPr>
            <a:xfrm>
              <a:off x="4035950" y="27886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5"/>
                    <a:pt x="17" y="106"/>
                  </a:cubicBezTo>
                  <a:cubicBezTo>
                    <a:pt x="0" y="139"/>
                    <a:pt x="0" y="176"/>
                    <a:pt x="17" y="209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06" y="209"/>
                    <a:pt x="22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"/>
            <p:cNvSpPr/>
            <p:nvPr/>
          </p:nvSpPr>
          <p:spPr>
            <a:xfrm>
              <a:off x="4036875" y="280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3" y="1"/>
                  </a:moveTo>
                  <a:cubicBezTo>
                    <a:pt x="86" y="1"/>
                    <a:pt x="31" y="46"/>
                    <a:pt x="17" y="107"/>
                  </a:cubicBezTo>
                  <a:cubicBezTo>
                    <a:pt x="0" y="177"/>
                    <a:pt x="33" y="243"/>
                    <a:pt x="103" y="243"/>
                  </a:cubicBezTo>
                  <a:cubicBezTo>
                    <a:pt x="113" y="249"/>
                    <a:pt x="122" y="252"/>
                    <a:pt x="129" y="252"/>
                  </a:cubicBezTo>
                  <a:cubicBezTo>
                    <a:pt x="148" y="252"/>
                    <a:pt x="163" y="238"/>
                    <a:pt x="186" y="227"/>
                  </a:cubicBezTo>
                  <a:cubicBezTo>
                    <a:pt x="206" y="210"/>
                    <a:pt x="223" y="177"/>
                    <a:pt x="239" y="140"/>
                  </a:cubicBezTo>
                  <a:cubicBezTo>
                    <a:pt x="239" y="107"/>
                    <a:pt x="239" y="74"/>
                    <a:pt x="223" y="58"/>
                  </a:cubicBezTo>
                  <a:cubicBezTo>
                    <a:pt x="223" y="37"/>
                    <a:pt x="223" y="37"/>
                    <a:pt x="206" y="21"/>
                  </a:cubicBezTo>
                  <a:cubicBezTo>
                    <a:pt x="186" y="4"/>
                    <a:pt x="169" y="4"/>
                    <a:pt x="153" y="4"/>
                  </a:cubicBezTo>
                  <a:cubicBezTo>
                    <a:pt x="146" y="2"/>
                    <a:pt x="140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"/>
            <p:cNvSpPr/>
            <p:nvPr/>
          </p:nvSpPr>
          <p:spPr>
            <a:xfrm>
              <a:off x="4030375" y="2818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17" y="38"/>
                    <a:pt x="1" y="12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4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4"/>
                    <a:pt x="223" y="87"/>
                    <a:pt x="223" y="54"/>
                  </a:cubicBezTo>
                  <a:cubicBezTo>
                    <a:pt x="207" y="54"/>
                    <a:pt x="207" y="38"/>
                    <a:pt x="190" y="38"/>
                  </a:cubicBezTo>
                  <a:cubicBezTo>
                    <a:pt x="190" y="21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"/>
            <p:cNvSpPr/>
            <p:nvPr/>
          </p:nvSpPr>
          <p:spPr>
            <a:xfrm>
              <a:off x="4034300" y="28328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4"/>
                    <a:pt x="83" y="264"/>
                  </a:cubicBezTo>
                  <a:cubicBezTo>
                    <a:pt x="120" y="264"/>
                    <a:pt x="136" y="264"/>
                    <a:pt x="169" y="227"/>
                  </a:cubicBezTo>
                  <a:cubicBezTo>
                    <a:pt x="186" y="210"/>
                    <a:pt x="223" y="194"/>
                    <a:pt x="223" y="161"/>
                  </a:cubicBezTo>
                  <a:cubicBezTo>
                    <a:pt x="223" y="124"/>
                    <a:pt x="223" y="91"/>
                    <a:pt x="206" y="58"/>
                  </a:cubicBezTo>
                  <a:cubicBezTo>
                    <a:pt x="206" y="37"/>
                    <a:pt x="206" y="37"/>
                    <a:pt x="186" y="37"/>
                  </a:cubicBezTo>
                  <a:cubicBezTo>
                    <a:pt x="169" y="20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"/>
            <p:cNvSpPr/>
            <p:nvPr/>
          </p:nvSpPr>
          <p:spPr>
            <a:xfrm>
              <a:off x="4064300" y="27912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4" y="45"/>
                    <a:pt x="17" y="106"/>
                  </a:cubicBezTo>
                  <a:cubicBezTo>
                    <a:pt x="0" y="139"/>
                    <a:pt x="17" y="176"/>
                    <a:pt x="37" y="209"/>
                  </a:cubicBezTo>
                  <a:cubicBezTo>
                    <a:pt x="37" y="226"/>
                    <a:pt x="70" y="242"/>
                    <a:pt x="103" y="259"/>
                  </a:cubicBezTo>
                  <a:cubicBezTo>
                    <a:pt x="157" y="259"/>
                    <a:pt x="223" y="209"/>
                    <a:pt x="24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23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"/>
            <p:cNvSpPr/>
            <p:nvPr/>
          </p:nvSpPr>
          <p:spPr>
            <a:xfrm>
              <a:off x="4059125" y="2821275"/>
              <a:ext cx="6125" cy="6200"/>
            </a:xfrm>
            <a:custGeom>
              <a:avLst/>
              <a:gdLst/>
              <a:ahLst/>
              <a:cxnLst/>
              <a:rect l="l" t="t" r="r" b="b"/>
              <a:pathLst>
                <a:path w="245" h="248" extrusionOk="0">
                  <a:moveTo>
                    <a:pt x="128" y="1"/>
                  </a:moveTo>
                  <a:cubicBezTo>
                    <a:pt x="74" y="1"/>
                    <a:pt x="35" y="48"/>
                    <a:pt x="17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7" y="246"/>
                    <a:pt x="105" y="248"/>
                    <a:pt x="114" y="248"/>
                  </a:cubicBezTo>
                  <a:cubicBezTo>
                    <a:pt x="170" y="248"/>
                    <a:pt x="209" y="202"/>
                    <a:pt x="224" y="141"/>
                  </a:cubicBezTo>
                  <a:cubicBezTo>
                    <a:pt x="244" y="108"/>
                    <a:pt x="244" y="71"/>
                    <a:pt x="224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5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"/>
            <p:cNvSpPr/>
            <p:nvPr/>
          </p:nvSpPr>
          <p:spPr>
            <a:xfrm>
              <a:off x="4064300" y="2837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40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7" y="50"/>
                    <a:pt x="17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7" y="239"/>
                    <a:pt x="54" y="256"/>
                    <a:pt x="87" y="256"/>
                  </a:cubicBezTo>
                  <a:cubicBezTo>
                    <a:pt x="96" y="258"/>
                    <a:pt x="105" y="259"/>
                    <a:pt x="113" y="259"/>
                  </a:cubicBezTo>
                  <a:cubicBezTo>
                    <a:pt x="169" y="259"/>
                    <a:pt x="208" y="214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3"/>
                    <a:pt x="190" y="33"/>
                  </a:cubicBezTo>
                  <a:cubicBezTo>
                    <a:pt x="173" y="17"/>
                    <a:pt x="157" y="17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"/>
            <p:cNvSpPr/>
            <p:nvPr/>
          </p:nvSpPr>
          <p:spPr>
            <a:xfrm>
              <a:off x="4051825" y="280450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19" y="1"/>
                  </a:moveTo>
                  <a:cubicBezTo>
                    <a:pt x="70" y="1"/>
                    <a:pt x="18" y="46"/>
                    <a:pt x="0" y="107"/>
                  </a:cubicBezTo>
                  <a:cubicBezTo>
                    <a:pt x="0" y="140"/>
                    <a:pt x="0" y="177"/>
                    <a:pt x="21" y="194"/>
                  </a:cubicBezTo>
                  <a:cubicBezTo>
                    <a:pt x="37" y="227"/>
                    <a:pt x="54" y="243"/>
                    <a:pt x="87" y="243"/>
                  </a:cubicBezTo>
                  <a:cubicBezTo>
                    <a:pt x="97" y="246"/>
                    <a:pt x="107" y="248"/>
                    <a:pt x="116" y="248"/>
                  </a:cubicBezTo>
                  <a:cubicBezTo>
                    <a:pt x="171" y="248"/>
                    <a:pt x="209" y="200"/>
                    <a:pt x="227" y="140"/>
                  </a:cubicBezTo>
                  <a:cubicBezTo>
                    <a:pt x="243" y="107"/>
                    <a:pt x="227" y="74"/>
                    <a:pt x="206" y="58"/>
                  </a:cubicBezTo>
                  <a:cubicBezTo>
                    <a:pt x="206" y="37"/>
                    <a:pt x="206" y="37"/>
                    <a:pt x="190" y="21"/>
                  </a:cubicBezTo>
                  <a:cubicBezTo>
                    <a:pt x="190" y="4"/>
                    <a:pt x="173" y="4"/>
                    <a:pt x="140" y="4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"/>
            <p:cNvSpPr/>
            <p:nvPr/>
          </p:nvSpPr>
          <p:spPr>
            <a:xfrm>
              <a:off x="4062125" y="27757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7" y="1"/>
                  </a:moveTo>
                  <a:cubicBezTo>
                    <a:pt x="103" y="1"/>
                    <a:pt x="67" y="17"/>
                    <a:pt x="38" y="55"/>
                  </a:cubicBezTo>
                  <a:cubicBezTo>
                    <a:pt x="0" y="109"/>
                    <a:pt x="0" y="179"/>
                    <a:pt x="38" y="229"/>
                  </a:cubicBezTo>
                  <a:cubicBezTo>
                    <a:pt x="58" y="251"/>
                    <a:pt x="82" y="260"/>
                    <a:pt x="107" y="260"/>
                  </a:cubicBezTo>
                  <a:cubicBezTo>
                    <a:pt x="141" y="260"/>
                    <a:pt x="178" y="241"/>
                    <a:pt x="207" y="212"/>
                  </a:cubicBezTo>
                  <a:cubicBezTo>
                    <a:pt x="244" y="158"/>
                    <a:pt x="244" y="76"/>
                    <a:pt x="207" y="22"/>
                  </a:cubicBezTo>
                  <a:cubicBezTo>
                    <a:pt x="186" y="9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"/>
            <p:cNvSpPr/>
            <p:nvPr/>
          </p:nvSpPr>
          <p:spPr>
            <a:xfrm>
              <a:off x="4056550" y="27588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35" y="1"/>
                  </a:moveTo>
                  <a:cubicBezTo>
                    <a:pt x="126" y="1"/>
                    <a:pt x="116" y="2"/>
                    <a:pt x="104" y="8"/>
                  </a:cubicBezTo>
                  <a:cubicBezTo>
                    <a:pt x="38" y="45"/>
                    <a:pt x="1" y="111"/>
                    <a:pt x="17" y="181"/>
                  </a:cubicBezTo>
                  <a:cubicBezTo>
                    <a:pt x="38" y="214"/>
                    <a:pt x="54" y="235"/>
                    <a:pt x="71" y="251"/>
                  </a:cubicBezTo>
                  <a:cubicBezTo>
                    <a:pt x="87" y="259"/>
                    <a:pt x="105" y="263"/>
                    <a:pt x="120" y="263"/>
                  </a:cubicBezTo>
                  <a:cubicBezTo>
                    <a:pt x="136" y="263"/>
                    <a:pt x="149" y="259"/>
                    <a:pt x="157" y="251"/>
                  </a:cubicBezTo>
                  <a:cubicBezTo>
                    <a:pt x="190" y="235"/>
                    <a:pt x="207" y="214"/>
                    <a:pt x="223" y="181"/>
                  </a:cubicBezTo>
                  <a:cubicBezTo>
                    <a:pt x="244" y="148"/>
                    <a:pt x="244" y="111"/>
                    <a:pt x="244" y="78"/>
                  </a:cubicBezTo>
                  <a:cubicBezTo>
                    <a:pt x="244" y="61"/>
                    <a:pt x="223" y="45"/>
                    <a:pt x="207" y="28"/>
                  </a:cubicBezTo>
                  <a:cubicBezTo>
                    <a:pt x="207" y="28"/>
                    <a:pt x="190" y="28"/>
                    <a:pt x="190" y="8"/>
                  </a:cubicBezTo>
                  <a:cubicBezTo>
                    <a:pt x="168" y="8"/>
                    <a:pt x="154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"/>
            <p:cNvSpPr/>
            <p:nvPr/>
          </p:nvSpPr>
          <p:spPr>
            <a:xfrm>
              <a:off x="4069025" y="27457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20" y="1"/>
                    <a:pt x="87" y="1"/>
                    <a:pt x="54" y="38"/>
                  </a:cubicBezTo>
                  <a:cubicBezTo>
                    <a:pt x="34" y="55"/>
                    <a:pt x="17" y="71"/>
                    <a:pt x="1" y="10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54" y="261"/>
                    <a:pt x="87" y="261"/>
                  </a:cubicBezTo>
                  <a:cubicBezTo>
                    <a:pt x="93" y="263"/>
                    <a:pt x="100" y="264"/>
                    <a:pt x="106" y="264"/>
                  </a:cubicBezTo>
                  <a:cubicBezTo>
                    <a:pt x="153" y="264"/>
                    <a:pt x="209" y="215"/>
                    <a:pt x="223" y="158"/>
                  </a:cubicBezTo>
                  <a:cubicBezTo>
                    <a:pt x="223" y="121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17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"/>
            <p:cNvSpPr/>
            <p:nvPr/>
          </p:nvSpPr>
          <p:spPr>
            <a:xfrm>
              <a:off x="4066050" y="2806825"/>
              <a:ext cx="6400" cy="6300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144" y="1"/>
                  </a:moveTo>
                  <a:cubicBezTo>
                    <a:pt x="109" y="1"/>
                    <a:pt x="71" y="18"/>
                    <a:pt x="50" y="47"/>
                  </a:cubicBezTo>
                  <a:cubicBezTo>
                    <a:pt x="0" y="101"/>
                    <a:pt x="0" y="187"/>
                    <a:pt x="50" y="220"/>
                  </a:cubicBezTo>
                  <a:cubicBezTo>
                    <a:pt x="65" y="243"/>
                    <a:pt x="89" y="252"/>
                    <a:pt x="114" y="252"/>
                  </a:cubicBezTo>
                  <a:cubicBezTo>
                    <a:pt x="149" y="252"/>
                    <a:pt x="187" y="233"/>
                    <a:pt x="206" y="204"/>
                  </a:cubicBezTo>
                  <a:cubicBezTo>
                    <a:pt x="256" y="150"/>
                    <a:pt x="256" y="68"/>
                    <a:pt x="206" y="31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"/>
            <p:cNvSpPr/>
            <p:nvPr/>
          </p:nvSpPr>
          <p:spPr>
            <a:xfrm>
              <a:off x="4123975" y="27392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6"/>
                    <a:pt x="21" y="106"/>
                  </a:cubicBezTo>
                  <a:cubicBezTo>
                    <a:pt x="0" y="139"/>
                    <a:pt x="21" y="172"/>
                    <a:pt x="21" y="210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27" y="210"/>
                    <a:pt x="227" y="139"/>
                  </a:cubicBezTo>
                  <a:cubicBezTo>
                    <a:pt x="243" y="106"/>
                    <a:pt x="243" y="90"/>
                    <a:pt x="227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"/>
            <p:cNvSpPr/>
            <p:nvPr/>
          </p:nvSpPr>
          <p:spPr>
            <a:xfrm>
              <a:off x="3885250" y="27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0"/>
                  </a:moveTo>
                  <a:cubicBezTo>
                    <a:pt x="74" y="0"/>
                    <a:pt x="31" y="46"/>
                    <a:pt x="17" y="107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67" y="243"/>
                    <a:pt x="87" y="259"/>
                  </a:cubicBezTo>
                  <a:cubicBezTo>
                    <a:pt x="153" y="259"/>
                    <a:pt x="207" y="210"/>
                    <a:pt x="223" y="139"/>
                  </a:cubicBezTo>
                  <a:cubicBezTo>
                    <a:pt x="240" y="107"/>
                    <a:pt x="240" y="74"/>
                    <a:pt x="223" y="53"/>
                  </a:cubicBezTo>
                  <a:cubicBezTo>
                    <a:pt x="207" y="36"/>
                    <a:pt x="207" y="36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4" y="1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"/>
            <p:cNvSpPr/>
            <p:nvPr/>
          </p:nvSpPr>
          <p:spPr>
            <a:xfrm>
              <a:off x="3880100" y="27903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3" y="1"/>
                  </a:moveTo>
                  <a:cubicBezTo>
                    <a:pt x="68" y="1"/>
                    <a:pt x="14" y="49"/>
                    <a:pt x="0" y="108"/>
                  </a:cubicBezTo>
                  <a:cubicBezTo>
                    <a:pt x="0" y="141"/>
                    <a:pt x="0" y="174"/>
                    <a:pt x="17" y="191"/>
                  </a:cubicBezTo>
                  <a:cubicBezTo>
                    <a:pt x="33" y="228"/>
                    <a:pt x="50" y="244"/>
                    <a:pt x="87" y="244"/>
                  </a:cubicBezTo>
                  <a:cubicBezTo>
                    <a:pt x="96" y="247"/>
                    <a:pt x="104" y="248"/>
                    <a:pt x="112" y="248"/>
                  </a:cubicBezTo>
                  <a:cubicBezTo>
                    <a:pt x="166" y="248"/>
                    <a:pt x="209" y="202"/>
                    <a:pt x="223" y="141"/>
                  </a:cubicBezTo>
                  <a:cubicBezTo>
                    <a:pt x="240" y="108"/>
                    <a:pt x="223" y="71"/>
                    <a:pt x="207" y="55"/>
                  </a:cubicBezTo>
                  <a:cubicBezTo>
                    <a:pt x="207" y="38"/>
                    <a:pt x="207" y="38"/>
                    <a:pt x="190" y="22"/>
                  </a:cubicBezTo>
                  <a:cubicBezTo>
                    <a:pt x="190" y="5"/>
                    <a:pt x="169" y="5"/>
                    <a:pt x="136" y="5"/>
                  </a:cubicBezTo>
                  <a:cubicBezTo>
                    <a:pt x="129" y="2"/>
                    <a:pt x="121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"/>
            <p:cNvSpPr/>
            <p:nvPr/>
          </p:nvSpPr>
          <p:spPr>
            <a:xfrm>
              <a:off x="3875775" y="283775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36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0" y="101"/>
                    <a:pt x="0" y="187"/>
                    <a:pt x="33" y="220"/>
                  </a:cubicBezTo>
                  <a:cubicBezTo>
                    <a:pt x="54" y="237"/>
                    <a:pt x="70" y="237"/>
                    <a:pt x="87" y="253"/>
                  </a:cubicBezTo>
                  <a:cubicBezTo>
                    <a:pt x="120" y="253"/>
                    <a:pt x="173" y="237"/>
                    <a:pt x="206" y="204"/>
                  </a:cubicBezTo>
                  <a:cubicBezTo>
                    <a:pt x="223" y="171"/>
                    <a:pt x="239" y="117"/>
                    <a:pt x="223" y="68"/>
                  </a:cubicBezTo>
                  <a:cubicBezTo>
                    <a:pt x="223" y="47"/>
                    <a:pt x="206" y="31"/>
                    <a:pt x="206" y="31"/>
                  </a:cubicBezTo>
                  <a:cubicBezTo>
                    <a:pt x="186" y="10"/>
                    <a:pt x="161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"/>
            <p:cNvSpPr/>
            <p:nvPr/>
          </p:nvSpPr>
          <p:spPr>
            <a:xfrm>
              <a:off x="3890000" y="27148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17"/>
                  </a:cubicBezTo>
                  <a:cubicBezTo>
                    <a:pt x="33" y="54"/>
                    <a:pt x="0" y="70"/>
                    <a:pt x="0" y="103"/>
                  </a:cubicBezTo>
                  <a:cubicBezTo>
                    <a:pt x="0" y="140"/>
                    <a:pt x="0" y="173"/>
                    <a:pt x="17" y="206"/>
                  </a:cubicBezTo>
                  <a:cubicBezTo>
                    <a:pt x="33" y="223"/>
                    <a:pt x="50" y="260"/>
                    <a:pt x="83" y="260"/>
                  </a:cubicBezTo>
                  <a:cubicBezTo>
                    <a:pt x="136" y="260"/>
                    <a:pt x="206" y="223"/>
                    <a:pt x="223" y="157"/>
                  </a:cubicBezTo>
                  <a:cubicBezTo>
                    <a:pt x="223" y="120"/>
                    <a:pt x="223" y="87"/>
                    <a:pt x="206" y="54"/>
                  </a:cubicBezTo>
                  <a:cubicBezTo>
                    <a:pt x="206" y="37"/>
                    <a:pt x="186" y="37"/>
                    <a:pt x="186" y="37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"/>
            <p:cNvSpPr/>
            <p:nvPr/>
          </p:nvSpPr>
          <p:spPr>
            <a:xfrm>
              <a:off x="3890400" y="27294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50" y="34"/>
                    <a:pt x="17" y="71"/>
                    <a:pt x="17" y="120"/>
                  </a:cubicBezTo>
                  <a:cubicBezTo>
                    <a:pt x="1" y="153"/>
                    <a:pt x="17" y="190"/>
                    <a:pt x="17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6" y="261"/>
                  </a:cubicBezTo>
                  <a:cubicBezTo>
                    <a:pt x="169" y="261"/>
                    <a:pt x="209" y="216"/>
                    <a:pt x="223" y="174"/>
                  </a:cubicBezTo>
                  <a:cubicBezTo>
                    <a:pt x="223" y="153"/>
                    <a:pt x="223" y="153"/>
                    <a:pt x="240" y="153"/>
                  </a:cubicBezTo>
                  <a:cubicBezTo>
                    <a:pt x="240" y="104"/>
                    <a:pt x="223" y="71"/>
                    <a:pt x="207" y="34"/>
                  </a:cubicBezTo>
                  <a:cubicBezTo>
                    <a:pt x="19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"/>
            <p:cNvSpPr/>
            <p:nvPr/>
          </p:nvSpPr>
          <p:spPr>
            <a:xfrm>
              <a:off x="3874525" y="2822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6" y="0"/>
                  </a:moveTo>
                  <a:cubicBezTo>
                    <a:pt x="67" y="0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6"/>
                    <a:pt x="67" y="263"/>
                    <a:pt x="83" y="263"/>
                  </a:cubicBezTo>
                  <a:cubicBezTo>
                    <a:pt x="120" y="263"/>
                    <a:pt x="153" y="263"/>
                    <a:pt x="170" y="226"/>
                  </a:cubicBezTo>
                  <a:cubicBezTo>
                    <a:pt x="207" y="210"/>
                    <a:pt x="223" y="193"/>
                    <a:pt x="223" y="160"/>
                  </a:cubicBezTo>
                  <a:cubicBezTo>
                    <a:pt x="240" y="123"/>
                    <a:pt x="223" y="90"/>
                    <a:pt x="223" y="57"/>
                  </a:cubicBezTo>
                  <a:lnTo>
                    <a:pt x="207" y="37"/>
                  </a:lnTo>
                  <a:cubicBezTo>
                    <a:pt x="186" y="20"/>
                    <a:pt x="170" y="4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"/>
            <p:cNvSpPr/>
            <p:nvPr/>
          </p:nvSpPr>
          <p:spPr>
            <a:xfrm>
              <a:off x="3886900" y="28231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7" y="0"/>
                  </a:moveTo>
                  <a:cubicBezTo>
                    <a:pt x="104" y="0"/>
                    <a:pt x="73" y="19"/>
                    <a:pt x="54" y="50"/>
                  </a:cubicBezTo>
                  <a:cubicBezTo>
                    <a:pt x="1" y="99"/>
                    <a:pt x="1" y="186"/>
                    <a:pt x="54" y="239"/>
                  </a:cubicBezTo>
                  <a:cubicBezTo>
                    <a:pt x="71" y="239"/>
                    <a:pt x="71" y="256"/>
                    <a:pt x="87" y="256"/>
                  </a:cubicBezTo>
                  <a:cubicBezTo>
                    <a:pt x="100" y="260"/>
                    <a:pt x="112" y="262"/>
                    <a:pt x="123" y="262"/>
                  </a:cubicBezTo>
                  <a:cubicBezTo>
                    <a:pt x="157" y="262"/>
                    <a:pt x="182" y="243"/>
                    <a:pt x="207" y="202"/>
                  </a:cubicBezTo>
                  <a:cubicBezTo>
                    <a:pt x="244" y="169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33"/>
                  </a:cubicBezTo>
                  <a:cubicBezTo>
                    <a:pt x="186" y="10"/>
                    <a:pt x="161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"/>
            <p:cNvSpPr/>
            <p:nvPr/>
          </p:nvSpPr>
          <p:spPr>
            <a:xfrm>
              <a:off x="3892575" y="2840575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3" y="243"/>
                  </a:cubicBezTo>
                  <a:cubicBezTo>
                    <a:pt x="91" y="246"/>
                    <a:pt x="99" y="248"/>
                    <a:pt x="107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39" y="91"/>
                    <a:pt x="223" y="58"/>
                    <a:pt x="186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3871025" y="280812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0" y="0"/>
                  </a:moveTo>
                  <a:cubicBezTo>
                    <a:pt x="117" y="0"/>
                    <a:pt x="104" y="6"/>
                    <a:pt x="87" y="16"/>
                  </a:cubicBezTo>
                  <a:cubicBezTo>
                    <a:pt x="54" y="16"/>
                    <a:pt x="38" y="49"/>
                    <a:pt x="17" y="65"/>
                  </a:cubicBezTo>
                  <a:cubicBezTo>
                    <a:pt x="1" y="98"/>
                    <a:pt x="1" y="135"/>
                    <a:pt x="1" y="168"/>
                  </a:cubicBezTo>
                  <a:cubicBezTo>
                    <a:pt x="13" y="220"/>
                    <a:pt x="54" y="251"/>
                    <a:pt x="96" y="251"/>
                  </a:cubicBezTo>
                  <a:cubicBezTo>
                    <a:pt x="111" y="251"/>
                    <a:pt x="127" y="247"/>
                    <a:pt x="141" y="238"/>
                  </a:cubicBezTo>
                  <a:cubicBezTo>
                    <a:pt x="207" y="222"/>
                    <a:pt x="244" y="152"/>
                    <a:pt x="223" y="82"/>
                  </a:cubicBezTo>
                  <a:cubicBezTo>
                    <a:pt x="223" y="49"/>
                    <a:pt x="207" y="32"/>
                    <a:pt x="190" y="32"/>
                  </a:cubicBezTo>
                  <a:cubicBezTo>
                    <a:pt x="190" y="16"/>
                    <a:pt x="174" y="16"/>
                    <a:pt x="174" y="16"/>
                  </a:cubicBezTo>
                  <a:cubicBezTo>
                    <a:pt x="157" y="6"/>
                    <a:pt x="144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"/>
            <p:cNvSpPr/>
            <p:nvPr/>
          </p:nvSpPr>
          <p:spPr>
            <a:xfrm>
              <a:off x="4152300" y="27929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1"/>
                  </a:moveTo>
                  <a:cubicBezTo>
                    <a:pt x="74" y="1"/>
                    <a:pt x="36" y="49"/>
                    <a:pt x="22" y="108"/>
                  </a:cubicBezTo>
                  <a:cubicBezTo>
                    <a:pt x="1" y="141"/>
                    <a:pt x="1" y="174"/>
                    <a:pt x="22" y="212"/>
                  </a:cubicBezTo>
                  <a:cubicBezTo>
                    <a:pt x="38" y="228"/>
                    <a:pt x="71" y="245"/>
                    <a:pt x="88" y="261"/>
                  </a:cubicBezTo>
                  <a:cubicBezTo>
                    <a:pt x="125" y="261"/>
                    <a:pt x="158" y="245"/>
                    <a:pt x="174" y="228"/>
                  </a:cubicBezTo>
                  <a:cubicBezTo>
                    <a:pt x="207" y="212"/>
                    <a:pt x="228" y="174"/>
                    <a:pt x="228" y="141"/>
                  </a:cubicBezTo>
                  <a:cubicBezTo>
                    <a:pt x="244" y="108"/>
                    <a:pt x="244" y="71"/>
                    <a:pt x="228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22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"/>
            <p:cNvSpPr/>
            <p:nvPr/>
          </p:nvSpPr>
          <p:spPr>
            <a:xfrm>
              <a:off x="4136450" y="27894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1" y="0"/>
                  </a:moveTo>
                  <a:cubicBezTo>
                    <a:pt x="70" y="0"/>
                    <a:pt x="15" y="48"/>
                    <a:pt x="0" y="106"/>
                  </a:cubicBezTo>
                  <a:cubicBezTo>
                    <a:pt x="0" y="143"/>
                    <a:pt x="0" y="176"/>
                    <a:pt x="17" y="209"/>
                  </a:cubicBezTo>
                  <a:cubicBezTo>
                    <a:pt x="37" y="226"/>
                    <a:pt x="54" y="246"/>
                    <a:pt x="87" y="263"/>
                  </a:cubicBezTo>
                  <a:cubicBezTo>
                    <a:pt x="157" y="263"/>
                    <a:pt x="206" y="226"/>
                    <a:pt x="223" y="160"/>
                  </a:cubicBezTo>
                  <a:cubicBezTo>
                    <a:pt x="243" y="106"/>
                    <a:pt x="223" y="57"/>
                    <a:pt x="190" y="4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"/>
            <p:cNvSpPr/>
            <p:nvPr/>
          </p:nvSpPr>
          <p:spPr>
            <a:xfrm>
              <a:off x="4156225" y="28075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8" y="1"/>
                  </a:moveTo>
                  <a:cubicBezTo>
                    <a:pt x="71" y="1"/>
                    <a:pt x="15" y="49"/>
                    <a:pt x="1" y="107"/>
                  </a:cubicBezTo>
                  <a:cubicBezTo>
                    <a:pt x="1" y="144"/>
                    <a:pt x="1" y="177"/>
                    <a:pt x="17" y="210"/>
                  </a:cubicBezTo>
                  <a:cubicBezTo>
                    <a:pt x="34" y="226"/>
                    <a:pt x="50" y="247"/>
                    <a:pt x="87" y="247"/>
                  </a:cubicBezTo>
                  <a:cubicBezTo>
                    <a:pt x="97" y="252"/>
                    <a:pt x="106" y="254"/>
                    <a:pt x="115" y="254"/>
                  </a:cubicBezTo>
                  <a:cubicBezTo>
                    <a:pt x="138" y="254"/>
                    <a:pt x="159" y="241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07" y="57"/>
                  </a:cubicBezTo>
                  <a:cubicBezTo>
                    <a:pt x="207" y="41"/>
                    <a:pt x="207" y="41"/>
                    <a:pt x="190" y="20"/>
                  </a:cubicBezTo>
                  <a:cubicBezTo>
                    <a:pt x="190" y="4"/>
                    <a:pt x="174" y="4"/>
                    <a:pt x="137" y="4"/>
                  </a:cubicBezTo>
                  <a:cubicBezTo>
                    <a:pt x="131" y="2"/>
                    <a:pt x="124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"/>
            <p:cNvSpPr/>
            <p:nvPr/>
          </p:nvSpPr>
          <p:spPr>
            <a:xfrm>
              <a:off x="4197875" y="2752325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47" y="1"/>
                  </a:moveTo>
                  <a:cubicBezTo>
                    <a:pt x="133" y="1"/>
                    <a:pt x="120" y="5"/>
                    <a:pt x="103" y="13"/>
                  </a:cubicBezTo>
                  <a:cubicBezTo>
                    <a:pt x="33" y="30"/>
                    <a:pt x="0" y="116"/>
                    <a:pt x="17" y="166"/>
                  </a:cubicBezTo>
                  <a:cubicBezTo>
                    <a:pt x="33" y="203"/>
                    <a:pt x="54" y="236"/>
                    <a:pt x="70" y="252"/>
                  </a:cubicBezTo>
                  <a:lnTo>
                    <a:pt x="157" y="252"/>
                  </a:lnTo>
                  <a:cubicBezTo>
                    <a:pt x="223" y="219"/>
                    <a:pt x="260" y="149"/>
                    <a:pt x="239" y="83"/>
                  </a:cubicBezTo>
                  <a:cubicBezTo>
                    <a:pt x="239" y="63"/>
                    <a:pt x="223" y="46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60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"/>
            <p:cNvSpPr/>
            <p:nvPr/>
          </p:nvSpPr>
          <p:spPr>
            <a:xfrm>
              <a:off x="3886900" y="277590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38" y="1"/>
                  </a:moveTo>
                  <a:cubicBezTo>
                    <a:pt x="105" y="1"/>
                    <a:pt x="73" y="19"/>
                    <a:pt x="54" y="47"/>
                  </a:cubicBezTo>
                  <a:cubicBezTo>
                    <a:pt x="1" y="101"/>
                    <a:pt x="1" y="188"/>
                    <a:pt x="54" y="221"/>
                  </a:cubicBezTo>
                  <a:cubicBezTo>
                    <a:pt x="68" y="243"/>
                    <a:pt x="88" y="252"/>
                    <a:pt x="110" y="252"/>
                  </a:cubicBezTo>
                  <a:cubicBezTo>
                    <a:pt x="142" y="252"/>
                    <a:pt x="178" y="233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86" y="10"/>
                    <a:pt x="162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"/>
            <p:cNvSpPr/>
            <p:nvPr/>
          </p:nvSpPr>
          <p:spPr>
            <a:xfrm>
              <a:off x="4200450" y="2771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2" y="1"/>
                  </a:moveTo>
                  <a:cubicBezTo>
                    <a:pt x="101" y="1"/>
                    <a:pt x="72" y="14"/>
                    <a:pt x="54" y="43"/>
                  </a:cubicBezTo>
                  <a:cubicBezTo>
                    <a:pt x="0" y="109"/>
                    <a:pt x="0" y="179"/>
                    <a:pt x="54" y="233"/>
                  </a:cubicBezTo>
                  <a:cubicBezTo>
                    <a:pt x="68" y="247"/>
                    <a:pt x="90" y="256"/>
                    <a:pt x="114" y="256"/>
                  </a:cubicBezTo>
                  <a:cubicBezTo>
                    <a:pt x="145" y="256"/>
                    <a:pt x="179" y="242"/>
                    <a:pt x="207" y="212"/>
                  </a:cubicBezTo>
                  <a:cubicBezTo>
                    <a:pt x="240" y="146"/>
                    <a:pt x="240" y="76"/>
                    <a:pt x="207" y="27"/>
                  </a:cubicBezTo>
                  <a:cubicBezTo>
                    <a:pt x="184" y="10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"/>
            <p:cNvSpPr/>
            <p:nvPr/>
          </p:nvSpPr>
          <p:spPr>
            <a:xfrm>
              <a:off x="3872775" y="2773600"/>
              <a:ext cx="5600" cy="6175"/>
            </a:xfrm>
            <a:custGeom>
              <a:avLst/>
              <a:gdLst/>
              <a:ahLst/>
              <a:cxnLst/>
              <a:rect l="l" t="t" r="r" b="b"/>
              <a:pathLst>
                <a:path w="224" h="247" extrusionOk="0">
                  <a:moveTo>
                    <a:pt x="116" y="0"/>
                  </a:moveTo>
                  <a:cubicBezTo>
                    <a:pt x="70" y="0"/>
                    <a:pt x="15" y="45"/>
                    <a:pt x="1" y="106"/>
                  </a:cubicBezTo>
                  <a:cubicBezTo>
                    <a:pt x="1" y="139"/>
                    <a:pt x="1" y="176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5" y="245"/>
                    <a:pt x="102" y="247"/>
                    <a:pt x="110" y="247"/>
                  </a:cubicBezTo>
                  <a:cubicBezTo>
                    <a:pt x="156" y="247"/>
                    <a:pt x="209" y="199"/>
                    <a:pt x="223" y="139"/>
                  </a:cubicBezTo>
                  <a:cubicBezTo>
                    <a:pt x="223" y="106"/>
                    <a:pt x="223" y="73"/>
                    <a:pt x="207" y="36"/>
                  </a:cubicBezTo>
                  <a:cubicBezTo>
                    <a:pt x="207" y="36"/>
                    <a:pt x="207" y="20"/>
                    <a:pt x="190" y="20"/>
                  </a:cubicBezTo>
                  <a:cubicBezTo>
                    <a:pt x="174" y="3"/>
                    <a:pt x="153" y="3"/>
                    <a:pt x="137" y="3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"/>
            <p:cNvSpPr/>
            <p:nvPr/>
          </p:nvSpPr>
          <p:spPr>
            <a:xfrm>
              <a:off x="4158800" y="27788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53" y="0"/>
                  </a:moveTo>
                  <a:cubicBezTo>
                    <a:pt x="104" y="0"/>
                    <a:pt x="34" y="54"/>
                    <a:pt x="17" y="120"/>
                  </a:cubicBezTo>
                  <a:cubicBezTo>
                    <a:pt x="1" y="190"/>
                    <a:pt x="50" y="260"/>
                    <a:pt x="104" y="260"/>
                  </a:cubicBezTo>
                  <a:cubicBezTo>
                    <a:pt x="137" y="260"/>
                    <a:pt x="174" y="260"/>
                    <a:pt x="190" y="240"/>
                  </a:cubicBezTo>
                  <a:cubicBezTo>
                    <a:pt x="223" y="223"/>
                    <a:pt x="240" y="190"/>
                    <a:pt x="240" y="157"/>
                  </a:cubicBezTo>
                  <a:cubicBezTo>
                    <a:pt x="256" y="120"/>
                    <a:pt x="240" y="87"/>
                    <a:pt x="223" y="54"/>
                  </a:cubicBezTo>
                  <a:cubicBezTo>
                    <a:pt x="223" y="54"/>
                    <a:pt x="223" y="33"/>
                    <a:pt x="207" y="33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"/>
            <p:cNvSpPr/>
            <p:nvPr/>
          </p:nvSpPr>
          <p:spPr>
            <a:xfrm>
              <a:off x="4228800" y="27579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40" y="0"/>
                  </a:moveTo>
                  <a:cubicBezTo>
                    <a:pt x="125" y="0"/>
                    <a:pt x="112" y="5"/>
                    <a:pt x="103" y="13"/>
                  </a:cubicBezTo>
                  <a:cubicBezTo>
                    <a:pt x="33" y="29"/>
                    <a:pt x="0" y="116"/>
                    <a:pt x="17" y="186"/>
                  </a:cubicBezTo>
                  <a:cubicBezTo>
                    <a:pt x="33" y="203"/>
                    <a:pt x="54" y="235"/>
                    <a:pt x="70" y="252"/>
                  </a:cubicBezTo>
                  <a:cubicBezTo>
                    <a:pt x="87" y="262"/>
                    <a:pt x="103" y="267"/>
                    <a:pt x="118" y="267"/>
                  </a:cubicBezTo>
                  <a:cubicBezTo>
                    <a:pt x="133" y="267"/>
                    <a:pt x="147" y="262"/>
                    <a:pt x="157" y="252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49"/>
                    <a:pt x="239" y="116"/>
                    <a:pt x="239" y="83"/>
                  </a:cubicBezTo>
                  <a:cubicBezTo>
                    <a:pt x="223" y="66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5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"/>
            <p:cNvSpPr/>
            <p:nvPr/>
          </p:nvSpPr>
          <p:spPr>
            <a:xfrm>
              <a:off x="3855150" y="28019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16" y="1"/>
                  </a:moveTo>
                  <a:cubicBezTo>
                    <a:pt x="70" y="1"/>
                    <a:pt x="15" y="46"/>
                    <a:pt x="1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54" y="243"/>
                    <a:pt x="87" y="264"/>
                  </a:cubicBezTo>
                  <a:cubicBezTo>
                    <a:pt x="104" y="264"/>
                    <a:pt x="137" y="243"/>
                    <a:pt x="174" y="227"/>
                  </a:cubicBezTo>
                  <a:cubicBezTo>
                    <a:pt x="190" y="210"/>
                    <a:pt x="207" y="177"/>
                    <a:pt x="223" y="140"/>
                  </a:cubicBezTo>
                  <a:cubicBezTo>
                    <a:pt x="223" y="107"/>
                    <a:pt x="223" y="74"/>
                    <a:pt x="207" y="58"/>
                  </a:cubicBezTo>
                  <a:cubicBezTo>
                    <a:pt x="207" y="37"/>
                    <a:pt x="190" y="37"/>
                    <a:pt x="190" y="21"/>
                  </a:cubicBezTo>
                  <a:cubicBezTo>
                    <a:pt x="174" y="21"/>
                    <a:pt x="157" y="4"/>
                    <a:pt x="137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"/>
            <p:cNvSpPr/>
            <p:nvPr/>
          </p:nvSpPr>
          <p:spPr>
            <a:xfrm>
              <a:off x="3851350" y="278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83" y="1"/>
                    <a:pt x="17" y="38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120" y="260"/>
                    <a:pt x="136" y="260"/>
                    <a:pt x="169" y="227"/>
                  </a:cubicBezTo>
                  <a:cubicBezTo>
                    <a:pt x="206" y="207"/>
                    <a:pt x="223" y="190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69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"/>
            <p:cNvSpPr/>
            <p:nvPr/>
          </p:nvSpPr>
          <p:spPr>
            <a:xfrm>
              <a:off x="3860725" y="271037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5" y="0"/>
                  </a:moveTo>
                  <a:cubicBezTo>
                    <a:pt x="102" y="0"/>
                    <a:pt x="82" y="14"/>
                    <a:pt x="70" y="26"/>
                  </a:cubicBezTo>
                  <a:cubicBezTo>
                    <a:pt x="37" y="42"/>
                    <a:pt x="17" y="75"/>
                    <a:pt x="17" y="112"/>
                  </a:cubicBezTo>
                  <a:cubicBezTo>
                    <a:pt x="0" y="145"/>
                    <a:pt x="17" y="178"/>
                    <a:pt x="37" y="195"/>
                  </a:cubicBezTo>
                  <a:cubicBezTo>
                    <a:pt x="54" y="232"/>
                    <a:pt x="70" y="248"/>
                    <a:pt x="103" y="248"/>
                  </a:cubicBezTo>
                  <a:cubicBezTo>
                    <a:pt x="110" y="250"/>
                    <a:pt x="118" y="251"/>
                    <a:pt x="125" y="251"/>
                  </a:cubicBezTo>
                  <a:cubicBezTo>
                    <a:pt x="173" y="251"/>
                    <a:pt x="226" y="206"/>
                    <a:pt x="244" y="145"/>
                  </a:cubicBezTo>
                  <a:cubicBezTo>
                    <a:pt x="244" y="112"/>
                    <a:pt x="244" y="75"/>
                    <a:pt x="223" y="59"/>
                  </a:cubicBezTo>
                  <a:cubicBezTo>
                    <a:pt x="223" y="42"/>
                    <a:pt x="206" y="42"/>
                    <a:pt x="206" y="26"/>
                  </a:cubicBezTo>
                  <a:cubicBezTo>
                    <a:pt x="190" y="9"/>
                    <a:pt x="173" y="9"/>
                    <a:pt x="157" y="9"/>
                  </a:cubicBezTo>
                  <a:cubicBezTo>
                    <a:pt x="146" y="3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3838450" y="273542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67" y="1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1" y="190"/>
                  </a:lnTo>
                  <a:cubicBezTo>
                    <a:pt x="13" y="229"/>
                    <a:pt x="51" y="257"/>
                    <a:pt x="91" y="257"/>
                  </a:cubicBezTo>
                  <a:cubicBezTo>
                    <a:pt x="106" y="257"/>
                    <a:pt x="122" y="253"/>
                    <a:pt x="137" y="244"/>
                  </a:cubicBezTo>
                  <a:cubicBezTo>
                    <a:pt x="186" y="223"/>
                    <a:pt x="223" y="141"/>
                    <a:pt x="207" y="87"/>
                  </a:cubicBezTo>
                  <a:cubicBezTo>
                    <a:pt x="207" y="54"/>
                    <a:pt x="186" y="38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4233950" y="2773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97" y="0"/>
                    <a:pt x="63" y="13"/>
                    <a:pt x="33" y="40"/>
                  </a:cubicBezTo>
                  <a:cubicBezTo>
                    <a:pt x="33" y="56"/>
                    <a:pt x="17" y="77"/>
                    <a:pt x="17" y="110"/>
                  </a:cubicBezTo>
                  <a:cubicBezTo>
                    <a:pt x="0" y="143"/>
                    <a:pt x="17" y="196"/>
                    <a:pt x="54" y="229"/>
                  </a:cubicBezTo>
                  <a:cubicBezTo>
                    <a:pt x="64" y="249"/>
                    <a:pt x="85" y="257"/>
                    <a:pt x="108" y="257"/>
                  </a:cubicBezTo>
                  <a:cubicBezTo>
                    <a:pt x="124" y="257"/>
                    <a:pt x="142" y="253"/>
                    <a:pt x="157" y="246"/>
                  </a:cubicBezTo>
                  <a:cubicBezTo>
                    <a:pt x="173" y="229"/>
                    <a:pt x="190" y="229"/>
                    <a:pt x="206" y="213"/>
                  </a:cubicBezTo>
                  <a:cubicBezTo>
                    <a:pt x="239" y="143"/>
                    <a:pt x="239" y="77"/>
                    <a:pt x="206" y="23"/>
                  </a:cubicBezTo>
                  <a:cubicBezTo>
                    <a:pt x="184" y="8"/>
                    <a:pt x="158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3895550" y="2689975"/>
              <a:ext cx="2600" cy="1250"/>
            </a:xfrm>
            <a:custGeom>
              <a:avLst/>
              <a:gdLst/>
              <a:ahLst/>
              <a:cxnLst/>
              <a:rect l="l" t="t" r="r" b="b"/>
              <a:pathLst>
                <a:path w="104" h="50" extrusionOk="0">
                  <a:moveTo>
                    <a:pt x="1" y="0"/>
                  </a:moveTo>
                  <a:cubicBezTo>
                    <a:pt x="1" y="1"/>
                    <a:pt x="1" y="17"/>
                    <a:pt x="17" y="17"/>
                  </a:cubicBezTo>
                  <a:cubicBezTo>
                    <a:pt x="34" y="33"/>
                    <a:pt x="50" y="50"/>
                    <a:pt x="67" y="50"/>
                  </a:cubicBezTo>
                  <a:lnTo>
                    <a:pt x="104" y="50"/>
                  </a:lnTo>
                  <a:cubicBezTo>
                    <a:pt x="67" y="33"/>
                    <a:pt x="34" y="1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4205600" y="272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38"/>
                    <a:pt x="1" y="104"/>
                    <a:pt x="17" y="174"/>
                  </a:cubicBezTo>
                  <a:cubicBezTo>
                    <a:pt x="34" y="207"/>
                    <a:pt x="54" y="228"/>
                    <a:pt x="71" y="244"/>
                  </a:cubicBezTo>
                  <a:cubicBezTo>
                    <a:pt x="87" y="252"/>
                    <a:pt x="104" y="256"/>
                    <a:pt x="119" y="256"/>
                  </a:cubicBezTo>
                  <a:cubicBezTo>
                    <a:pt x="133" y="256"/>
                    <a:pt x="147" y="252"/>
                    <a:pt x="157" y="244"/>
                  </a:cubicBezTo>
                  <a:cubicBezTo>
                    <a:pt x="190" y="228"/>
                    <a:pt x="207" y="207"/>
                    <a:pt x="223" y="174"/>
                  </a:cubicBezTo>
                  <a:cubicBezTo>
                    <a:pt x="240" y="141"/>
                    <a:pt x="240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cubicBezTo>
                    <a:pt x="207" y="21"/>
                    <a:pt x="190" y="2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4208600" y="2739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9" y="0"/>
                  </a:moveTo>
                  <a:cubicBezTo>
                    <a:pt x="69" y="0"/>
                    <a:pt x="14" y="46"/>
                    <a:pt x="0" y="106"/>
                  </a:cubicBezTo>
                  <a:cubicBezTo>
                    <a:pt x="0" y="139"/>
                    <a:pt x="0" y="172"/>
                    <a:pt x="17" y="210"/>
                  </a:cubicBezTo>
                  <a:cubicBezTo>
                    <a:pt x="37" y="226"/>
                    <a:pt x="54" y="242"/>
                    <a:pt x="87" y="259"/>
                  </a:cubicBezTo>
                  <a:cubicBezTo>
                    <a:pt x="140" y="259"/>
                    <a:pt x="206" y="226"/>
                    <a:pt x="223" y="139"/>
                  </a:cubicBezTo>
                  <a:cubicBezTo>
                    <a:pt x="223" y="106"/>
                    <a:pt x="223" y="90"/>
                    <a:pt x="206" y="53"/>
                  </a:cubicBezTo>
                  <a:cubicBezTo>
                    <a:pt x="206" y="36"/>
                    <a:pt x="190" y="36"/>
                    <a:pt x="190" y="36"/>
                  </a:cubicBezTo>
                  <a:cubicBezTo>
                    <a:pt x="173" y="20"/>
                    <a:pt x="157" y="3"/>
                    <a:pt x="140" y="3"/>
                  </a:cubicBezTo>
                  <a:cubicBezTo>
                    <a:pt x="133" y="1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3899375" y="27662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5" y="1"/>
                  </a:moveTo>
                  <a:cubicBezTo>
                    <a:pt x="103" y="1"/>
                    <a:pt x="67" y="18"/>
                    <a:pt x="37" y="59"/>
                  </a:cubicBezTo>
                  <a:cubicBezTo>
                    <a:pt x="0" y="109"/>
                    <a:pt x="0" y="179"/>
                    <a:pt x="37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190" y="22"/>
                  </a:cubicBezTo>
                  <a:cubicBezTo>
                    <a:pt x="177" y="9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"/>
            <p:cNvSpPr/>
            <p:nvPr/>
          </p:nvSpPr>
          <p:spPr>
            <a:xfrm>
              <a:off x="3895150" y="27918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4" y="1"/>
                  </a:moveTo>
                  <a:cubicBezTo>
                    <a:pt x="119" y="1"/>
                    <a:pt x="101" y="5"/>
                    <a:pt x="83" y="13"/>
                  </a:cubicBezTo>
                  <a:cubicBezTo>
                    <a:pt x="33" y="30"/>
                    <a:pt x="0" y="116"/>
                    <a:pt x="17" y="186"/>
                  </a:cubicBezTo>
                  <a:cubicBezTo>
                    <a:pt x="31" y="228"/>
                    <a:pt x="67" y="261"/>
                    <a:pt x="120" y="261"/>
                  </a:cubicBezTo>
                  <a:cubicBezTo>
                    <a:pt x="130" y="261"/>
                    <a:pt x="141" y="259"/>
                    <a:pt x="153" y="257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6" y="30"/>
                    <a:pt x="186" y="13"/>
                    <a:pt x="169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"/>
            <p:cNvSpPr/>
            <p:nvPr/>
          </p:nvSpPr>
          <p:spPr>
            <a:xfrm>
              <a:off x="3900700" y="28274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29" y="0"/>
                  </a:moveTo>
                  <a:cubicBezTo>
                    <a:pt x="116" y="0"/>
                    <a:pt x="104" y="5"/>
                    <a:pt x="88" y="13"/>
                  </a:cubicBezTo>
                  <a:cubicBezTo>
                    <a:pt x="50" y="29"/>
                    <a:pt x="34" y="46"/>
                    <a:pt x="17" y="83"/>
                  </a:cubicBezTo>
                  <a:cubicBezTo>
                    <a:pt x="1" y="116"/>
                    <a:pt x="1" y="149"/>
                    <a:pt x="1" y="169"/>
                  </a:cubicBezTo>
                  <a:cubicBezTo>
                    <a:pt x="17" y="202"/>
                    <a:pt x="34" y="235"/>
                    <a:pt x="67" y="252"/>
                  </a:cubicBezTo>
                  <a:lnTo>
                    <a:pt x="154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6"/>
                    <a:pt x="207" y="46"/>
                    <a:pt x="191" y="29"/>
                  </a:cubicBezTo>
                  <a:cubicBezTo>
                    <a:pt x="191" y="29"/>
                    <a:pt x="191" y="13"/>
                    <a:pt x="170" y="13"/>
                  </a:cubicBezTo>
                  <a:cubicBezTo>
                    <a:pt x="154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4212925" y="27573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20" y="1"/>
                  </a:moveTo>
                  <a:cubicBezTo>
                    <a:pt x="70" y="1"/>
                    <a:pt x="17" y="50"/>
                    <a:pt x="0" y="104"/>
                  </a:cubicBezTo>
                  <a:cubicBezTo>
                    <a:pt x="0" y="137"/>
                    <a:pt x="0" y="170"/>
                    <a:pt x="17" y="207"/>
                  </a:cubicBezTo>
                  <a:cubicBezTo>
                    <a:pt x="33" y="224"/>
                    <a:pt x="50" y="240"/>
                    <a:pt x="87" y="256"/>
                  </a:cubicBezTo>
                  <a:cubicBezTo>
                    <a:pt x="136" y="256"/>
                    <a:pt x="206" y="207"/>
                    <a:pt x="223" y="137"/>
                  </a:cubicBezTo>
                  <a:lnTo>
                    <a:pt x="223" y="104"/>
                  </a:lnTo>
                  <a:cubicBezTo>
                    <a:pt x="223" y="67"/>
                    <a:pt x="206" y="50"/>
                    <a:pt x="190" y="17"/>
                  </a:cubicBezTo>
                  <a:cubicBezTo>
                    <a:pt x="173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"/>
            <p:cNvSpPr/>
            <p:nvPr/>
          </p:nvSpPr>
          <p:spPr>
            <a:xfrm>
              <a:off x="3885250" y="28063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104" y="0"/>
                    <a:pt x="87" y="17"/>
                    <a:pt x="50" y="33"/>
                  </a:cubicBezTo>
                  <a:cubicBezTo>
                    <a:pt x="34" y="50"/>
                    <a:pt x="17" y="87"/>
                    <a:pt x="1" y="120"/>
                  </a:cubicBezTo>
                  <a:cubicBezTo>
                    <a:pt x="1" y="153"/>
                    <a:pt x="1" y="190"/>
                    <a:pt x="17" y="206"/>
                  </a:cubicBezTo>
                  <a:cubicBezTo>
                    <a:pt x="34" y="239"/>
                    <a:pt x="50" y="256"/>
                    <a:pt x="87" y="256"/>
                  </a:cubicBezTo>
                  <a:cubicBezTo>
                    <a:pt x="94" y="258"/>
                    <a:pt x="100" y="259"/>
                    <a:pt x="107" y="259"/>
                  </a:cubicBezTo>
                  <a:cubicBezTo>
                    <a:pt x="154" y="259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"/>
            <p:cNvSpPr/>
            <p:nvPr/>
          </p:nvSpPr>
          <p:spPr>
            <a:xfrm>
              <a:off x="3899775" y="28100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1" y="1"/>
                  </a:moveTo>
                  <a:cubicBezTo>
                    <a:pt x="72" y="1"/>
                    <a:pt x="19" y="49"/>
                    <a:pt x="1" y="107"/>
                  </a:cubicBezTo>
                  <a:cubicBezTo>
                    <a:pt x="1" y="144"/>
                    <a:pt x="1" y="193"/>
                    <a:pt x="21" y="210"/>
                  </a:cubicBezTo>
                  <a:cubicBezTo>
                    <a:pt x="38" y="226"/>
                    <a:pt x="71" y="247"/>
                    <a:pt x="87" y="264"/>
                  </a:cubicBezTo>
                  <a:cubicBezTo>
                    <a:pt x="125" y="264"/>
                    <a:pt x="158" y="247"/>
                    <a:pt x="174" y="226"/>
                  </a:cubicBezTo>
                  <a:cubicBezTo>
                    <a:pt x="207" y="210"/>
                    <a:pt x="228" y="177"/>
                    <a:pt x="228" y="144"/>
                  </a:cubicBezTo>
                  <a:cubicBezTo>
                    <a:pt x="244" y="107"/>
                    <a:pt x="228" y="74"/>
                    <a:pt x="207" y="57"/>
                  </a:cubicBezTo>
                  <a:cubicBezTo>
                    <a:pt x="207" y="41"/>
                    <a:pt x="207" y="41"/>
                    <a:pt x="191" y="20"/>
                  </a:cubicBezTo>
                  <a:cubicBezTo>
                    <a:pt x="174" y="4"/>
                    <a:pt x="158" y="4"/>
                    <a:pt x="141" y="4"/>
                  </a:cubicBezTo>
                  <a:cubicBezTo>
                    <a:pt x="134" y="2"/>
                    <a:pt x="12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"/>
            <p:cNvSpPr/>
            <p:nvPr/>
          </p:nvSpPr>
          <p:spPr>
            <a:xfrm>
              <a:off x="4158400" y="2824625"/>
              <a:ext cx="5575" cy="6250"/>
            </a:xfrm>
            <a:custGeom>
              <a:avLst/>
              <a:gdLst/>
              <a:ahLst/>
              <a:cxnLst/>
              <a:rect l="l" t="t" r="r" b="b"/>
              <a:pathLst>
                <a:path w="223" h="250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33" y="40"/>
                    <a:pt x="17" y="77"/>
                    <a:pt x="0" y="110"/>
                  </a:cubicBezTo>
                  <a:cubicBezTo>
                    <a:pt x="0" y="143"/>
                    <a:pt x="0" y="180"/>
                    <a:pt x="17" y="197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3" y="249"/>
                    <a:pt x="100" y="250"/>
                    <a:pt x="107" y="250"/>
                  </a:cubicBezTo>
                  <a:cubicBezTo>
                    <a:pt x="154" y="250"/>
                    <a:pt x="209" y="204"/>
                    <a:pt x="223" y="143"/>
                  </a:cubicBezTo>
                  <a:cubicBezTo>
                    <a:pt x="223" y="110"/>
                    <a:pt x="223" y="77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69" y="7"/>
                    <a:pt x="153" y="7"/>
                    <a:pt x="136" y="7"/>
                  </a:cubicBez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"/>
            <p:cNvSpPr/>
            <p:nvPr/>
          </p:nvSpPr>
          <p:spPr>
            <a:xfrm>
              <a:off x="4156225" y="27461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0"/>
                  </a:moveTo>
                  <a:cubicBezTo>
                    <a:pt x="87" y="21"/>
                    <a:pt x="50" y="38"/>
                    <a:pt x="34" y="54"/>
                  </a:cubicBezTo>
                  <a:cubicBezTo>
                    <a:pt x="17" y="71"/>
                    <a:pt x="17" y="104"/>
                    <a:pt x="1" y="141"/>
                  </a:cubicBezTo>
                  <a:cubicBezTo>
                    <a:pt x="1" y="174"/>
                    <a:pt x="17" y="207"/>
                    <a:pt x="34" y="227"/>
                  </a:cubicBezTo>
                  <a:cubicBezTo>
                    <a:pt x="56" y="248"/>
                    <a:pt x="80" y="257"/>
                    <a:pt x="104" y="257"/>
                  </a:cubicBezTo>
                  <a:cubicBezTo>
                    <a:pt x="140" y="257"/>
                    <a:pt x="175" y="238"/>
                    <a:pt x="207" y="207"/>
                  </a:cubicBezTo>
                  <a:cubicBezTo>
                    <a:pt x="240" y="157"/>
                    <a:pt x="240" y="71"/>
                    <a:pt x="207" y="38"/>
                  </a:cubicBezTo>
                  <a:cubicBezTo>
                    <a:pt x="174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"/>
            <p:cNvSpPr/>
            <p:nvPr/>
          </p:nvSpPr>
          <p:spPr>
            <a:xfrm>
              <a:off x="4150675" y="27302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66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9" y="263"/>
                    <a:pt x="223" y="215"/>
                    <a:pt x="223" y="157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"/>
            <p:cNvSpPr/>
            <p:nvPr/>
          </p:nvSpPr>
          <p:spPr>
            <a:xfrm>
              <a:off x="4157975" y="2762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3" y="1"/>
                    <a:pt x="34" y="50"/>
                    <a:pt x="17" y="120"/>
                  </a:cubicBezTo>
                  <a:cubicBezTo>
                    <a:pt x="1" y="153"/>
                    <a:pt x="17" y="190"/>
                    <a:pt x="34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7" y="261"/>
                  </a:cubicBezTo>
                  <a:cubicBezTo>
                    <a:pt x="173" y="261"/>
                    <a:pt x="226" y="213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"/>
            <p:cNvSpPr/>
            <p:nvPr/>
          </p:nvSpPr>
          <p:spPr>
            <a:xfrm>
              <a:off x="4163950" y="2730550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44" y="1"/>
                  </a:moveTo>
                  <a:cubicBezTo>
                    <a:pt x="114" y="1"/>
                    <a:pt x="80" y="14"/>
                    <a:pt x="50" y="43"/>
                  </a:cubicBezTo>
                  <a:cubicBezTo>
                    <a:pt x="1" y="109"/>
                    <a:pt x="17" y="179"/>
                    <a:pt x="50" y="233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3" y="254"/>
                    <a:pt x="123" y="256"/>
                    <a:pt x="133" y="256"/>
                  </a:cubicBezTo>
                  <a:cubicBezTo>
                    <a:pt x="163" y="256"/>
                    <a:pt x="195" y="240"/>
                    <a:pt x="207" y="212"/>
                  </a:cubicBezTo>
                  <a:cubicBezTo>
                    <a:pt x="240" y="163"/>
                    <a:pt x="256" y="109"/>
                    <a:pt x="240" y="76"/>
                  </a:cubicBezTo>
                  <a:cubicBezTo>
                    <a:pt x="240" y="60"/>
                    <a:pt x="224" y="43"/>
                    <a:pt x="207" y="27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"/>
            <p:cNvSpPr/>
            <p:nvPr/>
          </p:nvSpPr>
          <p:spPr>
            <a:xfrm>
              <a:off x="4190975" y="2720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24" y="1"/>
                    <a:pt x="87" y="1"/>
                    <a:pt x="54" y="21"/>
                  </a:cubicBezTo>
                  <a:cubicBezTo>
                    <a:pt x="37" y="38"/>
                    <a:pt x="21" y="71"/>
                    <a:pt x="0" y="104"/>
                  </a:cubicBezTo>
                  <a:cubicBezTo>
                    <a:pt x="0" y="141"/>
                    <a:pt x="0" y="174"/>
                    <a:pt x="21" y="207"/>
                  </a:cubicBezTo>
                  <a:cubicBezTo>
                    <a:pt x="37" y="228"/>
                    <a:pt x="54" y="244"/>
                    <a:pt x="87" y="260"/>
                  </a:cubicBezTo>
                  <a:cubicBezTo>
                    <a:pt x="157" y="260"/>
                    <a:pt x="206" y="207"/>
                    <a:pt x="227" y="141"/>
                  </a:cubicBezTo>
                  <a:cubicBezTo>
                    <a:pt x="243" y="104"/>
                    <a:pt x="227" y="71"/>
                    <a:pt x="206" y="54"/>
                  </a:cubicBezTo>
                  <a:cubicBezTo>
                    <a:pt x="206" y="38"/>
                    <a:pt x="206" y="38"/>
                    <a:pt x="190" y="21"/>
                  </a:cubicBezTo>
                  <a:cubicBezTo>
                    <a:pt x="190" y="2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"/>
            <p:cNvSpPr/>
            <p:nvPr/>
          </p:nvSpPr>
          <p:spPr>
            <a:xfrm>
              <a:off x="4162200" y="27157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8" y="50"/>
                    <a:pt x="17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8" y="239"/>
                    <a:pt x="54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23" y="120"/>
                    <a:pt x="223" y="83"/>
                    <a:pt x="207" y="50"/>
                  </a:cubicBezTo>
                  <a:cubicBezTo>
                    <a:pt x="207" y="50"/>
                    <a:pt x="207" y="33"/>
                    <a:pt x="190" y="33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"/>
            <p:cNvSpPr/>
            <p:nvPr/>
          </p:nvSpPr>
          <p:spPr>
            <a:xfrm>
              <a:off x="4148075" y="2839425"/>
              <a:ext cx="5600" cy="6075"/>
            </a:xfrm>
            <a:custGeom>
              <a:avLst/>
              <a:gdLst/>
              <a:ahLst/>
              <a:cxnLst/>
              <a:rect l="l" t="t" r="r" b="b"/>
              <a:pathLst>
                <a:path w="224" h="243" extrusionOk="0">
                  <a:moveTo>
                    <a:pt x="121" y="1"/>
                  </a:moveTo>
                  <a:cubicBezTo>
                    <a:pt x="67" y="1"/>
                    <a:pt x="17" y="34"/>
                    <a:pt x="1" y="104"/>
                  </a:cubicBezTo>
                  <a:cubicBezTo>
                    <a:pt x="1" y="137"/>
                    <a:pt x="1" y="170"/>
                    <a:pt x="17" y="186"/>
                  </a:cubicBezTo>
                  <a:cubicBezTo>
                    <a:pt x="34" y="223"/>
                    <a:pt x="50" y="240"/>
                    <a:pt x="88" y="240"/>
                  </a:cubicBezTo>
                  <a:cubicBezTo>
                    <a:pt x="94" y="242"/>
                    <a:pt x="101" y="243"/>
                    <a:pt x="108" y="243"/>
                  </a:cubicBezTo>
                  <a:cubicBezTo>
                    <a:pt x="154" y="243"/>
                    <a:pt x="209" y="198"/>
                    <a:pt x="224" y="137"/>
                  </a:cubicBezTo>
                  <a:lnTo>
                    <a:pt x="224" y="104"/>
                  </a:lnTo>
                  <a:cubicBezTo>
                    <a:pt x="224" y="67"/>
                    <a:pt x="207" y="34"/>
                    <a:pt x="191" y="17"/>
                  </a:cubicBezTo>
                  <a:cubicBezTo>
                    <a:pt x="170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"/>
            <p:cNvSpPr/>
            <p:nvPr/>
          </p:nvSpPr>
          <p:spPr>
            <a:xfrm>
              <a:off x="4140775" y="28047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35"/>
                    <a:pt x="70" y="256"/>
                  </a:cubicBezTo>
                  <a:cubicBezTo>
                    <a:pt x="87" y="264"/>
                    <a:pt x="99" y="268"/>
                    <a:pt x="112" y="268"/>
                  </a:cubicBezTo>
                  <a:cubicBezTo>
                    <a:pt x="124" y="268"/>
                    <a:pt x="136" y="264"/>
                    <a:pt x="153" y="256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29"/>
                  </a:cubicBezTo>
                  <a:lnTo>
                    <a:pt x="190" y="13"/>
                  </a:ln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"/>
            <p:cNvSpPr/>
            <p:nvPr/>
          </p:nvSpPr>
          <p:spPr>
            <a:xfrm>
              <a:off x="4143350" y="27153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3" y="1"/>
                  </a:moveTo>
                  <a:cubicBezTo>
                    <a:pt x="99" y="1"/>
                    <a:pt x="64" y="19"/>
                    <a:pt x="33" y="50"/>
                  </a:cubicBezTo>
                  <a:cubicBezTo>
                    <a:pt x="0" y="100"/>
                    <a:pt x="0" y="186"/>
                    <a:pt x="50" y="223"/>
                  </a:cubicBezTo>
                  <a:cubicBezTo>
                    <a:pt x="65" y="244"/>
                    <a:pt x="85" y="253"/>
                    <a:pt x="107" y="253"/>
                  </a:cubicBezTo>
                  <a:cubicBezTo>
                    <a:pt x="139" y="253"/>
                    <a:pt x="175" y="234"/>
                    <a:pt x="206" y="203"/>
                  </a:cubicBezTo>
                  <a:cubicBezTo>
                    <a:pt x="239" y="153"/>
                    <a:pt x="239" y="67"/>
                    <a:pt x="206" y="34"/>
                  </a:cubicBezTo>
                  <a:cubicBezTo>
                    <a:pt x="184" y="11"/>
                    <a:pt x="159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"/>
            <p:cNvSpPr/>
            <p:nvPr/>
          </p:nvSpPr>
          <p:spPr>
            <a:xfrm>
              <a:off x="4140775" y="2695950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03" y="1"/>
                  </a:moveTo>
                  <a:cubicBezTo>
                    <a:pt x="33" y="34"/>
                    <a:pt x="0" y="104"/>
                    <a:pt x="17" y="174"/>
                  </a:cubicBezTo>
                  <a:cubicBezTo>
                    <a:pt x="33" y="207"/>
                    <a:pt x="50" y="223"/>
                    <a:pt x="70" y="240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40"/>
                  </a:cubicBezTo>
                  <a:cubicBezTo>
                    <a:pt x="223" y="223"/>
                    <a:pt x="256" y="137"/>
                    <a:pt x="239" y="87"/>
                  </a:cubicBezTo>
                  <a:cubicBezTo>
                    <a:pt x="239" y="50"/>
                    <a:pt x="223" y="34"/>
                    <a:pt x="206" y="17"/>
                  </a:cubicBezTo>
                  <a:cubicBezTo>
                    <a:pt x="206" y="17"/>
                    <a:pt x="190" y="17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"/>
            <p:cNvSpPr/>
            <p:nvPr/>
          </p:nvSpPr>
          <p:spPr>
            <a:xfrm>
              <a:off x="4139025" y="2741000"/>
              <a:ext cx="6500" cy="6425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03" y="0"/>
                  </a:moveTo>
                  <a:cubicBezTo>
                    <a:pt x="37" y="37"/>
                    <a:pt x="0" y="103"/>
                    <a:pt x="17" y="173"/>
                  </a:cubicBezTo>
                  <a:cubicBezTo>
                    <a:pt x="32" y="225"/>
                    <a:pt x="71" y="256"/>
                    <a:pt x="113" y="256"/>
                  </a:cubicBezTo>
                  <a:cubicBezTo>
                    <a:pt x="127" y="256"/>
                    <a:pt x="143" y="252"/>
                    <a:pt x="157" y="244"/>
                  </a:cubicBezTo>
                  <a:cubicBezTo>
                    <a:pt x="223" y="227"/>
                    <a:pt x="260" y="141"/>
                    <a:pt x="243" y="70"/>
                  </a:cubicBezTo>
                  <a:cubicBezTo>
                    <a:pt x="223" y="54"/>
                    <a:pt x="223" y="37"/>
                    <a:pt x="206" y="21"/>
                  </a:cubicBezTo>
                  <a:cubicBezTo>
                    <a:pt x="206" y="21"/>
                    <a:pt x="190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"/>
            <p:cNvSpPr/>
            <p:nvPr/>
          </p:nvSpPr>
          <p:spPr>
            <a:xfrm>
              <a:off x="4144575" y="27763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71" y="29"/>
                    <a:pt x="38" y="50"/>
                    <a:pt x="21" y="83"/>
                  </a:cubicBezTo>
                  <a:cubicBezTo>
                    <a:pt x="1" y="116"/>
                    <a:pt x="1" y="153"/>
                    <a:pt x="21" y="186"/>
                  </a:cubicBezTo>
                  <a:cubicBezTo>
                    <a:pt x="21" y="219"/>
                    <a:pt x="38" y="235"/>
                    <a:pt x="71" y="256"/>
                  </a:cubicBezTo>
                  <a:cubicBezTo>
                    <a:pt x="79" y="264"/>
                    <a:pt x="93" y="268"/>
                    <a:pt x="108" y="268"/>
                  </a:cubicBezTo>
                  <a:cubicBezTo>
                    <a:pt x="123" y="268"/>
                    <a:pt x="141" y="264"/>
                    <a:pt x="157" y="256"/>
                  </a:cubicBezTo>
                  <a:cubicBezTo>
                    <a:pt x="207" y="235"/>
                    <a:pt x="244" y="153"/>
                    <a:pt x="228" y="83"/>
                  </a:cubicBezTo>
                  <a:cubicBezTo>
                    <a:pt x="228" y="66"/>
                    <a:pt x="228" y="50"/>
                    <a:pt x="207" y="29"/>
                  </a:cubicBezTo>
                  <a:cubicBezTo>
                    <a:pt x="190" y="29"/>
                    <a:pt x="190" y="29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"/>
            <p:cNvSpPr/>
            <p:nvPr/>
          </p:nvSpPr>
          <p:spPr>
            <a:xfrm>
              <a:off x="4143750" y="275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34" y="38"/>
                    <a:pt x="17" y="104"/>
                  </a:cubicBezTo>
                  <a:cubicBezTo>
                    <a:pt x="1" y="158"/>
                    <a:pt x="17" y="190"/>
                    <a:pt x="34" y="228"/>
                  </a:cubicBezTo>
                  <a:cubicBezTo>
                    <a:pt x="54" y="244"/>
                    <a:pt x="71" y="261"/>
                    <a:pt x="87" y="261"/>
                  </a:cubicBezTo>
                  <a:cubicBezTo>
                    <a:pt x="120" y="261"/>
                    <a:pt x="157" y="261"/>
                    <a:pt x="174" y="244"/>
                  </a:cubicBezTo>
                  <a:cubicBezTo>
                    <a:pt x="207" y="207"/>
                    <a:pt x="223" y="190"/>
                    <a:pt x="223" y="158"/>
                  </a:cubicBezTo>
                  <a:cubicBezTo>
                    <a:pt x="240" y="125"/>
                    <a:pt x="240" y="87"/>
                    <a:pt x="223" y="54"/>
                  </a:cubicBezTo>
                  <a:cubicBezTo>
                    <a:pt x="207" y="54"/>
                    <a:pt x="207" y="38"/>
                    <a:pt x="207" y="38"/>
                  </a:cubicBezTo>
                  <a:lnTo>
                    <a:pt x="190" y="21"/>
                  </a:lnTo>
                  <a:cubicBezTo>
                    <a:pt x="174" y="21"/>
                    <a:pt x="15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"/>
            <p:cNvSpPr/>
            <p:nvPr/>
          </p:nvSpPr>
          <p:spPr>
            <a:xfrm>
              <a:off x="4163950" y="2839950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40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4" y="29"/>
                    <a:pt x="1" y="116"/>
                    <a:pt x="17" y="165"/>
                  </a:cubicBezTo>
                  <a:cubicBezTo>
                    <a:pt x="17" y="202"/>
                    <a:pt x="50" y="235"/>
                    <a:pt x="71" y="235"/>
                  </a:cubicBezTo>
                  <a:cubicBezTo>
                    <a:pt x="104" y="252"/>
                    <a:pt x="120" y="252"/>
                    <a:pt x="153" y="252"/>
                  </a:cubicBezTo>
                  <a:cubicBezTo>
                    <a:pt x="191" y="235"/>
                    <a:pt x="207" y="202"/>
                    <a:pt x="224" y="186"/>
                  </a:cubicBezTo>
                  <a:cubicBezTo>
                    <a:pt x="240" y="149"/>
                    <a:pt x="240" y="116"/>
                    <a:pt x="240" y="83"/>
                  </a:cubicBezTo>
                  <a:cubicBezTo>
                    <a:pt x="224" y="62"/>
                    <a:pt x="224" y="46"/>
                    <a:pt x="207" y="29"/>
                  </a:cubicBezTo>
                  <a:cubicBezTo>
                    <a:pt x="207" y="13"/>
                    <a:pt x="191" y="13"/>
                    <a:pt x="191" y="13"/>
                  </a:cubicBezTo>
                  <a:cubicBezTo>
                    <a:pt x="172" y="4"/>
                    <a:pt x="154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"/>
            <p:cNvSpPr/>
            <p:nvPr/>
          </p:nvSpPr>
          <p:spPr>
            <a:xfrm>
              <a:off x="4143350" y="2821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72" y="1"/>
                    <a:pt x="31" y="48"/>
                    <a:pt x="17" y="108"/>
                  </a:cubicBezTo>
                  <a:cubicBezTo>
                    <a:pt x="0" y="141"/>
                    <a:pt x="17" y="174"/>
                    <a:pt x="33" y="211"/>
                  </a:cubicBezTo>
                  <a:cubicBezTo>
                    <a:pt x="50" y="228"/>
                    <a:pt x="70" y="244"/>
                    <a:pt x="103" y="261"/>
                  </a:cubicBezTo>
                  <a:cubicBezTo>
                    <a:pt x="153" y="261"/>
                    <a:pt x="223" y="211"/>
                    <a:pt x="239" y="141"/>
                  </a:cubicBezTo>
                  <a:cubicBezTo>
                    <a:pt x="239" y="108"/>
                    <a:pt x="239" y="71"/>
                    <a:pt x="223" y="55"/>
                  </a:cubicBezTo>
                  <a:cubicBezTo>
                    <a:pt x="223" y="38"/>
                    <a:pt x="206" y="38"/>
                    <a:pt x="206" y="22"/>
                  </a:cubicBezTo>
                  <a:cubicBezTo>
                    <a:pt x="190" y="5"/>
                    <a:pt x="173" y="5"/>
                    <a:pt x="153" y="5"/>
                  </a:cubicBezTo>
                  <a:cubicBezTo>
                    <a:pt x="143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"/>
            <p:cNvSpPr/>
            <p:nvPr/>
          </p:nvSpPr>
          <p:spPr>
            <a:xfrm>
              <a:off x="4186750" y="2765850"/>
              <a:ext cx="5575" cy="6200"/>
            </a:xfrm>
            <a:custGeom>
              <a:avLst/>
              <a:gdLst/>
              <a:ahLst/>
              <a:cxnLst/>
              <a:rect l="l" t="t" r="r" b="b"/>
              <a:pathLst>
                <a:path w="223" h="248" extrusionOk="0">
                  <a:moveTo>
                    <a:pt x="110" y="1"/>
                  </a:moveTo>
                  <a:cubicBezTo>
                    <a:pt x="54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7" y="243"/>
                  </a:cubicBezTo>
                  <a:cubicBezTo>
                    <a:pt x="94" y="246"/>
                    <a:pt x="102" y="248"/>
                    <a:pt x="110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23" y="107"/>
                    <a:pt x="223" y="74"/>
                    <a:pt x="206" y="58"/>
                  </a:cubicBezTo>
                  <a:cubicBezTo>
                    <a:pt x="206" y="37"/>
                    <a:pt x="190" y="37"/>
                    <a:pt x="190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7" y="2"/>
                    <a:pt x="118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"/>
            <p:cNvSpPr/>
            <p:nvPr/>
          </p:nvSpPr>
          <p:spPr>
            <a:xfrm>
              <a:off x="4178600" y="2733400"/>
              <a:ext cx="6400" cy="6375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145" y="0"/>
                  </a:moveTo>
                  <a:cubicBezTo>
                    <a:pt x="132" y="0"/>
                    <a:pt x="120" y="5"/>
                    <a:pt x="103" y="16"/>
                  </a:cubicBezTo>
                  <a:cubicBezTo>
                    <a:pt x="33" y="32"/>
                    <a:pt x="0" y="119"/>
                    <a:pt x="17" y="185"/>
                  </a:cubicBezTo>
                  <a:cubicBezTo>
                    <a:pt x="33" y="201"/>
                    <a:pt x="50" y="238"/>
                    <a:pt x="66" y="255"/>
                  </a:cubicBezTo>
                  <a:lnTo>
                    <a:pt x="153" y="255"/>
                  </a:lnTo>
                  <a:cubicBezTo>
                    <a:pt x="186" y="238"/>
                    <a:pt x="223" y="222"/>
                    <a:pt x="223" y="185"/>
                  </a:cubicBezTo>
                  <a:cubicBezTo>
                    <a:pt x="239" y="152"/>
                    <a:pt x="256" y="119"/>
                    <a:pt x="239" y="82"/>
                  </a:cubicBezTo>
                  <a:cubicBezTo>
                    <a:pt x="239" y="65"/>
                    <a:pt x="223" y="49"/>
                    <a:pt x="206" y="32"/>
                  </a:cubicBezTo>
                  <a:lnTo>
                    <a:pt x="186" y="16"/>
                  </a:lnTo>
                  <a:cubicBezTo>
                    <a:pt x="169" y="5"/>
                    <a:pt x="157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"/>
            <p:cNvSpPr/>
            <p:nvPr/>
          </p:nvSpPr>
          <p:spPr>
            <a:xfrm>
              <a:off x="4184575" y="2704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0" y="1"/>
                  </a:moveTo>
                  <a:cubicBezTo>
                    <a:pt x="99" y="1"/>
                    <a:pt x="70" y="14"/>
                    <a:pt x="50" y="43"/>
                  </a:cubicBezTo>
                  <a:cubicBezTo>
                    <a:pt x="0" y="109"/>
                    <a:pt x="0" y="179"/>
                    <a:pt x="50" y="233"/>
                  </a:cubicBezTo>
                  <a:cubicBezTo>
                    <a:pt x="50" y="233"/>
                    <a:pt x="71" y="250"/>
                    <a:pt x="87" y="250"/>
                  </a:cubicBezTo>
                  <a:cubicBezTo>
                    <a:pt x="100" y="254"/>
                    <a:pt x="112" y="256"/>
                    <a:pt x="124" y="256"/>
                  </a:cubicBezTo>
                  <a:cubicBezTo>
                    <a:pt x="156" y="256"/>
                    <a:pt x="182" y="240"/>
                    <a:pt x="207" y="212"/>
                  </a:cubicBezTo>
                  <a:cubicBezTo>
                    <a:pt x="240" y="163"/>
                    <a:pt x="240" y="109"/>
                    <a:pt x="240" y="76"/>
                  </a:cubicBezTo>
                  <a:cubicBezTo>
                    <a:pt x="223" y="60"/>
                    <a:pt x="223" y="43"/>
                    <a:pt x="207" y="27"/>
                  </a:cubicBezTo>
                  <a:cubicBezTo>
                    <a:pt x="182" y="10"/>
                    <a:pt x="15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"/>
            <p:cNvSpPr/>
            <p:nvPr/>
          </p:nvSpPr>
          <p:spPr>
            <a:xfrm>
              <a:off x="4173850" y="2778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0"/>
                  </a:moveTo>
                  <a:cubicBezTo>
                    <a:pt x="87" y="0"/>
                    <a:pt x="17" y="54"/>
                    <a:pt x="17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67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20"/>
                    <a:pt x="223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9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"/>
            <p:cNvSpPr/>
            <p:nvPr/>
          </p:nvSpPr>
          <p:spPr>
            <a:xfrm>
              <a:off x="4171700" y="2762375"/>
              <a:ext cx="6400" cy="650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130" y="1"/>
                  </a:moveTo>
                  <a:cubicBezTo>
                    <a:pt x="99" y="1"/>
                    <a:pt x="70" y="13"/>
                    <a:pt x="50" y="40"/>
                  </a:cubicBezTo>
                  <a:cubicBezTo>
                    <a:pt x="0" y="110"/>
                    <a:pt x="0" y="176"/>
                    <a:pt x="50" y="230"/>
                  </a:cubicBezTo>
                  <a:cubicBezTo>
                    <a:pt x="65" y="250"/>
                    <a:pt x="89" y="260"/>
                    <a:pt x="115" y="260"/>
                  </a:cubicBezTo>
                  <a:cubicBezTo>
                    <a:pt x="150" y="260"/>
                    <a:pt x="187" y="242"/>
                    <a:pt x="206" y="213"/>
                  </a:cubicBezTo>
                  <a:cubicBezTo>
                    <a:pt x="256" y="160"/>
                    <a:pt x="256" y="73"/>
                    <a:pt x="206" y="24"/>
                  </a:cubicBezTo>
                  <a:cubicBezTo>
                    <a:pt x="182" y="9"/>
                    <a:pt x="156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"/>
            <p:cNvSpPr/>
            <p:nvPr/>
          </p:nvSpPr>
          <p:spPr>
            <a:xfrm>
              <a:off x="4167775" y="2793975"/>
              <a:ext cx="6525" cy="6300"/>
            </a:xfrm>
            <a:custGeom>
              <a:avLst/>
              <a:gdLst/>
              <a:ahLst/>
              <a:cxnLst/>
              <a:rect l="l" t="t" r="r" b="b"/>
              <a:pathLst>
                <a:path w="261" h="252" extrusionOk="0">
                  <a:moveTo>
                    <a:pt x="142" y="0"/>
                  </a:moveTo>
                  <a:cubicBezTo>
                    <a:pt x="127" y="0"/>
                    <a:pt x="114" y="5"/>
                    <a:pt x="103" y="13"/>
                  </a:cubicBezTo>
                  <a:cubicBezTo>
                    <a:pt x="38" y="29"/>
                    <a:pt x="0" y="116"/>
                    <a:pt x="21" y="186"/>
                  </a:cubicBezTo>
                  <a:cubicBezTo>
                    <a:pt x="21" y="203"/>
                    <a:pt x="54" y="236"/>
                    <a:pt x="71" y="252"/>
                  </a:cubicBezTo>
                  <a:lnTo>
                    <a:pt x="157" y="252"/>
                  </a:lnTo>
                  <a:cubicBezTo>
                    <a:pt x="227" y="219"/>
                    <a:pt x="260" y="149"/>
                    <a:pt x="244" y="83"/>
                  </a:cubicBezTo>
                  <a:cubicBezTo>
                    <a:pt x="227" y="66"/>
                    <a:pt x="227" y="46"/>
                    <a:pt x="207" y="29"/>
                  </a:cubicBezTo>
                  <a:lnTo>
                    <a:pt x="190" y="13"/>
                  </a:lnTo>
                  <a:cubicBezTo>
                    <a:pt x="174" y="5"/>
                    <a:pt x="157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"/>
            <p:cNvSpPr/>
            <p:nvPr/>
          </p:nvSpPr>
          <p:spPr>
            <a:xfrm>
              <a:off x="4184150" y="275015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6" y="252"/>
                    <a:pt x="87" y="261"/>
                    <a:pt x="110" y="261"/>
                  </a:cubicBezTo>
                  <a:cubicBezTo>
                    <a:pt x="141" y="261"/>
                    <a:pt x="176" y="244"/>
                    <a:pt x="207" y="203"/>
                  </a:cubicBezTo>
                  <a:cubicBezTo>
                    <a:pt x="240" y="150"/>
                    <a:pt x="240" y="84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"/>
            <p:cNvSpPr/>
            <p:nvPr/>
          </p:nvSpPr>
          <p:spPr>
            <a:xfrm>
              <a:off x="4176850" y="27166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34" y="0"/>
                  </a:moveTo>
                  <a:cubicBezTo>
                    <a:pt x="100" y="0"/>
                    <a:pt x="64" y="18"/>
                    <a:pt x="33" y="47"/>
                  </a:cubicBezTo>
                  <a:cubicBezTo>
                    <a:pt x="33" y="67"/>
                    <a:pt x="17" y="84"/>
                    <a:pt x="17" y="100"/>
                  </a:cubicBezTo>
                  <a:cubicBezTo>
                    <a:pt x="0" y="150"/>
                    <a:pt x="17" y="203"/>
                    <a:pt x="33" y="220"/>
                  </a:cubicBezTo>
                  <a:cubicBezTo>
                    <a:pt x="55" y="239"/>
                    <a:pt x="81" y="247"/>
                    <a:pt x="105" y="247"/>
                  </a:cubicBezTo>
                  <a:cubicBezTo>
                    <a:pt x="123" y="247"/>
                    <a:pt x="139" y="243"/>
                    <a:pt x="153" y="236"/>
                  </a:cubicBezTo>
                  <a:cubicBezTo>
                    <a:pt x="173" y="236"/>
                    <a:pt x="190" y="220"/>
                    <a:pt x="206" y="203"/>
                  </a:cubicBezTo>
                  <a:cubicBezTo>
                    <a:pt x="239" y="150"/>
                    <a:pt x="239" y="67"/>
                    <a:pt x="206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"/>
            <p:cNvSpPr/>
            <p:nvPr/>
          </p:nvSpPr>
          <p:spPr>
            <a:xfrm>
              <a:off x="4187975" y="2781275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2" y="1"/>
                  </a:moveTo>
                  <a:cubicBezTo>
                    <a:pt x="120" y="1"/>
                    <a:pt x="83" y="18"/>
                    <a:pt x="54" y="59"/>
                  </a:cubicBezTo>
                  <a:cubicBezTo>
                    <a:pt x="1" y="109"/>
                    <a:pt x="1" y="179"/>
                    <a:pt x="54" y="228"/>
                  </a:cubicBezTo>
                  <a:cubicBezTo>
                    <a:pt x="75" y="251"/>
                    <a:pt x="100" y="261"/>
                    <a:pt x="124" y="261"/>
                  </a:cubicBezTo>
                  <a:cubicBezTo>
                    <a:pt x="156" y="261"/>
                    <a:pt x="188" y="242"/>
                    <a:pt x="207" y="212"/>
                  </a:cubicBezTo>
                  <a:cubicBezTo>
                    <a:pt x="260" y="162"/>
                    <a:pt x="260" y="76"/>
                    <a:pt x="207" y="22"/>
                  </a:cubicBezTo>
                  <a:cubicBezTo>
                    <a:pt x="193" y="9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"/>
            <p:cNvSpPr/>
            <p:nvPr/>
          </p:nvSpPr>
          <p:spPr>
            <a:xfrm>
              <a:off x="4181175" y="2795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0"/>
                  </a:moveTo>
                  <a:cubicBezTo>
                    <a:pt x="83" y="0"/>
                    <a:pt x="33" y="50"/>
                    <a:pt x="17" y="120"/>
                  </a:cubicBezTo>
                  <a:cubicBezTo>
                    <a:pt x="0" y="153"/>
                    <a:pt x="17" y="186"/>
                    <a:pt x="17" y="207"/>
                  </a:cubicBezTo>
                  <a:cubicBezTo>
                    <a:pt x="33" y="240"/>
                    <a:pt x="66" y="256"/>
                    <a:pt x="83" y="256"/>
                  </a:cubicBezTo>
                  <a:cubicBezTo>
                    <a:pt x="92" y="258"/>
                    <a:pt x="101" y="259"/>
                    <a:pt x="110" y="259"/>
                  </a:cubicBezTo>
                  <a:cubicBezTo>
                    <a:pt x="170" y="259"/>
                    <a:pt x="225" y="214"/>
                    <a:pt x="240" y="153"/>
                  </a:cubicBezTo>
                  <a:cubicBezTo>
                    <a:pt x="240" y="120"/>
                    <a:pt x="240" y="83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"/>
            <p:cNvSpPr/>
            <p:nvPr/>
          </p:nvSpPr>
          <p:spPr>
            <a:xfrm>
              <a:off x="4186325" y="281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3" y="1"/>
                    <a:pt x="50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37"/>
                    <a:pt x="1" y="174"/>
                    <a:pt x="17" y="207"/>
                  </a:cubicBezTo>
                  <a:cubicBezTo>
                    <a:pt x="34" y="240"/>
                    <a:pt x="50" y="257"/>
                    <a:pt x="83" y="257"/>
                  </a:cubicBezTo>
                  <a:cubicBezTo>
                    <a:pt x="153" y="257"/>
                    <a:pt x="207" y="224"/>
                    <a:pt x="223" y="153"/>
                  </a:cubicBezTo>
                  <a:cubicBezTo>
                    <a:pt x="240" y="120"/>
                    <a:pt x="223" y="87"/>
                    <a:pt x="207" y="50"/>
                  </a:cubicBezTo>
                  <a:cubicBezTo>
                    <a:pt x="207" y="50"/>
                    <a:pt x="207" y="34"/>
                    <a:pt x="186" y="34"/>
                  </a:cubicBezTo>
                  <a:cubicBezTo>
                    <a:pt x="186" y="17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"/>
            <p:cNvSpPr/>
            <p:nvPr/>
          </p:nvSpPr>
          <p:spPr>
            <a:xfrm>
              <a:off x="4176850" y="2843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8" y="0"/>
                  </a:moveTo>
                  <a:cubicBezTo>
                    <a:pt x="104" y="0"/>
                    <a:pt x="72" y="17"/>
                    <a:pt x="50" y="59"/>
                  </a:cubicBezTo>
                  <a:cubicBezTo>
                    <a:pt x="0" y="108"/>
                    <a:pt x="0" y="178"/>
                    <a:pt x="50" y="228"/>
                  </a:cubicBezTo>
                  <a:cubicBezTo>
                    <a:pt x="50" y="244"/>
                    <a:pt x="70" y="244"/>
                    <a:pt x="87" y="244"/>
                  </a:cubicBezTo>
                  <a:cubicBezTo>
                    <a:pt x="96" y="250"/>
                    <a:pt x="107" y="253"/>
                    <a:pt x="118" y="253"/>
                  </a:cubicBezTo>
                  <a:cubicBezTo>
                    <a:pt x="148" y="253"/>
                    <a:pt x="183" y="235"/>
                    <a:pt x="206" y="211"/>
                  </a:cubicBezTo>
                  <a:cubicBezTo>
                    <a:pt x="239" y="178"/>
                    <a:pt x="239" y="108"/>
                    <a:pt x="223" y="75"/>
                  </a:cubicBezTo>
                  <a:cubicBezTo>
                    <a:pt x="223" y="59"/>
                    <a:pt x="223" y="38"/>
                    <a:pt x="206" y="22"/>
                  </a:cubicBezTo>
                  <a:cubicBezTo>
                    <a:pt x="185" y="8"/>
                    <a:pt x="161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"/>
            <p:cNvSpPr/>
            <p:nvPr/>
          </p:nvSpPr>
          <p:spPr>
            <a:xfrm>
              <a:off x="4169525" y="27458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5" y="0"/>
                  </a:moveTo>
                  <a:cubicBezTo>
                    <a:pt x="101" y="0"/>
                    <a:pt x="64" y="19"/>
                    <a:pt x="33" y="50"/>
                  </a:cubicBezTo>
                  <a:cubicBezTo>
                    <a:pt x="1" y="99"/>
                    <a:pt x="1" y="186"/>
                    <a:pt x="33" y="239"/>
                  </a:cubicBezTo>
                  <a:cubicBezTo>
                    <a:pt x="55" y="253"/>
                    <a:pt x="80" y="261"/>
                    <a:pt x="105" y="261"/>
                  </a:cubicBezTo>
                  <a:cubicBezTo>
                    <a:pt x="141" y="261"/>
                    <a:pt x="177" y="244"/>
                    <a:pt x="207" y="202"/>
                  </a:cubicBezTo>
                  <a:cubicBezTo>
                    <a:pt x="240" y="153"/>
                    <a:pt x="240" y="66"/>
                    <a:pt x="207" y="33"/>
                  </a:cubicBezTo>
                  <a:cubicBezTo>
                    <a:pt x="186" y="10"/>
                    <a:pt x="161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"/>
            <p:cNvSpPr/>
            <p:nvPr/>
          </p:nvSpPr>
          <p:spPr>
            <a:xfrm>
              <a:off x="4175500" y="28281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32" y="0"/>
                  </a:moveTo>
                  <a:cubicBezTo>
                    <a:pt x="75" y="0"/>
                    <a:pt x="36" y="49"/>
                    <a:pt x="21" y="106"/>
                  </a:cubicBezTo>
                  <a:cubicBezTo>
                    <a:pt x="1" y="143"/>
                    <a:pt x="21" y="176"/>
                    <a:pt x="38" y="209"/>
                  </a:cubicBezTo>
                  <a:cubicBezTo>
                    <a:pt x="38" y="226"/>
                    <a:pt x="71" y="247"/>
                    <a:pt x="104" y="263"/>
                  </a:cubicBezTo>
                  <a:cubicBezTo>
                    <a:pt x="124" y="263"/>
                    <a:pt x="157" y="247"/>
                    <a:pt x="190" y="226"/>
                  </a:cubicBezTo>
                  <a:cubicBezTo>
                    <a:pt x="207" y="209"/>
                    <a:pt x="227" y="176"/>
                    <a:pt x="244" y="143"/>
                  </a:cubicBezTo>
                  <a:cubicBezTo>
                    <a:pt x="244" y="106"/>
                    <a:pt x="244" y="73"/>
                    <a:pt x="227" y="57"/>
                  </a:cubicBezTo>
                  <a:cubicBezTo>
                    <a:pt x="227" y="40"/>
                    <a:pt x="207" y="40"/>
                    <a:pt x="207" y="20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4171700" y="2701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03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33" y="206"/>
                    <a:pt x="50" y="223"/>
                    <a:pt x="70" y="239"/>
                  </a:cubicBezTo>
                  <a:cubicBezTo>
                    <a:pt x="87" y="250"/>
                    <a:pt x="99" y="255"/>
                    <a:pt x="111" y="255"/>
                  </a:cubicBezTo>
                  <a:cubicBezTo>
                    <a:pt x="124" y="255"/>
                    <a:pt x="136" y="250"/>
                    <a:pt x="153" y="239"/>
                  </a:cubicBezTo>
                  <a:cubicBezTo>
                    <a:pt x="190" y="239"/>
                    <a:pt x="206" y="206"/>
                    <a:pt x="223" y="173"/>
                  </a:cubicBezTo>
                  <a:cubicBezTo>
                    <a:pt x="239" y="157"/>
                    <a:pt x="239" y="120"/>
                    <a:pt x="239" y="87"/>
                  </a:cubicBezTo>
                  <a:cubicBezTo>
                    <a:pt x="223" y="54"/>
                    <a:pt x="223" y="33"/>
                    <a:pt x="206" y="33"/>
                  </a:cubicBezTo>
                  <a:cubicBezTo>
                    <a:pt x="206" y="17"/>
                    <a:pt x="190" y="17"/>
                    <a:pt x="190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4172100" y="2813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87" y="1"/>
                  </a:moveTo>
                  <a:cubicBezTo>
                    <a:pt x="71" y="17"/>
                    <a:pt x="34" y="34"/>
                    <a:pt x="17" y="67"/>
                  </a:cubicBezTo>
                  <a:cubicBezTo>
                    <a:pt x="1" y="104"/>
                    <a:pt x="1" y="137"/>
                    <a:pt x="17" y="170"/>
                  </a:cubicBezTo>
                  <a:cubicBezTo>
                    <a:pt x="29" y="221"/>
                    <a:pt x="61" y="253"/>
                    <a:pt x="105" y="253"/>
                  </a:cubicBezTo>
                  <a:cubicBezTo>
                    <a:pt x="121" y="253"/>
                    <a:pt x="139" y="249"/>
                    <a:pt x="157" y="240"/>
                  </a:cubicBezTo>
                  <a:cubicBezTo>
                    <a:pt x="207" y="224"/>
                    <a:pt x="240" y="137"/>
                    <a:pt x="223" y="83"/>
                  </a:cubicBezTo>
                  <a:cubicBezTo>
                    <a:pt x="223" y="50"/>
                    <a:pt x="207" y="34"/>
                    <a:pt x="207" y="17"/>
                  </a:cubicBezTo>
                  <a:cubicBezTo>
                    <a:pt x="190" y="17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4085825" y="2812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0"/>
                  </a:moveTo>
                  <a:cubicBezTo>
                    <a:pt x="83" y="0"/>
                    <a:pt x="17" y="33"/>
                    <a:pt x="17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40"/>
                    <a:pt x="67" y="260"/>
                    <a:pt x="83" y="260"/>
                  </a:cubicBezTo>
                  <a:cubicBezTo>
                    <a:pt x="153" y="260"/>
                    <a:pt x="207" y="223"/>
                    <a:pt x="223" y="157"/>
                  </a:cubicBezTo>
                  <a:cubicBezTo>
                    <a:pt x="240" y="120"/>
                    <a:pt x="240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86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4193550" y="28458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87" y="0"/>
                    <a:pt x="21" y="54"/>
                    <a:pt x="21" y="120"/>
                  </a:cubicBezTo>
                  <a:cubicBezTo>
                    <a:pt x="0" y="136"/>
                    <a:pt x="0" y="173"/>
                    <a:pt x="21" y="190"/>
                  </a:cubicBezTo>
                  <a:lnTo>
                    <a:pt x="206" y="190"/>
                  </a:lnTo>
                  <a:cubicBezTo>
                    <a:pt x="227" y="190"/>
                    <a:pt x="227" y="173"/>
                    <a:pt x="227" y="157"/>
                  </a:cubicBezTo>
                  <a:cubicBezTo>
                    <a:pt x="243" y="103"/>
                    <a:pt x="227" y="70"/>
                    <a:pt x="190" y="33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4219300" y="27724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41" y="1"/>
                  </a:moveTo>
                  <a:cubicBezTo>
                    <a:pt x="125" y="1"/>
                    <a:pt x="87" y="1"/>
                    <a:pt x="54" y="17"/>
                  </a:cubicBezTo>
                  <a:cubicBezTo>
                    <a:pt x="38" y="34"/>
                    <a:pt x="21" y="67"/>
                    <a:pt x="1" y="104"/>
                  </a:cubicBezTo>
                  <a:cubicBezTo>
                    <a:pt x="1" y="137"/>
                    <a:pt x="1" y="170"/>
                    <a:pt x="21" y="207"/>
                  </a:cubicBezTo>
                  <a:cubicBezTo>
                    <a:pt x="38" y="223"/>
                    <a:pt x="54" y="240"/>
                    <a:pt x="87" y="256"/>
                  </a:cubicBezTo>
                  <a:cubicBezTo>
                    <a:pt x="158" y="256"/>
                    <a:pt x="207" y="207"/>
                    <a:pt x="228" y="137"/>
                  </a:cubicBezTo>
                  <a:cubicBezTo>
                    <a:pt x="244" y="104"/>
                    <a:pt x="228" y="67"/>
                    <a:pt x="207" y="50"/>
                  </a:cubicBezTo>
                  <a:cubicBezTo>
                    <a:pt x="207" y="34"/>
                    <a:pt x="207" y="34"/>
                    <a:pt x="191" y="17"/>
                  </a:cubicBezTo>
                  <a:cubicBezTo>
                    <a:pt x="174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4213325" y="28026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3" y="0"/>
                  </a:moveTo>
                  <a:cubicBezTo>
                    <a:pt x="123" y="0"/>
                    <a:pt x="113" y="2"/>
                    <a:pt x="104" y="7"/>
                  </a:cubicBezTo>
                  <a:cubicBezTo>
                    <a:pt x="87" y="7"/>
                    <a:pt x="54" y="28"/>
                    <a:pt x="34" y="44"/>
                  </a:cubicBezTo>
                  <a:cubicBezTo>
                    <a:pt x="17" y="77"/>
                    <a:pt x="17" y="94"/>
                    <a:pt x="1" y="131"/>
                  </a:cubicBezTo>
                  <a:cubicBezTo>
                    <a:pt x="1" y="164"/>
                    <a:pt x="17" y="197"/>
                    <a:pt x="34" y="234"/>
                  </a:cubicBezTo>
                  <a:cubicBezTo>
                    <a:pt x="57" y="248"/>
                    <a:pt x="84" y="256"/>
                    <a:pt x="111" y="256"/>
                  </a:cubicBezTo>
                  <a:cubicBezTo>
                    <a:pt x="145" y="256"/>
                    <a:pt x="179" y="243"/>
                    <a:pt x="207" y="213"/>
                  </a:cubicBezTo>
                  <a:cubicBezTo>
                    <a:pt x="240" y="147"/>
                    <a:pt x="240" y="77"/>
                    <a:pt x="207" y="28"/>
                  </a:cubicBezTo>
                  <a:cubicBezTo>
                    <a:pt x="183" y="13"/>
                    <a:pt x="158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4215075" y="28195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1"/>
                  </a:moveTo>
                  <a:cubicBezTo>
                    <a:pt x="74" y="1"/>
                    <a:pt x="32" y="46"/>
                    <a:pt x="17" y="107"/>
                  </a:cubicBezTo>
                  <a:cubicBezTo>
                    <a:pt x="1" y="140"/>
                    <a:pt x="17" y="177"/>
                    <a:pt x="34" y="210"/>
                  </a:cubicBezTo>
                  <a:cubicBezTo>
                    <a:pt x="34" y="227"/>
                    <a:pt x="67" y="243"/>
                    <a:pt x="104" y="260"/>
                  </a:cubicBezTo>
                  <a:cubicBezTo>
                    <a:pt x="153" y="260"/>
                    <a:pt x="223" y="210"/>
                    <a:pt x="240" y="140"/>
                  </a:cubicBezTo>
                  <a:cubicBezTo>
                    <a:pt x="240" y="107"/>
                    <a:pt x="240" y="74"/>
                    <a:pt x="223" y="54"/>
                  </a:cubicBezTo>
                  <a:cubicBezTo>
                    <a:pt x="223" y="37"/>
                    <a:pt x="207" y="37"/>
                    <a:pt x="207" y="21"/>
                  </a:cubicBezTo>
                  <a:cubicBezTo>
                    <a:pt x="190" y="21"/>
                    <a:pt x="170" y="4"/>
                    <a:pt x="153" y="4"/>
                  </a:cubicBezTo>
                  <a:cubicBezTo>
                    <a:pt x="145" y="2"/>
                    <a:pt x="13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4207775" y="27869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74" y="0"/>
                    <a:pt x="31" y="48"/>
                    <a:pt x="17" y="106"/>
                  </a:cubicBezTo>
                  <a:cubicBezTo>
                    <a:pt x="0" y="143"/>
                    <a:pt x="17" y="176"/>
                    <a:pt x="17" y="209"/>
                  </a:cubicBezTo>
                  <a:cubicBezTo>
                    <a:pt x="33" y="226"/>
                    <a:pt x="70" y="246"/>
                    <a:pt x="87" y="263"/>
                  </a:cubicBezTo>
                  <a:cubicBezTo>
                    <a:pt x="153" y="263"/>
                    <a:pt x="223" y="209"/>
                    <a:pt x="223" y="143"/>
                  </a:cubicBezTo>
                  <a:cubicBezTo>
                    <a:pt x="239" y="106"/>
                    <a:pt x="239" y="73"/>
                    <a:pt x="223" y="57"/>
                  </a:cubicBezTo>
                  <a:cubicBezTo>
                    <a:pt x="206" y="40"/>
                    <a:pt x="206" y="40"/>
                    <a:pt x="206" y="20"/>
                  </a:cubicBezTo>
                  <a:cubicBezTo>
                    <a:pt x="190" y="20"/>
                    <a:pt x="173" y="3"/>
                    <a:pt x="153" y="3"/>
                  </a:cubicBezTo>
                  <a:cubicBezTo>
                    <a:pt x="144" y="1"/>
                    <a:pt x="136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3857725" y="27736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1" y="0"/>
                  </a:moveTo>
                  <a:cubicBezTo>
                    <a:pt x="74" y="0"/>
                    <a:pt x="32" y="45"/>
                    <a:pt x="17" y="106"/>
                  </a:cubicBezTo>
                  <a:cubicBezTo>
                    <a:pt x="1" y="176"/>
                    <a:pt x="34" y="242"/>
                    <a:pt x="104" y="242"/>
                  </a:cubicBezTo>
                  <a:cubicBezTo>
                    <a:pt x="109" y="249"/>
                    <a:pt x="116" y="251"/>
                    <a:pt x="123" y="251"/>
                  </a:cubicBezTo>
                  <a:cubicBezTo>
                    <a:pt x="142" y="251"/>
                    <a:pt x="167" y="237"/>
                    <a:pt x="190" y="226"/>
                  </a:cubicBezTo>
                  <a:cubicBezTo>
                    <a:pt x="207" y="209"/>
                    <a:pt x="223" y="176"/>
                    <a:pt x="240" y="139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36"/>
                    <a:pt x="207" y="36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"/>
            <p:cNvSpPr/>
            <p:nvPr/>
          </p:nvSpPr>
          <p:spPr>
            <a:xfrm>
              <a:off x="3868875" y="2849500"/>
              <a:ext cx="4350" cy="1075"/>
            </a:xfrm>
            <a:custGeom>
              <a:avLst/>
              <a:gdLst/>
              <a:ahLst/>
              <a:cxnLst/>
              <a:rect l="l" t="t" r="r" b="b"/>
              <a:pathLst>
                <a:path w="174" h="43" extrusionOk="0">
                  <a:moveTo>
                    <a:pt x="94" y="0"/>
                  </a:moveTo>
                  <a:cubicBezTo>
                    <a:pt x="63" y="0"/>
                    <a:pt x="29" y="14"/>
                    <a:pt x="0" y="43"/>
                  </a:cubicBezTo>
                  <a:lnTo>
                    <a:pt x="173" y="43"/>
                  </a:lnTo>
                  <a:cubicBezTo>
                    <a:pt x="173" y="43"/>
                    <a:pt x="173" y="26"/>
                    <a:pt x="157" y="26"/>
                  </a:cubicBezTo>
                  <a:cubicBezTo>
                    <a:pt x="142" y="10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"/>
            <p:cNvSpPr/>
            <p:nvPr/>
          </p:nvSpPr>
          <p:spPr>
            <a:xfrm>
              <a:off x="3856900" y="28192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67" y="17"/>
                  </a:cubicBezTo>
                  <a:cubicBezTo>
                    <a:pt x="34" y="34"/>
                    <a:pt x="17" y="67"/>
                    <a:pt x="17" y="104"/>
                  </a:cubicBezTo>
                  <a:cubicBezTo>
                    <a:pt x="1" y="137"/>
                    <a:pt x="17" y="170"/>
                    <a:pt x="34" y="207"/>
                  </a:cubicBezTo>
                  <a:cubicBezTo>
                    <a:pt x="34" y="223"/>
                    <a:pt x="67" y="240"/>
                    <a:pt x="104" y="256"/>
                  </a:cubicBezTo>
                  <a:cubicBezTo>
                    <a:pt x="153" y="256"/>
                    <a:pt x="223" y="207"/>
                    <a:pt x="240" y="137"/>
                  </a:cubicBezTo>
                  <a:cubicBezTo>
                    <a:pt x="240" y="104"/>
                    <a:pt x="240" y="67"/>
                    <a:pt x="223" y="50"/>
                  </a:cubicBezTo>
                  <a:cubicBezTo>
                    <a:pt x="223" y="34"/>
                    <a:pt x="207" y="34"/>
                    <a:pt x="207" y="17"/>
                  </a:cubicBezTo>
                  <a:cubicBezTo>
                    <a:pt x="19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"/>
            <p:cNvSpPr/>
            <p:nvPr/>
          </p:nvSpPr>
          <p:spPr>
            <a:xfrm>
              <a:off x="3868050" y="2740425"/>
              <a:ext cx="6500" cy="6400"/>
            </a:xfrm>
            <a:custGeom>
              <a:avLst/>
              <a:gdLst/>
              <a:ahLst/>
              <a:cxnLst/>
              <a:rect l="l" t="t" r="r" b="b"/>
              <a:pathLst>
                <a:path w="260" h="256" extrusionOk="0">
                  <a:moveTo>
                    <a:pt x="141" y="1"/>
                  </a:moveTo>
                  <a:cubicBezTo>
                    <a:pt x="107" y="1"/>
                    <a:pt x="72" y="14"/>
                    <a:pt x="54" y="44"/>
                  </a:cubicBezTo>
                  <a:cubicBezTo>
                    <a:pt x="0" y="93"/>
                    <a:pt x="0" y="180"/>
                    <a:pt x="54" y="229"/>
                  </a:cubicBezTo>
                  <a:cubicBezTo>
                    <a:pt x="76" y="246"/>
                    <a:pt x="103" y="256"/>
                    <a:pt x="128" y="256"/>
                  </a:cubicBezTo>
                  <a:cubicBezTo>
                    <a:pt x="159" y="256"/>
                    <a:pt x="188" y="242"/>
                    <a:pt x="206" y="213"/>
                  </a:cubicBezTo>
                  <a:cubicBezTo>
                    <a:pt x="260" y="147"/>
                    <a:pt x="260" y="77"/>
                    <a:pt x="206" y="23"/>
                  </a:cubicBezTo>
                  <a:cubicBezTo>
                    <a:pt x="192" y="9"/>
                    <a:pt x="16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3870625" y="26960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30"/>
                    <a:pt x="0" y="116"/>
                    <a:pt x="17" y="170"/>
                  </a:cubicBezTo>
                  <a:cubicBezTo>
                    <a:pt x="17" y="203"/>
                    <a:pt x="33" y="236"/>
                    <a:pt x="70" y="236"/>
                  </a:cubicBezTo>
                  <a:cubicBezTo>
                    <a:pt x="87" y="252"/>
                    <a:pt x="120" y="252"/>
                    <a:pt x="157" y="252"/>
                  </a:cubicBezTo>
                  <a:cubicBezTo>
                    <a:pt x="190" y="236"/>
                    <a:pt x="206" y="203"/>
                    <a:pt x="223" y="186"/>
                  </a:cubicBezTo>
                  <a:cubicBezTo>
                    <a:pt x="239" y="149"/>
                    <a:pt x="239" y="116"/>
                    <a:pt x="223" y="83"/>
                  </a:cubicBezTo>
                  <a:cubicBezTo>
                    <a:pt x="223" y="67"/>
                    <a:pt x="206" y="46"/>
                    <a:pt x="206" y="30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3862875" y="283437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37" y="1"/>
                  </a:moveTo>
                  <a:cubicBezTo>
                    <a:pt x="121" y="1"/>
                    <a:pt x="104" y="5"/>
                    <a:pt x="87" y="13"/>
                  </a:cubicBezTo>
                  <a:cubicBezTo>
                    <a:pt x="34" y="30"/>
                    <a:pt x="1" y="116"/>
                    <a:pt x="17" y="182"/>
                  </a:cubicBezTo>
                  <a:cubicBezTo>
                    <a:pt x="17" y="203"/>
                    <a:pt x="34" y="236"/>
                    <a:pt x="71" y="252"/>
                  </a:cubicBezTo>
                  <a:cubicBezTo>
                    <a:pt x="82" y="252"/>
                    <a:pt x="100" y="260"/>
                    <a:pt x="122" y="260"/>
                  </a:cubicBezTo>
                  <a:cubicBezTo>
                    <a:pt x="133" y="260"/>
                    <a:pt x="145" y="258"/>
                    <a:pt x="158" y="252"/>
                  </a:cubicBezTo>
                  <a:cubicBezTo>
                    <a:pt x="174" y="236"/>
                    <a:pt x="207" y="219"/>
                    <a:pt x="224" y="182"/>
                  </a:cubicBezTo>
                  <a:cubicBezTo>
                    <a:pt x="240" y="149"/>
                    <a:pt x="240" y="116"/>
                    <a:pt x="224" y="79"/>
                  </a:cubicBezTo>
                  <a:cubicBezTo>
                    <a:pt x="224" y="63"/>
                    <a:pt x="207" y="46"/>
                    <a:pt x="207" y="30"/>
                  </a:cubicBezTo>
                  <a:cubicBezTo>
                    <a:pt x="191" y="30"/>
                    <a:pt x="191" y="13"/>
                    <a:pt x="174" y="13"/>
                  </a:cubicBezTo>
                  <a:cubicBezTo>
                    <a:pt x="166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3882250" y="2686475"/>
              <a:ext cx="6025" cy="4350"/>
            </a:xfrm>
            <a:custGeom>
              <a:avLst/>
              <a:gdLst/>
              <a:ahLst/>
              <a:cxnLst/>
              <a:rect l="l" t="t" r="r" b="b"/>
              <a:pathLst>
                <a:path w="241" h="174" extrusionOk="0">
                  <a:moveTo>
                    <a:pt x="17" y="0"/>
                  </a:moveTo>
                  <a:lnTo>
                    <a:pt x="17" y="17"/>
                  </a:lnTo>
                  <a:cubicBezTo>
                    <a:pt x="1" y="54"/>
                    <a:pt x="1" y="87"/>
                    <a:pt x="17" y="120"/>
                  </a:cubicBezTo>
                  <a:cubicBezTo>
                    <a:pt x="34" y="140"/>
                    <a:pt x="67" y="157"/>
                    <a:pt x="83" y="173"/>
                  </a:cubicBezTo>
                  <a:cubicBezTo>
                    <a:pt x="121" y="173"/>
                    <a:pt x="154" y="157"/>
                    <a:pt x="170" y="140"/>
                  </a:cubicBezTo>
                  <a:cubicBezTo>
                    <a:pt x="207" y="120"/>
                    <a:pt x="224" y="87"/>
                    <a:pt x="224" y="54"/>
                  </a:cubicBezTo>
                  <a:lnTo>
                    <a:pt x="240" y="37"/>
                  </a:lnTo>
                  <a:cubicBezTo>
                    <a:pt x="154" y="17"/>
                    <a:pt x="83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4223225" y="2742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34" y="33"/>
                    <a:pt x="17" y="71"/>
                    <a:pt x="1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23"/>
                    <a:pt x="50" y="240"/>
                    <a:pt x="87" y="260"/>
                  </a:cubicBezTo>
                  <a:cubicBezTo>
                    <a:pt x="153" y="260"/>
                    <a:pt x="207" y="207"/>
                    <a:pt x="223" y="136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207" y="33"/>
                    <a:pt x="207" y="33"/>
                    <a:pt x="190" y="17"/>
                  </a:cubicBezTo>
                  <a:cubicBezTo>
                    <a:pt x="174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4221475" y="2787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8" y="50"/>
                  </a:cubicBezTo>
                  <a:cubicBezTo>
                    <a:pt x="0" y="99"/>
                    <a:pt x="0" y="186"/>
                    <a:pt x="38" y="219"/>
                  </a:cubicBezTo>
                  <a:cubicBezTo>
                    <a:pt x="54" y="239"/>
                    <a:pt x="71" y="239"/>
                    <a:pt x="87" y="256"/>
                  </a:cubicBezTo>
                  <a:cubicBezTo>
                    <a:pt x="120" y="256"/>
                    <a:pt x="174" y="239"/>
                    <a:pt x="190" y="202"/>
                  </a:cubicBezTo>
                  <a:cubicBezTo>
                    <a:pt x="223" y="169"/>
                    <a:pt x="244" y="116"/>
                    <a:pt x="223" y="66"/>
                  </a:cubicBezTo>
                  <a:cubicBezTo>
                    <a:pt x="223" y="50"/>
                    <a:pt x="207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4215900" y="283542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6" y="1"/>
                  </a:moveTo>
                  <a:cubicBezTo>
                    <a:pt x="86" y="1"/>
                    <a:pt x="32" y="46"/>
                    <a:pt x="17" y="107"/>
                  </a:cubicBezTo>
                  <a:cubicBezTo>
                    <a:pt x="1" y="177"/>
                    <a:pt x="54" y="243"/>
                    <a:pt x="104" y="264"/>
                  </a:cubicBezTo>
                  <a:cubicBezTo>
                    <a:pt x="137" y="264"/>
                    <a:pt x="174" y="243"/>
                    <a:pt x="190" y="227"/>
                  </a:cubicBezTo>
                  <a:cubicBezTo>
                    <a:pt x="223" y="210"/>
                    <a:pt x="240" y="177"/>
                    <a:pt x="240" y="140"/>
                  </a:cubicBezTo>
                  <a:cubicBezTo>
                    <a:pt x="261" y="107"/>
                    <a:pt x="240" y="74"/>
                    <a:pt x="223" y="58"/>
                  </a:cubicBezTo>
                  <a:cubicBezTo>
                    <a:pt x="223" y="37"/>
                    <a:pt x="223" y="37"/>
                    <a:pt x="207" y="21"/>
                  </a:cubicBezTo>
                  <a:cubicBezTo>
                    <a:pt x="207" y="21"/>
                    <a:pt x="190" y="4"/>
                    <a:pt x="157" y="4"/>
                  </a:cubicBezTo>
                  <a:cubicBezTo>
                    <a:pt x="150" y="2"/>
                    <a:pt x="14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4221050" y="2729050"/>
              <a:ext cx="2200" cy="3000"/>
            </a:xfrm>
            <a:custGeom>
              <a:avLst/>
              <a:gdLst/>
              <a:ahLst/>
              <a:cxnLst/>
              <a:rect l="l" t="t" r="r" b="b"/>
              <a:pathLst>
                <a:path w="88" h="120" extrusionOk="0">
                  <a:moveTo>
                    <a:pt x="1" y="0"/>
                  </a:moveTo>
                  <a:cubicBezTo>
                    <a:pt x="1" y="17"/>
                    <a:pt x="17" y="50"/>
                    <a:pt x="17" y="66"/>
                  </a:cubicBezTo>
                  <a:cubicBezTo>
                    <a:pt x="34" y="87"/>
                    <a:pt x="55" y="103"/>
                    <a:pt x="88" y="120"/>
                  </a:cubicBezTo>
                  <a:cubicBezTo>
                    <a:pt x="88" y="103"/>
                    <a:pt x="88" y="103"/>
                    <a:pt x="71" y="87"/>
                  </a:cubicBezTo>
                  <a:cubicBezTo>
                    <a:pt x="55" y="66"/>
                    <a:pt x="34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4166525" y="2691625"/>
              <a:ext cx="3450" cy="950"/>
            </a:xfrm>
            <a:custGeom>
              <a:avLst/>
              <a:gdLst/>
              <a:ahLst/>
              <a:cxnLst/>
              <a:rect l="l" t="t" r="r" b="b"/>
              <a:pathLst>
                <a:path w="138" h="38" extrusionOk="0">
                  <a:moveTo>
                    <a:pt x="1" y="0"/>
                  </a:moveTo>
                  <a:cubicBezTo>
                    <a:pt x="17" y="17"/>
                    <a:pt x="50" y="38"/>
                    <a:pt x="71" y="38"/>
                  </a:cubicBezTo>
                  <a:cubicBezTo>
                    <a:pt x="88" y="38"/>
                    <a:pt x="121" y="38"/>
                    <a:pt x="137" y="17"/>
                  </a:cubicBezTo>
                  <a:cubicBezTo>
                    <a:pt x="104" y="17"/>
                    <a:pt x="5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3916175" y="2706250"/>
              <a:ext cx="5175" cy="5600"/>
            </a:xfrm>
            <a:custGeom>
              <a:avLst/>
              <a:gdLst/>
              <a:ahLst/>
              <a:cxnLst/>
              <a:rect l="l" t="t" r="r" b="b"/>
              <a:pathLst>
                <a:path w="207" h="224" extrusionOk="0">
                  <a:moveTo>
                    <a:pt x="50" y="1"/>
                  </a:moveTo>
                  <a:cubicBezTo>
                    <a:pt x="33" y="34"/>
                    <a:pt x="17" y="50"/>
                    <a:pt x="0" y="87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33" y="207"/>
                    <a:pt x="50" y="224"/>
                    <a:pt x="87" y="224"/>
                  </a:cubicBezTo>
                  <a:cubicBezTo>
                    <a:pt x="120" y="224"/>
                    <a:pt x="153" y="224"/>
                    <a:pt x="169" y="207"/>
                  </a:cubicBezTo>
                  <a:cubicBezTo>
                    <a:pt x="190" y="191"/>
                    <a:pt x="190" y="191"/>
                    <a:pt x="207" y="174"/>
                  </a:cubicBezTo>
                  <a:cubicBezTo>
                    <a:pt x="153" y="120"/>
                    <a:pt x="103" y="7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3904525" y="27175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0"/>
                  </a:moveTo>
                  <a:cubicBezTo>
                    <a:pt x="121" y="0"/>
                    <a:pt x="104" y="4"/>
                    <a:pt x="87" y="13"/>
                  </a:cubicBezTo>
                  <a:cubicBezTo>
                    <a:pt x="38" y="33"/>
                    <a:pt x="1" y="99"/>
                    <a:pt x="17" y="169"/>
                  </a:cubicBezTo>
                  <a:cubicBezTo>
                    <a:pt x="17" y="202"/>
                    <a:pt x="38" y="239"/>
                    <a:pt x="71" y="239"/>
                  </a:cubicBezTo>
                  <a:cubicBezTo>
                    <a:pt x="79" y="248"/>
                    <a:pt x="91" y="252"/>
                    <a:pt x="106" y="252"/>
                  </a:cubicBezTo>
                  <a:cubicBezTo>
                    <a:pt x="121" y="252"/>
                    <a:pt x="139" y="248"/>
                    <a:pt x="157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3" y="50"/>
                    <a:pt x="223" y="33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"/>
            <p:cNvSpPr/>
            <p:nvPr/>
          </p:nvSpPr>
          <p:spPr>
            <a:xfrm>
              <a:off x="3866800" y="27884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4" y="1"/>
                  </a:moveTo>
                  <a:cubicBezTo>
                    <a:pt x="119" y="1"/>
                    <a:pt x="102" y="5"/>
                    <a:pt x="83" y="13"/>
                  </a:cubicBezTo>
                  <a:cubicBezTo>
                    <a:pt x="34" y="46"/>
                    <a:pt x="1" y="116"/>
                    <a:pt x="17" y="186"/>
                  </a:cubicBezTo>
                  <a:cubicBezTo>
                    <a:pt x="17" y="219"/>
                    <a:pt x="34" y="236"/>
                    <a:pt x="67" y="252"/>
                  </a:cubicBezTo>
                  <a:cubicBezTo>
                    <a:pt x="75" y="261"/>
                    <a:pt x="88" y="265"/>
                    <a:pt x="104" y="265"/>
                  </a:cubicBezTo>
                  <a:cubicBezTo>
                    <a:pt x="119" y="265"/>
                    <a:pt x="137" y="261"/>
                    <a:pt x="153" y="252"/>
                  </a:cubicBezTo>
                  <a:cubicBezTo>
                    <a:pt x="207" y="219"/>
                    <a:pt x="240" y="149"/>
                    <a:pt x="223" y="83"/>
                  </a:cubicBezTo>
                  <a:cubicBezTo>
                    <a:pt x="223" y="63"/>
                    <a:pt x="207" y="46"/>
                    <a:pt x="207" y="30"/>
                  </a:cubicBezTo>
                  <a:cubicBezTo>
                    <a:pt x="186" y="30"/>
                    <a:pt x="186" y="13"/>
                    <a:pt x="170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"/>
            <p:cNvSpPr/>
            <p:nvPr/>
          </p:nvSpPr>
          <p:spPr>
            <a:xfrm>
              <a:off x="3911425" y="275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71" y="0"/>
                    <a:pt x="34" y="50"/>
                    <a:pt x="17" y="103"/>
                  </a:cubicBezTo>
                  <a:cubicBezTo>
                    <a:pt x="1" y="136"/>
                    <a:pt x="17" y="169"/>
                    <a:pt x="34" y="206"/>
                  </a:cubicBezTo>
                  <a:cubicBezTo>
                    <a:pt x="34" y="223"/>
                    <a:pt x="71" y="256"/>
                    <a:pt x="104" y="256"/>
                  </a:cubicBezTo>
                  <a:cubicBezTo>
                    <a:pt x="153" y="256"/>
                    <a:pt x="223" y="223"/>
                    <a:pt x="240" y="153"/>
                  </a:cubicBezTo>
                  <a:lnTo>
                    <a:pt x="240" y="120"/>
                  </a:lnTo>
                  <a:cubicBezTo>
                    <a:pt x="240" y="83"/>
                    <a:pt x="223" y="50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"/>
            <p:cNvSpPr/>
            <p:nvPr/>
          </p:nvSpPr>
          <p:spPr>
            <a:xfrm>
              <a:off x="4201275" y="270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37" y="1"/>
                  </a:moveTo>
                  <a:cubicBezTo>
                    <a:pt x="37" y="17"/>
                    <a:pt x="21" y="34"/>
                    <a:pt x="21" y="71"/>
                  </a:cubicBezTo>
                  <a:cubicBezTo>
                    <a:pt x="0" y="88"/>
                    <a:pt x="0" y="121"/>
                    <a:pt x="21" y="154"/>
                  </a:cubicBezTo>
                  <a:cubicBezTo>
                    <a:pt x="37" y="191"/>
                    <a:pt x="70" y="207"/>
                    <a:pt x="87" y="207"/>
                  </a:cubicBezTo>
                  <a:cubicBezTo>
                    <a:pt x="141" y="207"/>
                    <a:pt x="174" y="191"/>
                    <a:pt x="207" y="154"/>
                  </a:cubicBezTo>
                  <a:cubicBezTo>
                    <a:pt x="157" y="104"/>
                    <a:pt x="103" y="50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"/>
            <p:cNvSpPr/>
            <p:nvPr/>
          </p:nvSpPr>
          <p:spPr>
            <a:xfrm>
              <a:off x="4155825" y="27007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20" y="0"/>
                  </a:moveTo>
                  <a:cubicBezTo>
                    <a:pt x="66" y="17"/>
                    <a:pt x="17" y="50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3" y="239"/>
                    <a:pt x="50" y="256"/>
                    <a:pt x="87" y="256"/>
                  </a:cubicBezTo>
                  <a:cubicBezTo>
                    <a:pt x="93" y="258"/>
                    <a:pt x="100" y="259"/>
                    <a:pt x="107" y="259"/>
                  </a:cubicBezTo>
                  <a:cubicBezTo>
                    <a:pt x="154" y="259"/>
                    <a:pt x="208" y="214"/>
                    <a:pt x="223" y="153"/>
                  </a:cubicBezTo>
                  <a:lnTo>
                    <a:pt x="223" y="120"/>
                  </a:lnTo>
                  <a:cubicBezTo>
                    <a:pt x="223" y="87"/>
                    <a:pt x="206" y="50"/>
                    <a:pt x="190" y="33"/>
                  </a:cubicBezTo>
                  <a:cubicBezTo>
                    <a:pt x="169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"/>
            <p:cNvSpPr/>
            <p:nvPr/>
          </p:nvSpPr>
          <p:spPr>
            <a:xfrm>
              <a:off x="4127475" y="2695550"/>
              <a:ext cx="5600" cy="4650"/>
            </a:xfrm>
            <a:custGeom>
              <a:avLst/>
              <a:gdLst/>
              <a:ahLst/>
              <a:cxnLst/>
              <a:rect l="l" t="t" r="r" b="b"/>
              <a:pathLst>
                <a:path w="224" h="186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36" y="33"/>
                    <a:pt x="66" y="50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cubicBezTo>
                    <a:pt x="38" y="175"/>
                    <a:pt x="63" y="186"/>
                    <a:pt x="88" y="186"/>
                  </a:cubicBezTo>
                  <a:cubicBezTo>
                    <a:pt x="123" y="186"/>
                    <a:pt x="159" y="167"/>
                    <a:pt x="190" y="136"/>
                  </a:cubicBezTo>
                  <a:cubicBezTo>
                    <a:pt x="223" y="103"/>
                    <a:pt x="223" y="5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"/>
            <p:cNvSpPr/>
            <p:nvPr/>
          </p:nvSpPr>
          <p:spPr>
            <a:xfrm>
              <a:off x="3907100" y="27337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57" y="1"/>
                  </a:moveTo>
                  <a:cubicBezTo>
                    <a:pt x="87" y="1"/>
                    <a:pt x="38" y="34"/>
                    <a:pt x="17" y="104"/>
                  </a:cubicBezTo>
                  <a:cubicBezTo>
                    <a:pt x="1" y="137"/>
                    <a:pt x="17" y="170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6" y="259"/>
                    <a:pt x="105" y="260"/>
                    <a:pt x="114" y="260"/>
                  </a:cubicBezTo>
                  <a:cubicBezTo>
                    <a:pt x="173" y="260"/>
                    <a:pt x="223" y="214"/>
                    <a:pt x="223" y="153"/>
                  </a:cubicBezTo>
                  <a:cubicBezTo>
                    <a:pt x="244" y="120"/>
                    <a:pt x="244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"/>
            <p:cNvSpPr/>
            <p:nvPr/>
          </p:nvSpPr>
          <p:spPr>
            <a:xfrm>
              <a:off x="3877525" y="27278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1"/>
                  </a:moveTo>
                  <a:cubicBezTo>
                    <a:pt x="124" y="1"/>
                    <a:pt x="112" y="5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40"/>
                    <a:pt x="66" y="256"/>
                  </a:cubicBezTo>
                  <a:cubicBezTo>
                    <a:pt x="85" y="264"/>
                    <a:pt x="98" y="269"/>
                    <a:pt x="111" y="269"/>
                  </a:cubicBezTo>
                  <a:cubicBezTo>
                    <a:pt x="124" y="269"/>
                    <a:pt x="136" y="264"/>
                    <a:pt x="153" y="256"/>
                  </a:cubicBezTo>
                  <a:cubicBezTo>
                    <a:pt x="190" y="240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7"/>
                    <a:pt x="223" y="50"/>
                    <a:pt x="206" y="34"/>
                  </a:cubicBezTo>
                  <a:lnTo>
                    <a:pt x="190" y="13"/>
                  </a:ln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"/>
            <p:cNvSpPr/>
            <p:nvPr/>
          </p:nvSpPr>
          <p:spPr>
            <a:xfrm>
              <a:off x="3900300" y="27019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83" y="1"/>
                    <a:pt x="17" y="54"/>
                    <a:pt x="0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90" y="263"/>
                    <a:pt x="97" y="264"/>
                    <a:pt x="104" y="264"/>
                  </a:cubicBezTo>
                  <a:cubicBezTo>
                    <a:pt x="153" y="264"/>
                    <a:pt x="209" y="215"/>
                    <a:pt x="223" y="157"/>
                  </a:cubicBezTo>
                  <a:cubicBezTo>
                    <a:pt x="240" y="104"/>
                    <a:pt x="223" y="71"/>
                    <a:pt x="186" y="38"/>
                  </a:cubicBezTo>
                  <a:cubicBezTo>
                    <a:pt x="170" y="17"/>
                    <a:pt x="153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"/>
            <p:cNvSpPr/>
            <p:nvPr/>
          </p:nvSpPr>
          <p:spPr>
            <a:xfrm>
              <a:off x="3870625" y="2756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1" y="0"/>
                    <a:pt x="64" y="17"/>
                    <a:pt x="33" y="58"/>
                  </a:cubicBezTo>
                  <a:cubicBezTo>
                    <a:pt x="0" y="111"/>
                    <a:pt x="0" y="194"/>
                    <a:pt x="33" y="231"/>
                  </a:cubicBezTo>
                  <a:cubicBezTo>
                    <a:pt x="56" y="252"/>
                    <a:pt x="81" y="261"/>
                    <a:pt x="106" y="261"/>
                  </a:cubicBezTo>
                  <a:cubicBezTo>
                    <a:pt x="142" y="261"/>
                    <a:pt x="177" y="243"/>
                    <a:pt x="206" y="215"/>
                  </a:cubicBezTo>
                  <a:cubicBezTo>
                    <a:pt x="239" y="161"/>
                    <a:pt x="239" y="74"/>
                    <a:pt x="206" y="25"/>
                  </a:cubicBezTo>
                  <a:cubicBezTo>
                    <a:pt x="185" y="9"/>
                    <a:pt x="161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"/>
            <p:cNvSpPr/>
            <p:nvPr/>
          </p:nvSpPr>
          <p:spPr>
            <a:xfrm>
              <a:off x="3875775" y="271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3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17" y="64"/>
                    <a:pt x="17" y="84"/>
                    <a:pt x="0" y="101"/>
                  </a:cubicBezTo>
                  <a:cubicBezTo>
                    <a:pt x="0" y="150"/>
                    <a:pt x="0" y="204"/>
                    <a:pt x="33" y="237"/>
                  </a:cubicBezTo>
                  <a:cubicBezTo>
                    <a:pt x="59" y="248"/>
                    <a:pt x="92" y="260"/>
                    <a:pt x="122" y="260"/>
                  </a:cubicBezTo>
                  <a:cubicBezTo>
                    <a:pt x="134" y="260"/>
                    <a:pt x="146" y="258"/>
                    <a:pt x="157" y="253"/>
                  </a:cubicBezTo>
                  <a:cubicBezTo>
                    <a:pt x="173" y="237"/>
                    <a:pt x="190" y="220"/>
                    <a:pt x="190" y="204"/>
                  </a:cubicBezTo>
                  <a:cubicBezTo>
                    <a:pt x="239" y="150"/>
                    <a:pt x="239" y="84"/>
                    <a:pt x="190" y="31"/>
                  </a:cubicBezTo>
                  <a:cubicBezTo>
                    <a:pt x="176" y="10"/>
                    <a:pt x="156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"/>
            <p:cNvSpPr/>
            <p:nvPr/>
          </p:nvSpPr>
          <p:spPr>
            <a:xfrm>
              <a:off x="3896800" y="274677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0" y="0"/>
                  </a:moveTo>
                  <a:cubicBezTo>
                    <a:pt x="125" y="0"/>
                    <a:pt x="112" y="4"/>
                    <a:pt x="103" y="13"/>
                  </a:cubicBezTo>
                  <a:cubicBezTo>
                    <a:pt x="37" y="29"/>
                    <a:pt x="0" y="116"/>
                    <a:pt x="17" y="182"/>
                  </a:cubicBezTo>
                  <a:cubicBezTo>
                    <a:pt x="17" y="202"/>
                    <a:pt x="54" y="235"/>
                    <a:pt x="70" y="252"/>
                  </a:cubicBezTo>
                  <a:cubicBezTo>
                    <a:pt x="87" y="260"/>
                    <a:pt x="99" y="264"/>
                    <a:pt x="112" y="264"/>
                  </a:cubicBezTo>
                  <a:cubicBezTo>
                    <a:pt x="125" y="264"/>
                    <a:pt x="138" y="260"/>
                    <a:pt x="157" y="252"/>
                  </a:cubicBezTo>
                  <a:cubicBezTo>
                    <a:pt x="223" y="219"/>
                    <a:pt x="260" y="149"/>
                    <a:pt x="244" y="79"/>
                  </a:cubicBezTo>
                  <a:cubicBezTo>
                    <a:pt x="223" y="62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4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"/>
            <p:cNvSpPr/>
            <p:nvPr/>
          </p:nvSpPr>
          <p:spPr>
            <a:xfrm>
              <a:off x="3883075" y="27447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27" y="1"/>
                  </a:moveTo>
                  <a:cubicBezTo>
                    <a:pt x="97" y="1"/>
                    <a:pt x="63" y="13"/>
                    <a:pt x="34" y="40"/>
                  </a:cubicBezTo>
                  <a:cubicBezTo>
                    <a:pt x="1" y="110"/>
                    <a:pt x="1" y="180"/>
                    <a:pt x="34" y="230"/>
                  </a:cubicBezTo>
                  <a:cubicBezTo>
                    <a:pt x="58" y="244"/>
                    <a:pt x="85" y="253"/>
                    <a:pt x="111" y="253"/>
                  </a:cubicBezTo>
                  <a:cubicBezTo>
                    <a:pt x="144" y="253"/>
                    <a:pt x="178" y="240"/>
                    <a:pt x="207" y="213"/>
                  </a:cubicBezTo>
                  <a:cubicBezTo>
                    <a:pt x="240" y="143"/>
                    <a:pt x="240" y="77"/>
                    <a:pt x="191" y="23"/>
                  </a:cubicBezTo>
                  <a:cubicBezTo>
                    <a:pt x="174" y="9"/>
                    <a:pt x="15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"/>
            <p:cNvSpPr/>
            <p:nvPr/>
          </p:nvSpPr>
          <p:spPr>
            <a:xfrm>
              <a:off x="3883500" y="2699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8" y="1"/>
                  </a:moveTo>
                  <a:cubicBezTo>
                    <a:pt x="103" y="1"/>
                    <a:pt x="65" y="18"/>
                    <a:pt x="33" y="59"/>
                  </a:cubicBezTo>
                  <a:cubicBezTo>
                    <a:pt x="0" y="109"/>
                    <a:pt x="0" y="179"/>
                    <a:pt x="33" y="228"/>
                  </a:cubicBezTo>
                  <a:cubicBezTo>
                    <a:pt x="54" y="249"/>
                    <a:pt x="71" y="249"/>
                    <a:pt x="87" y="249"/>
                  </a:cubicBezTo>
                  <a:cubicBezTo>
                    <a:pt x="96" y="253"/>
                    <a:pt x="106" y="255"/>
                    <a:pt x="117" y="255"/>
                  </a:cubicBezTo>
                  <a:cubicBezTo>
                    <a:pt x="147" y="255"/>
                    <a:pt x="182" y="239"/>
                    <a:pt x="207" y="212"/>
                  </a:cubicBezTo>
                  <a:cubicBezTo>
                    <a:pt x="240" y="162"/>
                    <a:pt x="240" y="109"/>
                    <a:pt x="223" y="76"/>
                  </a:cubicBezTo>
                  <a:cubicBezTo>
                    <a:pt x="223" y="59"/>
                    <a:pt x="207" y="43"/>
                    <a:pt x="207" y="22"/>
                  </a:cubicBezTo>
                  <a:cubicBezTo>
                    <a:pt x="186" y="9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"/>
            <p:cNvSpPr/>
            <p:nvPr/>
          </p:nvSpPr>
          <p:spPr>
            <a:xfrm>
              <a:off x="3862875" y="272500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40" y="1"/>
                  </a:moveTo>
                  <a:cubicBezTo>
                    <a:pt x="107" y="1"/>
                    <a:pt x="74" y="17"/>
                    <a:pt x="54" y="59"/>
                  </a:cubicBezTo>
                  <a:cubicBezTo>
                    <a:pt x="1" y="108"/>
                    <a:pt x="1" y="179"/>
                    <a:pt x="54" y="228"/>
                  </a:cubicBezTo>
                  <a:cubicBezTo>
                    <a:pt x="71" y="249"/>
                    <a:pt x="71" y="249"/>
                    <a:pt x="87" y="249"/>
                  </a:cubicBezTo>
                  <a:cubicBezTo>
                    <a:pt x="100" y="253"/>
                    <a:pt x="113" y="255"/>
                    <a:pt x="124" y="255"/>
                  </a:cubicBezTo>
                  <a:cubicBezTo>
                    <a:pt x="156" y="255"/>
                    <a:pt x="183" y="239"/>
                    <a:pt x="207" y="212"/>
                  </a:cubicBezTo>
                  <a:cubicBezTo>
                    <a:pt x="240" y="179"/>
                    <a:pt x="240" y="125"/>
                    <a:pt x="240" y="75"/>
                  </a:cubicBezTo>
                  <a:cubicBezTo>
                    <a:pt x="224" y="59"/>
                    <a:pt x="224" y="43"/>
                    <a:pt x="207" y="22"/>
                  </a:cubicBezTo>
                  <a:cubicBezTo>
                    <a:pt x="187" y="8"/>
                    <a:pt x="16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"/>
            <p:cNvSpPr/>
            <p:nvPr/>
          </p:nvSpPr>
          <p:spPr>
            <a:xfrm>
              <a:off x="4245075" y="2837750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0" y="1"/>
                  </a:moveTo>
                  <a:cubicBezTo>
                    <a:pt x="119" y="1"/>
                    <a:pt x="83" y="18"/>
                    <a:pt x="54" y="47"/>
                  </a:cubicBezTo>
                  <a:cubicBezTo>
                    <a:pt x="1" y="101"/>
                    <a:pt x="1" y="187"/>
                    <a:pt x="54" y="237"/>
                  </a:cubicBezTo>
                  <a:cubicBezTo>
                    <a:pt x="75" y="252"/>
                    <a:pt x="100" y="261"/>
                    <a:pt x="123" y="261"/>
                  </a:cubicBezTo>
                  <a:cubicBezTo>
                    <a:pt x="156" y="261"/>
                    <a:pt x="188" y="244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93" y="10"/>
                    <a:pt x="173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"/>
            <p:cNvSpPr/>
            <p:nvPr/>
          </p:nvSpPr>
          <p:spPr>
            <a:xfrm>
              <a:off x="4249000" y="279152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16" y="0"/>
                  </a:moveTo>
                  <a:cubicBezTo>
                    <a:pt x="100" y="0"/>
                    <a:pt x="81" y="8"/>
                    <a:pt x="70" y="8"/>
                  </a:cubicBezTo>
                  <a:cubicBezTo>
                    <a:pt x="33" y="24"/>
                    <a:pt x="17" y="61"/>
                    <a:pt x="0" y="111"/>
                  </a:cubicBezTo>
                  <a:cubicBezTo>
                    <a:pt x="0" y="144"/>
                    <a:pt x="0" y="181"/>
                    <a:pt x="17" y="197"/>
                  </a:cubicBezTo>
                  <a:cubicBezTo>
                    <a:pt x="33" y="230"/>
                    <a:pt x="50" y="247"/>
                    <a:pt x="87" y="247"/>
                  </a:cubicBezTo>
                  <a:cubicBezTo>
                    <a:pt x="94" y="250"/>
                    <a:pt x="102" y="251"/>
                    <a:pt x="110" y="251"/>
                  </a:cubicBezTo>
                  <a:cubicBezTo>
                    <a:pt x="156" y="251"/>
                    <a:pt x="209" y="206"/>
                    <a:pt x="223" y="164"/>
                  </a:cubicBezTo>
                  <a:lnTo>
                    <a:pt x="223" y="144"/>
                  </a:lnTo>
                  <a:cubicBezTo>
                    <a:pt x="239" y="94"/>
                    <a:pt x="223" y="61"/>
                    <a:pt x="190" y="24"/>
                  </a:cubicBezTo>
                  <a:cubicBezTo>
                    <a:pt x="173" y="8"/>
                    <a:pt x="153" y="8"/>
                    <a:pt x="136" y="8"/>
                  </a:cubicBezTo>
                  <a:cubicBezTo>
                    <a:pt x="131" y="2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"/>
            <p:cNvSpPr/>
            <p:nvPr/>
          </p:nvSpPr>
          <p:spPr>
            <a:xfrm>
              <a:off x="4248175" y="2776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6" y="1"/>
                  </a:moveTo>
                  <a:cubicBezTo>
                    <a:pt x="120" y="1"/>
                    <a:pt x="83" y="17"/>
                    <a:pt x="50" y="38"/>
                  </a:cubicBezTo>
                  <a:cubicBezTo>
                    <a:pt x="33" y="54"/>
                    <a:pt x="17" y="87"/>
                    <a:pt x="0" y="120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4"/>
                    <a:pt x="50" y="261"/>
                    <a:pt x="83" y="261"/>
                  </a:cubicBezTo>
                  <a:cubicBezTo>
                    <a:pt x="91" y="263"/>
                    <a:pt x="100" y="264"/>
                    <a:pt x="108" y="264"/>
                  </a:cubicBezTo>
                  <a:cubicBezTo>
                    <a:pt x="166" y="264"/>
                    <a:pt x="208" y="215"/>
                    <a:pt x="223" y="158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86" y="17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"/>
            <p:cNvSpPr/>
            <p:nvPr/>
          </p:nvSpPr>
          <p:spPr>
            <a:xfrm>
              <a:off x="4241675" y="27612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87" y="17"/>
                    <a:pt x="71" y="38"/>
                    <a:pt x="54" y="54"/>
                  </a:cubicBezTo>
                  <a:cubicBezTo>
                    <a:pt x="1" y="103"/>
                    <a:pt x="1" y="190"/>
                    <a:pt x="54" y="223"/>
                  </a:cubicBezTo>
                  <a:cubicBezTo>
                    <a:pt x="54" y="244"/>
                    <a:pt x="71" y="244"/>
                    <a:pt x="87" y="260"/>
                  </a:cubicBezTo>
                  <a:cubicBezTo>
                    <a:pt x="137" y="260"/>
                    <a:pt x="174" y="244"/>
                    <a:pt x="207" y="207"/>
                  </a:cubicBezTo>
                  <a:cubicBezTo>
                    <a:pt x="207" y="207"/>
                    <a:pt x="207" y="190"/>
                    <a:pt x="223" y="190"/>
                  </a:cubicBezTo>
                  <a:cubicBezTo>
                    <a:pt x="174" y="141"/>
                    <a:pt x="137" y="71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"/>
            <p:cNvSpPr/>
            <p:nvPr/>
          </p:nvSpPr>
          <p:spPr>
            <a:xfrm>
              <a:off x="4235700" y="27899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03" y="1"/>
                  </a:moveTo>
                  <a:cubicBezTo>
                    <a:pt x="50" y="38"/>
                    <a:pt x="0" y="104"/>
                    <a:pt x="17" y="174"/>
                  </a:cubicBezTo>
                  <a:cubicBezTo>
                    <a:pt x="33" y="207"/>
                    <a:pt x="50" y="227"/>
                    <a:pt x="87" y="244"/>
                  </a:cubicBezTo>
                  <a:cubicBezTo>
                    <a:pt x="95" y="252"/>
                    <a:pt x="108" y="256"/>
                    <a:pt x="122" y="256"/>
                  </a:cubicBezTo>
                  <a:cubicBezTo>
                    <a:pt x="136" y="256"/>
                    <a:pt x="153" y="252"/>
                    <a:pt x="169" y="244"/>
                  </a:cubicBezTo>
                  <a:cubicBezTo>
                    <a:pt x="190" y="227"/>
                    <a:pt x="223" y="207"/>
                    <a:pt x="240" y="174"/>
                  </a:cubicBezTo>
                  <a:cubicBezTo>
                    <a:pt x="240" y="141"/>
                    <a:pt x="256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"/>
            <p:cNvSpPr/>
            <p:nvPr/>
          </p:nvSpPr>
          <p:spPr>
            <a:xfrm>
              <a:off x="4243850" y="28221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16" y="1"/>
                  </a:moveTo>
                  <a:cubicBezTo>
                    <a:pt x="69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0"/>
                    <a:pt x="87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91"/>
                    <a:pt x="206" y="54"/>
                  </a:cubicBezTo>
                  <a:cubicBezTo>
                    <a:pt x="206" y="37"/>
                    <a:pt x="190" y="37"/>
                    <a:pt x="190" y="37"/>
                  </a:cubicBezTo>
                  <a:cubicBezTo>
                    <a:pt x="173" y="21"/>
                    <a:pt x="153" y="4"/>
                    <a:pt x="136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"/>
            <p:cNvSpPr/>
            <p:nvPr/>
          </p:nvSpPr>
          <p:spPr>
            <a:xfrm>
              <a:off x="4241275" y="2806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1"/>
                  </a:moveTo>
                  <a:cubicBezTo>
                    <a:pt x="103" y="1"/>
                    <a:pt x="71" y="17"/>
                    <a:pt x="50" y="55"/>
                  </a:cubicBezTo>
                  <a:cubicBezTo>
                    <a:pt x="0" y="109"/>
                    <a:pt x="0" y="195"/>
                    <a:pt x="50" y="228"/>
                  </a:cubicBezTo>
                  <a:cubicBezTo>
                    <a:pt x="65" y="251"/>
                    <a:pt x="85" y="260"/>
                    <a:pt x="107" y="260"/>
                  </a:cubicBezTo>
                  <a:cubicBezTo>
                    <a:pt x="139" y="260"/>
                    <a:pt x="175" y="241"/>
                    <a:pt x="206" y="212"/>
                  </a:cubicBezTo>
                  <a:cubicBezTo>
                    <a:pt x="239" y="158"/>
                    <a:pt x="239" y="76"/>
                    <a:pt x="206" y="22"/>
                  </a:cubicBezTo>
                  <a:cubicBezTo>
                    <a:pt x="184" y="9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"/>
            <p:cNvSpPr/>
            <p:nvPr/>
          </p:nvSpPr>
          <p:spPr>
            <a:xfrm>
              <a:off x="4227550" y="2850550"/>
              <a:ext cx="1675" cy="25"/>
            </a:xfrm>
            <a:custGeom>
              <a:avLst/>
              <a:gdLst/>
              <a:ahLst/>
              <a:cxnLst/>
              <a:rect l="l" t="t" r="r" b="b"/>
              <a:pathLst>
                <a:path w="67" h="1" extrusionOk="0">
                  <a:moveTo>
                    <a:pt x="1" y="1"/>
                  </a:moveTo>
                  <a:lnTo>
                    <a:pt x="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"/>
            <p:cNvSpPr/>
            <p:nvPr/>
          </p:nvSpPr>
          <p:spPr>
            <a:xfrm>
              <a:off x="3866800" y="2686475"/>
              <a:ext cx="2100" cy="650"/>
            </a:xfrm>
            <a:custGeom>
              <a:avLst/>
              <a:gdLst/>
              <a:ahLst/>
              <a:cxnLst/>
              <a:rect l="l" t="t" r="r" b="b"/>
              <a:pathLst>
                <a:path w="84" h="26" extrusionOk="0">
                  <a:moveTo>
                    <a:pt x="83" y="0"/>
                  </a:moveTo>
                  <a:cubicBezTo>
                    <a:pt x="50" y="0"/>
                    <a:pt x="34" y="17"/>
                    <a:pt x="1" y="17"/>
                  </a:cubicBezTo>
                  <a:lnTo>
                    <a:pt x="17" y="17"/>
                  </a:lnTo>
                  <a:cubicBezTo>
                    <a:pt x="22" y="23"/>
                    <a:pt x="28" y="25"/>
                    <a:pt x="35" y="25"/>
                  </a:cubicBezTo>
                  <a:cubicBezTo>
                    <a:pt x="52" y="25"/>
                    <a:pt x="71" y="12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"/>
            <p:cNvSpPr/>
            <p:nvPr/>
          </p:nvSpPr>
          <p:spPr>
            <a:xfrm>
              <a:off x="3840100" y="2692025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207" y="1"/>
                  </a:moveTo>
                  <a:cubicBezTo>
                    <a:pt x="120" y="38"/>
                    <a:pt x="54" y="71"/>
                    <a:pt x="1" y="88"/>
                  </a:cubicBezTo>
                  <a:lnTo>
                    <a:pt x="1" y="104"/>
                  </a:lnTo>
                  <a:cubicBezTo>
                    <a:pt x="1" y="141"/>
                    <a:pt x="17" y="158"/>
                    <a:pt x="54" y="174"/>
                  </a:cubicBezTo>
                  <a:cubicBezTo>
                    <a:pt x="71" y="182"/>
                    <a:pt x="83" y="186"/>
                    <a:pt x="96" y="186"/>
                  </a:cubicBezTo>
                  <a:cubicBezTo>
                    <a:pt x="109" y="186"/>
                    <a:pt x="122" y="182"/>
                    <a:pt x="141" y="174"/>
                  </a:cubicBezTo>
                  <a:cubicBezTo>
                    <a:pt x="190" y="158"/>
                    <a:pt x="244" y="88"/>
                    <a:pt x="223" y="22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"/>
            <p:cNvSpPr/>
            <p:nvPr/>
          </p:nvSpPr>
          <p:spPr>
            <a:xfrm>
              <a:off x="4230950" y="28354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1"/>
                  </a:moveTo>
                  <a:cubicBezTo>
                    <a:pt x="70" y="1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71" y="243"/>
                    <a:pt x="87" y="264"/>
                  </a:cubicBezTo>
                  <a:cubicBezTo>
                    <a:pt x="153" y="264"/>
                    <a:pt x="207" y="210"/>
                    <a:pt x="223" y="140"/>
                  </a:cubicBezTo>
                  <a:cubicBezTo>
                    <a:pt x="240" y="107"/>
                    <a:pt x="240" y="74"/>
                    <a:pt x="223" y="58"/>
                  </a:cubicBezTo>
                  <a:cubicBezTo>
                    <a:pt x="207" y="37"/>
                    <a:pt x="207" y="37"/>
                    <a:pt x="207" y="21"/>
                  </a:cubicBezTo>
                  <a:cubicBezTo>
                    <a:pt x="190" y="21"/>
                    <a:pt x="174" y="4"/>
                    <a:pt x="153" y="4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"/>
            <p:cNvSpPr/>
            <p:nvPr/>
          </p:nvSpPr>
          <p:spPr>
            <a:xfrm>
              <a:off x="4270025" y="2814900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33" y="0"/>
                  </a:moveTo>
                  <a:cubicBezTo>
                    <a:pt x="17" y="17"/>
                    <a:pt x="17" y="33"/>
                    <a:pt x="0" y="71"/>
                  </a:cubicBezTo>
                  <a:cubicBezTo>
                    <a:pt x="0" y="104"/>
                    <a:pt x="0" y="137"/>
                    <a:pt x="17" y="157"/>
                  </a:cubicBezTo>
                  <a:cubicBezTo>
                    <a:pt x="33" y="190"/>
                    <a:pt x="54" y="207"/>
                    <a:pt x="87" y="207"/>
                  </a:cubicBezTo>
                  <a:lnTo>
                    <a:pt x="103" y="207"/>
                  </a:lnTo>
                  <a:cubicBezTo>
                    <a:pt x="70" y="137"/>
                    <a:pt x="54" y="71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"/>
            <p:cNvSpPr/>
            <p:nvPr/>
          </p:nvSpPr>
          <p:spPr>
            <a:xfrm>
              <a:off x="411675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67" y="0"/>
                    <a:pt x="15" y="49"/>
                    <a:pt x="1" y="106"/>
                  </a:cubicBezTo>
                  <a:cubicBezTo>
                    <a:pt x="1" y="144"/>
                    <a:pt x="1" y="176"/>
                    <a:pt x="17" y="209"/>
                  </a:cubicBezTo>
                  <a:cubicBezTo>
                    <a:pt x="34" y="226"/>
                    <a:pt x="67" y="247"/>
                    <a:pt x="83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73"/>
                    <a:pt x="223" y="57"/>
                  </a:cubicBezTo>
                  <a:lnTo>
                    <a:pt x="186" y="20"/>
                  </a:lnTo>
                  <a:cubicBezTo>
                    <a:pt x="186" y="20"/>
                    <a:pt x="170" y="3"/>
                    <a:pt x="153" y="3"/>
                  </a:cubicBezTo>
                  <a:cubicBezTo>
                    <a:pt x="144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"/>
            <p:cNvSpPr/>
            <p:nvPr/>
          </p:nvSpPr>
          <p:spPr>
            <a:xfrm>
              <a:off x="4254975" y="2808725"/>
              <a:ext cx="6525" cy="6500"/>
            </a:xfrm>
            <a:custGeom>
              <a:avLst/>
              <a:gdLst/>
              <a:ahLst/>
              <a:cxnLst/>
              <a:rect l="l" t="t" r="r" b="b"/>
              <a:pathLst>
                <a:path w="261" h="260" extrusionOk="0">
                  <a:moveTo>
                    <a:pt x="135" y="1"/>
                  </a:moveTo>
                  <a:cubicBezTo>
                    <a:pt x="126" y="1"/>
                    <a:pt x="116" y="3"/>
                    <a:pt x="103" y="8"/>
                  </a:cubicBezTo>
                  <a:cubicBezTo>
                    <a:pt x="38" y="41"/>
                    <a:pt x="0" y="111"/>
                    <a:pt x="17" y="177"/>
                  </a:cubicBezTo>
                  <a:cubicBezTo>
                    <a:pt x="38" y="214"/>
                    <a:pt x="54" y="231"/>
                    <a:pt x="70" y="247"/>
                  </a:cubicBezTo>
                  <a:cubicBezTo>
                    <a:pt x="87" y="256"/>
                    <a:pt x="105" y="260"/>
                    <a:pt x="120" y="260"/>
                  </a:cubicBezTo>
                  <a:cubicBezTo>
                    <a:pt x="135" y="260"/>
                    <a:pt x="149" y="256"/>
                    <a:pt x="157" y="247"/>
                  </a:cubicBezTo>
                  <a:cubicBezTo>
                    <a:pt x="223" y="231"/>
                    <a:pt x="260" y="144"/>
                    <a:pt x="244" y="74"/>
                  </a:cubicBezTo>
                  <a:cubicBezTo>
                    <a:pt x="244" y="58"/>
                    <a:pt x="223" y="41"/>
                    <a:pt x="207" y="25"/>
                  </a:cubicBezTo>
                  <a:cubicBezTo>
                    <a:pt x="207" y="25"/>
                    <a:pt x="190" y="25"/>
                    <a:pt x="190" y="8"/>
                  </a:cubicBezTo>
                  <a:cubicBezTo>
                    <a:pt x="168" y="8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"/>
            <p:cNvSpPr/>
            <p:nvPr/>
          </p:nvSpPr>
          <p:spPr>
            <a:xfrm>
              <a:off x="4264875" y="2843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57" y="0"/>
                  </a:moveTo>
                  <a:cubicBezTo>
                    <a:pt x="87" y="0"/>
                    <a:pt x="33" y="33"/>
                    <a:pt x="17" y="120"/>
                  </a:cubicBezTo>
                  <a:cubicBezTo>
                    <a:pt x="0" y="136"/>
                    <a:pt x="17" y="173"/>
                    <a:pt x="17" y="206"/>
                  </a:cubicBezTo>
                  <a:cubicBezTo>
                    <a:pt x="33" y="239"/>
                    <a:pt x="70" y="260"/>
                    <a:pt x="103" y="260"/>
                  </a:cubicBezTo>
                  <a:cubicBezTo>
                    <a:pt x="110" y="262"/>
                    <a:pt x="117" y="263"/>
                    <a:pt x="124" y="263"/>
                  </a:cubicBezTo>
                  <a:cubicBezTo>
                    <a:pt x="172" y="263"/>
                    <a:pt x="225" y="215"/>
                    <a:pt x="239" y="157"/>
                  </a:cubicBezTo>
                  <a:cubicBezTo>
                    <a:pt x="239" y="120"/>
                    <a:pt x="239" y="87"/>
                    <a:pt x="223" y="54"/>
                  </a:cubicBezTo>
                  <a:lnTo>
                    <a:pt x="206" y="33"/>
                  </a:ln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"/>
            <p:cNvSpPr/>
            <p:nvPr/>
          </p:nvSpPr>
          <p:spPr>
            <a:xfrm>
              <a:off x="3842275" y="2815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2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0" y="177"/>
                    <a:pt x="17" y="210"/>
                  </a:cubicBezTo>
                  <a:cubicBezTo>
                    <a:pt x="33" y="230"/>
                    <a:pt x="70" y="247"/>
                    <a:pt x="87" y="263"/>
                  </a:cubicBezTo>
                  <a:cubicBezTo>
                    <a:pt x="157" y="263"/>
                    <a:pt x="206" y="210"/>
                    <a:pt x="223" y="144"/>
                  </a:cubicBezTo>
                  <a:cubicBezTo>
                    <a:pt x="239" y="107"/>
                    <a:pt x="239" y="90"/>
                    <a:pt x="223" y="57"/>
                  </a:cubicBezTo>
                  <a:cubicBezTo>
                    <a:pt x="206" y="41"/>
                    <a:pt x="206" y="41"/>
                    <a:pt x="206" y="24"/>
                  </a:cubicBezTo>
                  <a:cubicBezTo>
                    <a:pt x="190" y="24"/>
                    <a:pt x="173" y="3"/>
                    <a:pt x="157" y="3"/>
                  </a:cubicBezTo>
                  <a:cubicBezTo>
                    <a:pt x="148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"/>
            <p:cNvSpPr/>
            <p:nvPr/>
          </p:nvSpPr>
          <p:spPr>
            <a:xfrm>
              <a:off x="3856900" y="2757725"/>
              <a:ext cx="6000" cy="6150"/>
            </a:xfrm>
            <a:custGeom>
              <a:avLst/>
              <a:gdLst/>
              <a:ahLst/>
              <a:cxnLst/>
              <a:rect l="l" t="t" r="r" b="b"/>
              <a:pathLst>
                <a:path w="240" h="246" extrusionOk="0">
                  <a:moveTo>
                    <a:pt x="116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6" y="245"/>
                    <a:pt x="104" y="246"/>
                    <a:pt x="113" y="246"/>
                  </a:cubicBezTo>
                  <a:cubicBezTo>
                    <a:pt x="167" y="246"/>
                    <a:pt x="209" y="200"/>
                    <a:pt x="223" y="139"/>
                  </a:cubicBezTo>
                  <a:cubicBezTo>
                    <a:pt x="240" y="106"/>
                    <a:pt x="223" y="73"/>
                    <a:pt x="223" y="53"/>
                  </a:cubicBezTo>
                  <a:cubicBezTo>
                    <a:pt x="207" y="36"/>
                    <a:pt x="207" y="36"/>
                    <a:pt x="190" y="20"/>
                  </a:cubicBezTo>
                  <a:cubicBezTo>
                    <a:pt x="190" y="3"/>
                    <a:pt x="170" y="3"/>
                    <a:pt x="137" y="3"/>
                  </a:cubicBezTo>
                  <a:cubicBezTo>
                    <a:pt x="130" y="1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"/>
            <p:cNvSpPr/>
            <p:nvPr/>
          </p:nvSpPr>
          <p:spPr>
            <a:xfrm>
              <a:off x="3846600" y="28337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0" y="1"/>
                  </a:moveTo>
                  <a:cubicBezTo>
                    <a:pt x="66" y="1"/>
                    <a:pt x="33" y="55"/>
                    <a:pt x="17" y="104"/>
                  </a:cubicBezTo>
                  <a:cubicBezTo>
                    <a:pt x="0" y="141"/>
                    <a:pt x="17" y="174"/>
                    <a:pt x="17" y="207"/>
                  </a:cubicBezTo>
                  <a:cubicBezTo>
                    <a:pt x="33" y="228"/>
                    <a:pt x="66" y="244"/>
                    <a:pt x="104" y="261"/>
                  </a:cubicBezTo>
                  <a:cubicBezTo>
                    <a:pt x="153" y="261"/>
                    <a:pt x="223" y="207"/>
                    <a:pt x="240" y="141"/>
                  </a:cubicBezTo>
                  <a:lnTo>
                    <a:pt x="240" y="104"/>
                  </a:lnTo>
                  <a:cubicBezTo>
                    <a:pt x="240" y="71"/>
                    <a:pt x="223" y="55"/>
                    <a:pt x="207" y="22"/>
                  </a:cubicBezTo>
                  <a:cubicBezTo>
                    <a:pt x="190" y="22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"/>
            <p:cNvSpPr/>
            <p:nvPr/>
          </p:nvSpPr>
          <p:spPr>
            <a:xfrm>
              <a:off x="3838450" y="2783975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1"/>
                  </a:moveTo>
                  <a:lnTo>
                    <a:pt x="1" y="260"/>
                  </a:lnTo>
                  <a:cubicBezTo>
                    <a:pt x="50" y="240"/>
                    <a:pt x="83" y="207"/>
                    <a:pt x="104" y="157"/>
                  </a:cubicBezTo>
                  <a:cubicBezTo>
                    <a:pt x="104" y="104"/>
                    <a:pt x="104" y="54"/>
                    <a:pt x="67" y="34"/>
                  </a:cubicBezTo>
                  <a:cubicBezTo>
                    <a:pt x="50" y="17"/>
                    <a:pt x="34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"/>
            <p:cNvSpPr/>
            <p:nvPr/>
          </p:nvSpPr>
          <p:spPr>
            <a:xfrm>
              <a:off x="3839700" y="27994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87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17" y="206"/>
                    <a:pt x="33" y="223"/>
                    <a:pt x="70" y="239"/>
                  </a:cubicBezTo>
                  <a:cubicBezTo>
                    <a:pt x="79" y="249"/>
                    <a:pt x="91" y="255"/>
                    <a:pt x="106" y="255"/>
                  </a:cubicBezTo>
                  <a:cubicBezTo>
                    <a:pt x="121" y="255"/>
                    <a:pt x="138" y="249"/>
                    <a:pt x="157" y="239"/>
                  </a:cubicBezTo>
                  <a:cubicBezTo>
                    <a:pt x="190" y="223"/>
                    <a:pt x="206" y="206"/>
                    <a:pt x="223" y="173"/>
                  </a:cubicBezTo>
                  <a:cubicBezTo>
                    <a:pt x="239" y="136"/>
                    <a:pt x="239" y="103"/>
                    <a:pt x="223" y="87"/>
                  </a:cubicBezTo>
                  <a:cubicBezTo>
                    <a:pt x="223" y="54"/>
                    <a:pt x="223" y="33"/>
                    <a:pt x="206" y="17"/>
                  </a:cubicBezTo>
                  <a:cubicBezTo>
                    <a:pt x="190" y="17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"/>
            <p:cNvSpPr/>
            <p:nvPr/>
          </p:nvSpPr>
          <p:spPr>
            <a:xfrm>
              <a:off x="3849600" y="272505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17" y="0"/>
                  </a:moveTo>
                  <a:cubicBezTo>
                    <a:pt x="70" y="0"/>
                    <a:pt x="14" y="49"/>
                    <a:pt x="0" y="106"/>
                  </a:cubicBezTo>
                  <a:cubicBezTo>
                    <a:pt x="0" y="144"/>
                    <a:pt x="0" y="177"/>
                    <a:pt x="17" y="193"/>
                  </a:cubicBezTo>
                  <a:cubicBezTo>
                    <a:pt x="33" y="226"/>
                    <a:pt x="50" y="247"/>
                    <a:pt x="87" y="247"/>
                  </a:cubicBezTo>
                  <a:cubicBezTo>
                    <a:pt x="95" y="249"/>
                    <a:pt x="103" y="250"/>
                    <a:pt x="111" y="250"/>
                  </a:cubicBezTo>
                  <a:cubicBezTo>
                    <a:pt x="165" y="250"/>
                    <a:pt x="208" y="201"/>
                    <a:pt x="223" y="144"/>
                  </a:cubicBezTo>
                  <a:cubicBezTo>
                    <a:pt x="239" y="106"/>
                    <a:pt x="223" y="73"/>
                    <a:pt x="206" y="41"/>
                  </a:cubicBezTo>
                  <a:cubicBezTo>
                    <a:pt x="206" y="41"/>
                    <a:pt x="206" y="20"/>
                    <a:pt x="190" y="20"/>
                  </a:cubicBezTo>
                  <a:cubicBezTo>
                    <a:pt x="190" y="3"/>
                    <a:pt x="17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"/>
            <p:cNvSpPr/>
            <p:nvPr/>
          </p:nvSpPr>
          <p:spPr>
            <a:xfrm>
              <a:off x="3855150" y="27407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44" y="1"/>
                  </a:moveTo>
                  <a:cubicBezTo>
                    <a:pt x="131" y="1"/>
                    <a:pt x="117" y="5"/>
                    <a:pt x="104" y="11"/>
                  </a:cubicBezTo>
                  <a:cubicBezTo>
                    <a:pt x="71" y="11"/>
                    <a:pt x="54" y="32"/>
                    <a:pt x="34" y="48"/>
                  </a:cubicBezTo>
                  <a:cubicBezTo>
                    <a:pt x="17" y="65"/>
                    <a:pt x="1" y="98"/>
                    <a:pt x="1" y="135"/>
                  </a:cubicBezTo>
                  <a:cubicBezTo>
                    <a:pt x="1" y="168"/>
                    <a:pt x="17" y="201"/>
                    <a:pt x="34" y="238"/>
                  </a:cubicBezTo>
                  <a:cubicBezTo>
                    <a:pt x="55" y="252"/>
                    <a:pt x="80" y="259"/>
                    <a:pt x="104" y="259"/>
                  </a:cubicBezTo>
                  <a:cubicBezTo>
                    <a:pt x="138" y="259"/>
                    <a:pt x="171" y="243"/>
                    <a:pt x="190" y="201"/>
                  </a:cubicBezTo>
                  <a:cubicBezTo>
                    <a:pt x="240" y="152"/>
                    <a:pt x="240" y="65"/>
                    <a:pt x="190" y="32"/>
                  </a:cubicBezTo>
                  <a:cubicBezTo>
                    <a:pt x="180" y="10"/>
                    <a:pt x="16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"/>
            <p:cNvSpPr/>
            <p:nvPr/>
          </p:nvSpPr>
          <p:spPr>
            <a:xfrm>
              <a:off x="3854325" y="2695550"/>
              <a:ext cx="6000" cy="6075"/>
            </a:xfrm>
            <a:custGeom>
              <a:avLst/>
              <a:gdLst/>
              <a:ahLst/>
              <a:cxnLst/>
              <a:rect l="l" t="t" r="r" b="b"/>
              <a:pathLst>
                <a:path w="240" h="243" extrusionOk="0">
                  <a:moveTo>
                    <a:pt x="120" y="0"/>
                  </a:moveTo>
                  <a:cubicBezTo>
                    <a:pt x="67" y="0"/>
                    <a:pt x="34" y="33"/>
                    <a:pt x="17" y="103"/>
                  </a:cubicBezTo>
                  <a:cubicBezTo>
                    <a:pt x="1" y="136"/>
                    <a:pt x="17" y="169"/>
                    <a:pt x="34" y="190"/>
                  </a:cubicBezTo>
                  <a:cubicBezTo>
                    <a:pt x="34" y="223"/>
                    <a:pt x="67" y="239"/>
                    <a:pt x="104" y="239"/>
                  </a:cubicBezTo>
                  <a:cubicBezTo>
                    <a:pt x="110" y="241"/>
                    <a:pt x="117" y="242"/>
                    <a:pt x="124" y="242"/>
                  </a:cubicBezTo>
                  <a:cubicBezTo>
                    <a:pt x="171" y="242"/>
                    <a:pt x="225" y="197"/>
                    <a:pt x="240" y="136"/>
                  </a:cubicBezTo>
                  <a:lnTo>
                    <a:pt x="240" y="103"/>
                  </a:lnTo>
                  <a:cubicBezTo>
                    <a:pt x="240" y="66"/>
                    <a:pt x="223" y="33"/>
                    <a:pt x="207" y="17"/>
                  </a:cubicBezTo>
                  <a:cubicBezTo>
                    <a:pt x="190" y="0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"/>
            <p:cNvSpPr/>
            <p:nvPr/>
          </p:nvSpPr>
          <p:spPr>
            <a:xfrm>
              <a:off x="3853925" y="2848800"/>
              <a:ext cx="4650" cy="1775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20" y="1"/>
                  </a:moveTo>
                  <a:cubicBezTo>
                    <a:pt x="83" y="1"/>
                    <a:pt x="50" y="1"/>
                    <a:pt x="33" y="17"/>
                  </a:cubicBezTo>
                  <a:cubicBezTo>
                    <a:pt x="17" y="38"/>
                    <a:pt x="0" y="54"/>
                    <a:pt x="0" y="71"/>
                  </a:cubicBezTo>
                  <a:lnTo>
                    <a:pt x="186" y="71"/>
                  </a:lnTo>
                  <a:lnTo>
                    <a:pt x="186" y="54"/>
                  </a:lnTo>
                  <a:cubicBezTo>
                    <a:pt x="186" y="38"/>
                    <a:pt x="169" y="38"/>
                    <a:pt x="169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"/>
            <p:cNvSpPr/>
            <p:nvPr/>
          </p:nvSpPr>
          <p:spPr>
            <a:xfrm>
              <a:off x="4210350" y="2849225"/>
              <a:ext cx="4750" cy="1350"/>
            </a:xfrm>
            <a:custGeom>
              <a:avLst/>
              <a:gdLst/>
              <a:ahLst/>
              <a:cxnLst/>
              <a:rect l="l" t="t" r="r" b="b"/>
              <a:pathLst>
                <a:path w="190" h="54" extrusionOk="0">
                  <a:moveTo>
                    <a:pt x="120" y="0"/>
                  </a:moveTo>
                  <a:cubicBezTo>
                    <a:pt x="70" y="0"/>
                    <a:pt x="33" y="21"/>
                    <a:pt x="0" y="54"/>
                  </a:cubicBezTo>
                  <a:lnTo>
                    <a:pt x="190" y="54"/>
                  </a:lnTo>
                  <a:cubicBezTo>
                    <a:pt x="173" y="54"/>
                    <a:pt x="173" y="37"/>
                    <a:pt x="173" y="37"/>
                  </a:cubicBezTo>
                  <a:cubicBezTo>
                    <a:pt x="153" y="21"/>
                    <a:pt x="136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"/>
            <p:cNvSpPr/>
            <p:nvPr/>
          </p:nvSpPr>
          <p:spPr>
            <a:xfrm>
              <a:off x="4226625" y="28023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9" y="1"/>
                  </a:moveTo>
                  <a:cubicBezTo>
                    <a:pt x="104" y="1"/>
                    <a:pt x="67" y="18"/>
                    <a:pt x="38" y="59"/>
                  </a:cubicBezTo>
                  <a:cubicBezTo>
                    <a:pt x="1" y="109"/>
                    <a:pt x="1" y="179"/>
                    <a:pt x="38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207" y="22"/>
                  </a:cubicBezTo>
                  <a:cubicBezTo>
                    <a:pt x="187" y="9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"/>
            <p:cNvSpPr/>
            <p:nvPr/>
          </p:nvSpPr>
          <p:spPr>
            <a:xfrm>
              <a:off x="4228800" y="2818850"/>
              <a:ext cx="6500" cy="6300"/>
            </a:xfrm>
            <a:custGeom>
              <a:avLst/>
              <a:gdLst/>
              <a:ahLst/>
              <a:cxnLst/>
              <a:rect l="l" t="t" r="r" b="b"/>
              <a:pathLst>
                <a:path w="260" h="252" extrusionOk="0">
                  <a:moveTo>
                    <a:pt x="138" y="0"/>
                  </a:moveTo>
                  <a:cubicBezTo>
                    <a:pt x="105" y="0"/>
                    <a:pt x="73" y="20"/>
                    <a:pt x="54" y="49"/>
                  </a:cubicBezTo>
                  <a:cubicBezTo>
                    <a:pt x="0" y="102"/>
                    <a:pt x="0" y="185"/>
                    <a:pt x="54" y="222"/>
                  </a:cubicBezTo>
                  <a:cubicBezTo>
                    <a:pt x="68" y="242"/>
                    <a:pt x="91" y="252"/>
                    <a:pt x="116" y="252"/>
                  </a:cubicBezTo>
                  <a:cubicBezTo>
                    <a:pt x="150" y="252"/>
                    <a:pt x="187" y="234"/>
                    <a:pt x="206" y="205"/>
                  </a:cubicBezTo>
                  <a:cubicBezTo>
                    <a:pt x="260" y="152"/>
                    <a:pt x="260" y="65"/>
                    <a:pt x="206" y="32"/>
                  </a:cubicBezTo>
                  <a:cubicBezTo>
                    <a:pt x="186" y="10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"/>
            <p:cNvSpPr/>
            <p:nvPr/>
          </p:nvSpPr>
          <p:spPr>
            <a:xfrm>
              <a:off x="3838450" y="2848400"/>
              <a:ext cx="1675" cy="2175"/>
            </a:xfrm>
            <a:custGeom>
              <a:avLst/>
              <a:gdLst/>
              <a:ahLst/>
              <a:cxnLst/>
              <a:rect l="l" t="t" r="r" b="b"/>
              <a:pathLst>
                <a:path w="67" h="87" extrusionOk="0">
                  <a:moveTo>
                    <a:pt x="1" y="0"/>
                  </a:moveTo>
                  <a:lnTo>
                    <a:pt x="1" y="87"/>
                  </a:lnTo>
                  <a:lnTo>
                    <a:pt x="67" y="87"/>
                  </a:lnTo>
                  <a:cubicBezTo>
                    <a:pt x="67" y="70"/>
                    <a:pt x="50" y="33"/>
                    <a:pt x="34" y="17"/>
                  </a:cubicBezTo>
                  <a:cubicBezTo>
                    <a:pt x="34" y="17"/>
                    <a:pt x="1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"/>
            <p:cNvSpPr/>
            <p:nvPr/>
          </p:nvSpPr>
          <p:spPr>
            <a:xfrm>
              <a:off x="3842675" y="27534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41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38" y="243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3"/>
                  </a:cubicBezTo>
                  <a:cubicBezTo>
                    <a:pt x="207" y="223"/>
                    <a:pt x="223" y="190"/>
                    <a:pt x="223" y="157"/>
                  </a:cubicBezTo>
                  <a:cubicBezTo>
                    <a:pt x="244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90" y="37"/>
                    <a:pt x="190" y="17"/>
                    <a:pt x="174" y="17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"/>
            <p:cNvSpPr/>
            <p:nvPr/>
          </p:nvSpPr>
          <p:spPr>
            <a:xfrm>
              <a:off x="3843600" y="277110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83" y="0"/>
                  </a:moveTo>
                  <a:cubicBezTo>
                    <a:pt x="50" y="17"/>
                    <a:pt x="34" y="54"/>
                    <a:pt x="17" y="70"/>
                  </a:cubicBezTo>
                  <a:cubicBezTo>
                    <a:pt x="1" y="103"/>
                    <a:pt x="1" y="136"/>
                    <a:pt x="1" y="173"/>
                  </a:cubicBezTo>
                  <a:cubicBezTo>
                    <a:pt x="17" y="206"/>
                    <a:pt x="34" y="223"/>
                    <a:pt x="50" y="239"/>
                  </a:cubicBezTo>
                  <a:cubicBezTo>
                    <a:pt x="67" y="250"/>
                    <a:pt x="84" y="255"/>
                    <a:pt x="100" y="255"/>
                  </a:cubicBezTo>
                  <a:cubicBezTo>
                    <a:pt x="115" y="255"/>
                    <a:pt x="129" y="250"/>
                    <a:pt x="137" y="239"/>
                  </a:cubicBezTo>
                  <a:cubicBezTo>
                    <a:pt x="207" y="223"/>
                    <a:pt x="240" y="136"/>
                    <a:pt x="224" y="87"/>
                  </a:cubicBezTo>
                  <a:cubicBezTo>
                    <a:pt x="224" y="54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"/>
            <p:cNvSpPr/>
            <p:nvPr/>
          </p:nvSpPr>
          <p:spPr>
            <a:xfrm>
              <a:off x="3842275" y="270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2" y="0"/>
                  </a:moveTo>
                  <a:cubicBezTo>
                    <a:pt x="100" y="0"/>
                    <a:pt x="64" y="19"/>
                    <a:pt x="33" y="50"/>
                  </a:cubicBezTo>
                  <a:cubicBezTo>
                    <a:pt x="0" y="99"/>
                    <a:pt x="0" y="186"/>
                    <a:pt x="33" y="239"/>
                  </a:cubicBezTo>
                  <a:cubicBezTo>
                    <a:pt x="55" y="253"/>
                    <a:pt x="80" y="261"/>
                    <a:pt x="104" y="261"/>
                  </a:cubicBezTo>
                  <a:cubicBezTo>
                    <a:pt x="141" y="261"/>
                    <a:pt x="177" y="244"/>
                    <a:pt x="206" y="202"/>
                  </a:cubicBezTo>
                  <a:cubicBezTo>
                    <a:pt x="239" y="153"/>
                    <a:pt x="239" y="8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4257550" y="28283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1"/>
                  </a:moveTo>
                  <a:cubicBezTo>
                    <a:pt x="104" y="1"/>
                    <a:pt x="73" y="19"/>
                    <a:pt x="54" y="50"/>
                  </a:cubicBezTo>
                  <a:cubicBezTo>
                    <a:pt x="0" y="99"/>
                    <a:pt x="0" y="186"/>
                    <a:pt x="54" y="219"/>
                  </a:cubicBezTo>
                  <a:cubicBezTo>
                    <a:pt x="68" y="242"/>
                    <a:pt x="89" y="252"/>
                    <a:pt x="112" y="252"/>
                  </a:cubicBezTo>
                  <a:cubicBezTo>
                    <a:pt x="143" y="252"/>
                    <a:pt x="178" y="233"/>
                    <a:pt x="207" y="202"/>
                  </a:cubicBezTo>
                  <a:cubicBezTo>
                    <a:pt x="244" y="153"/>
                    <a:pt x="244" y="66"/>
                    <a:pt x="207" y="33"/>
                  </a:cubicBezTo>
                  <a:cubicBezTo>
                    <a:pt x="186" y="11"/>
                    <a:pt x="161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3979675" y="27479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7"/>
                    <a:pt x="37" y="71"/>
                    <a:pt x="21" y="120"/>
                  </a:cubicBezTo>
                  <a:cubicBezTo>
                    <a:pt x="0" y="190"/>
                    <a:pt x="37" y="240"/>
                    <a:pt x="103" y="260"/>
                  </a:cubicBezTo>
                  <a:cubicBezTo>
                    <a:pt x="140" y="260"/>
                    <a:pt x="157" y="260"/>
                    <a:pt x="190" y="240"/>
                  </a:cubicBezTo>
                  <a:cubicBezTo>
                    <a:pt x="206" y="207"/>
                    <a:pt x="227" y="190"/>
                    <a:pt x="243" y="157"/>
                  </a:cubicBezTo>
                  <a:cubicBezTo>
                    <a:pt x="243" y="120"/>
                    <a:pt x="243" y="87"/>
                    <a:pt x="227" y="54"/>
                  </a:cubicBezTo>
                  <a:cubicBezTo>
                    <a:pt x="227" y="54"/>
                    <a:pt x="227" y="34"/>
                    <a:pt x="206" y="34"/>
                  </a:cubicBezTo>
                  <a:cubicBezTo>
                    <a:pt x="206" y="34"/>
                    <a:pt x="206" y="17"/>
                    <a:pt x="190" y="17"/>
                  </a:cubicBezTo>
                  <a:cubicBezTo>
                    <a:pt x="173" y="17"/>
                    <a:pt x="140" y="1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3944100" y="2832200"/>
              <a:ext cx="6425" cy="6500"/>
            </a:xfrm>
            <a:custGeom>
              <a:avLst/>
              <a:gdLst/>
              <a:ahLst/>
              <a:cxnLst/>
              <a:rect l="l" t="t" r="r" b="b"/>
              <a:pathLst>
                <a:path w="257" h="260" extrusionOk="0">
                  <a:moveTo>
                    <a:pt x="135" y="0"/>
                  </a:moveTo>
                  <a:cubicBezTo>
                    <a:pt x="101" y="0"/>
                    <a:pt x="69" y="18"/>
                    <a:pt x="50" y="46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5" y="251"/>
                    <a:pt x="91" y="259"/>
                    <a:pt x="118" y="259"/>
                  </a:cubicBezTo>
                  <a:cubicBezTo>
                    <a:pt x="151" y="259"/>
                    <a:pt x="186" y="247"/>
                    <a:pt x="207" y="220"/>
                  </a:cubicBezTo>
                  <a:cubicBezTo>
                    <a:pt x="256" y="150"/>
                    <a:pt x="256" y="84"/>
                    <a:pt x="207" y="30"/>
                  </a:cubicBezTo>
                  <a:cubicBezTo>
                    <a:pt x="184" y="9"/>
                    <a:pt x="15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3940200" y="2801275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3" y="0"/>
                  </a:moveTo>
                  <a:cubicBezTo>
                    <a:pt x="101" y="0"/>
                    <a:pt x="64" y="18"/>
                    <a:pt x="33" y="47"/>
                  </a:cubicBezTo>
                  <a:cubicBezTo>
                    <a:pt x="0" y="100"/>
                    <a:pt x="0" y="187"/>
                    <a:pt x="33" y="220"/>
                  </a:cubicBezTo>
                  <a:cubicBezTo>
                    <a:pt x="55" y="240"/>
                    <a:pt x="81" y="250"/>
                    <a:pt x="106" y="250"/>
                  </a:cubicBezTo>
                  <a:cubicBezTo>
                    <a:pt x="142" y="250"/>
                    <a:pt x="177" y="232"/>
                    <a:pt x="206" y="203"/>
                  </a:cubicBezTo>
                  <a:cubicBezTo>
                    <a:pt x="239" y="150"/>
                    <a:pt x="239" y="63"/>
                    <a:pt x="190" y="30"/>
                  </a:cubicBezTo>
                  <a:cubicBezTo>
                    <a:pt x="176" y="9"/>
                    <a:pt x="156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3940600" y="27557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1" y="100"/>
                    <a:pt x="1" y="186"/>
                    <a:pt x="38" y="219"/>
                  </a:cubicBezTo>
                  <a:cubicBezTo>
                    <a:pt x="54" y="236"/>
                    <a:pt x="71" y="257"/>
                    <a:pt x="87" y="257"/>
                  </a:cubicBezTo>
                  <a:cubicBezTo>
                    <a:pt x="120" y="257"/>
                    <a:pt x="174" y="257"/>
                    <a:pt x="207" y="203"/>
                  </a:cubicBezTo>
                  <a:cubicBezTo>
                    <a:pt x="244" y="170"/>
                    <a:pt x="244" y="116"/>
                    <a:pt x="223" y="67"/>
                  </a:cubicBezTo>
                  <a:cubicBezTo>
                    <a:pt x="223" y="50"/>
                    <a:pt x="207" y="30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3925150" y="2796950"/>
              <a:ext cx="6500" cy="6325"/>
            </a:xfrm>
            <a:custGeom>
              <a:avLst/>
              <a:gdLst/>
              <a:ahLst/>
              <a:cxnLst/>
              <a:rect l="l" t="t" r="r" b="b"/>
              <a:pathLst>
                <a:path w="260" h="253" extrusionOk="0">
                  <a:moveTo>
                    <a:pt x="151" y="0"/>
                  </a:moveTo>
                  <a:cubicBezTo>
                    <a:pt x="119" y="0"/>
                    <a:pt x="83" y="19"/>
                    <a:pt x="54" y="51"/>
                  </a:cubicBezTo>
                  <a:cubicBezTo>
                    <a:pt x="0" y="100"/>
                    <a:pt x="0" y="187"/>
                    <a:pt x="54" y="220"/>
                  </a:cubicBezTo>
                  <a:cubicBezTo>
                    <a:pt x="75" y="242"/>
                    <a:pt x="99" y="252"/>
                    <a:pt x="124" y="252"/>
                  </a:cubicBezTo>
                  <a:cubicBezTo>
                    <a:pt x="156" y="252"/>
                    <a:pt x="187" y="234"/>
                    <a:pt x="206" y="203"/>
                  </a:cubicBezTo>
                  <a:cubicBezTo>
                    <a:pt x="260" y="154"/>
                    <a:pt x="260" y="67"/>
                    <a:pt x="206" y="30"/>
                  </a:cubicBezTo>
                  <a:cubicBezTo>
                    <a:pt x="193" y="10"/>
                    <a:pt x="173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3921750" y="2737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37"/>
                    <a:pt x="17" y="174"/>
                    <a:pt x="33" y="207"/>
                  </a:cubicBezTo>
                  <a:cubicBezTo>
                    <a:pt x="50" y="223"/>
                    <a:pt x="70" y="240"/>
                    <a:pt x="103" y="256"/>
                  </a:cubicBezTo>
                  <a:cubicBezTo>
                    <a:pt x="153" y="256"/>
                    <a:pt x="223" y="223"/>
                    <a:pt x="239" y="137"/>
                  </a:cubicBezTo>
                  <a:cubicBezTo>
                    <a:pt x="239" y="120"/>
                    <a:pt x="239" y="87"/>
                    <a:pt x="223" y="50"/>
                  </a:cubicBezTo>
                  <a:cubicBezTo>
                    <a:pt x="223" y="34"/>
                    <a:pt x="206" y="34"/>
                    <a:pt x="206" y="34"/>
                  </a:cubicBezTo>
                  <a:cubicBezTo>
                    <a:pt x="190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3919975" y="2781475"/>
              <a:ext cx="6125" cy="6450"/>
            </a:xfrm>
            <a:custGeom>
              <a:avLst/>
              <a:gdLst/>
              <a:ahLst/>
              <a:cxnLst/>
              <a:rect l="l" t="t" r="r" b="b"/>
              <a:pathLst>
                <a:path w="245" h="258" extrusionOk="0">
                  <a:moveTo>
                    <a:pt x="139" y="1"/>
                  </a:moveTo>
                  <a:cubicBezTo>
                    <a:pt x="106" y="1"/>
                    <a:pt x="74" y="20"/>
                    <a:pt x="55" y="51"/>
                  </a:cubicBezTo>
                  <a:cubicBezTo>
                    <a:pt x="1" y="101"/>
                    <a:pt x="1" y="187"/>
                    <a:pt x="55" y="220"/>
                  </a:cubicBezTo>
                  <a:cubicBezTo>
                    <a:pt x="71" y="237"/>
                    <a:pt x="71" y="257"/>
                    <a:pt x="88" y="257"/>
                  </a:cubicBezTo>
                  <a:cubicBezTo>
                    <a:pt x="141" y="257"/>
                    <a:pt x="174" y="257"/>
                    <a:pt x="207" y="204"/>
                  </a:cubicBezTo>
                  <a:cubicBezTo>
                    <a:pt x="244" y="171"/>
                    <a:pt x="244" y="117"/>
                    <a:pt x="244" y="68"/>
                  </a:cubicBezTo>
                  <a:cubicBezTo>
                    <a:pt x="224" y="51"/>
                    <a:pt x="224" y="51"/>
                    <a:pt x="207" y="30"/>
                  </a:cubicBezTo>
                  <a:cubicBezTo>
                    <a:pt x="187" y="10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3914825" y="282987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6" y="0"/>
                  </a:moveTo>
                  <a:cubicBezTo>
                    <a:pt x="87" y="0"/>
                    <a:pt x="35" y="46"/>
                    <a:pt x="17" y="106"/>
                  </a:cubicBezTo>
                  <a:cubicBezTo>
                    <a:pt x="1" y="177"/>
                    <a:pt x="38" y="243"/>
                    <a:pt x="104" y="259"/>
                  </a:cubicBezTo>
                  <a:cubicBezTo>
                    <a:pt x="120" y="259"/>
                    <a:pt x="157" y="259"/>
                    <a:pt x="190" y="226"/>
                  </a:cubicBezTo>
                  <a:cubicBezTo>
                    <a:pt x="207" y="210"/>
                    <a:pt x="223" y="193"/>
                    <a:pt x="244" y="156"/>
                  </a:cubicBezTo>
                  <a:cubicBezTo>
                    <a:pt x="244" y="123"/>
                    <a:pt x="244" y="90"/>
                    <a:pt x="223" y="53"/>
                  </a:cubicBezTo>
                  <a:cubicBezTo>
                    <a:pt x="223" y="36"/>
                    <a:pt x="207" y="36"/>
                    <a:pt x="207" y="36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50" y="1"/>
                    <a:pt x="14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3942350" y="28166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4" y="34"/>
                    <a:pt x="17" y="120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6" y="258"/>
                    <a:pt x="104" y="259"/>
                    <a:pt x="112" y="259"/>
                  </a:cubicBezTo>
                  <a:cubicBezTo>
                    <a:pt x="167" y="259"/>
                    <a:pt x="209" y="214"/>
                    <a:pt x="223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3927725" y="2813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5" y="1"/>
                  </a:moveTo>
                  <a:cubicBezTo>
                    <a:pt x="101" y="1"/>
                    <a:pt x="66" y="19"/>
                    <a:pt x="37" y="50"/>
                  </a:cubicBezTo>
                  <a:cubicBezTo>
                    <a:pt x="0" y="99"/>
                    <a:pt x="0" y="186"/>
                    <a:pt x="37" y="240"/>
                  </a:cubicBezTo>
                  <a:cubicBezTo>
                    <a:pt x="57" y="253"/>
                    <a:pt x="81" y="261"/>
                    <a:pt x="105" y="261"/>
                  </a:cubicBezTo>
                  <a:cubicBezTo>
                    <a:pt x="140" y="261"/>
                    <a:pt x="177" y="244"/>
                    <a:pt x="206" y="203"/>
                  </a:cubicBezTo>
                  <a:cubicBezTo>
                    <a:pt x="243" y="153"/>
                    <a:pt x="243" y="83"/>
                    <a:pt x="206" y="33"/>
                  </a:cubicBezTo>
                  <a:cubicBezTo>
                    <a:pt x="185" y="11"/>
                    <a:pt x="161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3927725" y="2752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7" y="46"/>
                    <a:pt x="0" y="116"/>
                    <a:pt x="17" y="186"/>
                  </a:cubicBezTo>
                  <a:cubicBezTo>
                    <a:pt x="17" y="219"/>
                    <a:pt x="37" y="236"/>
                    <a:pt x="70" y="252"/>
                  </a:cubicBezTo>
                  <a:cubicBezTo>
                    <a:pt x="79" y="261"/>
                    <a:pt x="91" y="265"/>
                    <a:pt x="106" y="265"/>
                  </a:cubicBezTo>
                  <a:cubicBezTo>
                    <a:pt x="121" y="265"/>
                    <a:pt x="138" y="261"/>
                    <a:pt x="157" y="252"/>
                  </a:cubicBezTo>
                  <a:cubicBezTo>
                    <a:pt x="190" y="236"/>
                    <a:pt x="206" y="219"/>
                    <a:pt x="223" y="186"/>
                  </a:cubicBezTo>
                  <a:cubicBezTo>
                    <a:pt x="243" y="149"/>
                    <a:pt x="243" y="116"/>
                    <a:pt x="223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3929875" y="282987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17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54" y="243"/>
                    <a:pt x="87" y="259"/>
                  </a:cubicBezTo>
                  <a:cubicBezTo>
                    <a:pt x="137" y="259"/>
                    <a:pt x="207" y="226"/>
                    <a:pt x="223" y="139"/>
                  </a:cubicBezTo>
                  <a:cubicBezTo>
                    <a:pt x="223" y="123"/>
                    <a:pt x="223" y="90"/>
                    <a:pt x="207" y="53"/>
                  </a:cubicBezTo>
                  <a:cubicBezTo>
                    <a:pt x="207" y="36"/>
                    <a:pt x="207" y="36"/>
                    <a:pt x="190" y="36"/>
                  </a:cubicBezTo>
                  <a:cubicBezTo>
                    <a:pt x="174" y="20"/>
                    <a:pt x="157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3932875" y="2767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4" y="1"/>
                  </a:moveTo>
                  <a:cubicBezTo>
                    <a:pt x="102" y="1"/>
                    <a:pt x="66" y="17"/>
                    <a:pt x="37" y="56"/>
                  </a:cubicBezTo>
                  <a:cubicBezTo>
                    <a:pt x="17" y="72"/>
                    <a:pt x="17" y="93"/>
                    <a:pt x="17" y="109"/>
                  </a:cubicBezTo>
                  <a:cubicBezTo>
                    <a:pt x="0" y="142"/>
                    <a:pt x="0" y="196"/>
                    <a:pt x="37" y="229"/>
                  </a:cubicBezTo>
                  <a:cubicBezTo>
                    <a:pt x="57" y="248"/>
                    <a:pt x="82" y="256"/>
                    <a:pt x="107" y="256"/>
                  </a:cubicBezTo>
                  <a:cubicBezTo>
                    <a:pt x="124" y="256"/>
                    <a:pt x="142" y="252"/>
                    <a:pt x="157" y="245"/>
                  </a:cubicBezTo>
                  <a:cubicBezTo>
                    <a:pt x="173" y="245"/>
                    <a:pt x="190" y="229"/>
                    <a:pt x="190" y="212"/>
                  </a:cubicBezTo>
                  <a:cubicBezTo>
                    <a:pt x="244" y="159"/>
                    <a:pt x="244" y="72"/>
                    <a:pt x="190" y="23"/>
                  </a:cubicBezTo>
                  <a:cubicBezTo>
                    <a:pt x="176" y="9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3947100" y="277132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33" y="45"/>
                    <a:pt x="17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0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45"/>
                  </a:cubicBezTo>
                  <a:lnTo>
                    <a:pt x="190" y="24"/>
                  </a:ln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3939375" y="2740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8"/>
                    <a:pt x="0" y="190"/>
                    <a:pt x="17" y="207"/>
                  </a:cubicBezTo>
                  <a:cubicBezTo>
                    <a:pt x="33" y="244"/>
                    <a:pt x="66" y="261"/>
                    <a:pt x="87" y="261"/>
                  </a:cubicBezTo>
                  <a:cubicBezTo>
                    <a:pt x="120" y="261"/>
                    <a:pt x="153" y="261"/>
                    <a:pt x="169" y="244"/>
                  </a:cubicBezTo>
                  <a:cubicBezTo>
                    <a:pt x="206" y="207"/>
                    <a:pt x="223" y="190"/>
                    <a:pt x="223" y="158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3934625" y="278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33" y="202"/>
                    <a:pt x="50" y="239"/>
                    <a:pt x="71" y="239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23" y="66"/>
                    <a:pt x="223" y="33"/>
                    <a:pt x="207" y="33"/>
                  </a:cubicBezTo>
                  <a:cubicBezTo>
                    <a:pt x="207" y="13"/>
                    <a:pt x="190" y="13"/>
                    <a:pt x="190" y="13"/>
                  </a:cubicBezTo>
                  <a:cubicBezTo>
                    <a:pt x="172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4040275" y="2741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190" y="0"/>
                  </a:moveTo>
                  <a:cubicBezTo>
                    <a:pt x="174" y="0"/>
                    <a:pt x="153" y="17"/>
                    <a:pt x="136" y="17"/>
                  </a:cubicBezTo>
                  <a:cubicBezTo>
                    <a:pt x="87" y="33"/>
                    <a:pt x="50" y="50"/>
                    <a:pt x="17" y="50"/>
                  </a:cubicBezTo>
                  <a:cubicBezTo>
                    <a:pt x="0" y="66"/>
                    <a:pt x="0" y="66"/>
                    <a:pt x="0" y="87"/>
                  </a:cubicBezTo>
                  <a:cubicBezTo>
                    <a:pt x="0" y="120"/>
                    <a:pt x="0" y="153"/>
                    <a:pt x="17" y="190"/>
                  </a:cubicBezTo>
                  <a:cubicBezTo>
                    <a:pt x="33" y="207"/>
                    <a:pt x="50" y="223"/>
                    <a:pt x="87" y="240"/>
                  </a:cubicBezTo>
                  <a:cubicBezTo>
                    <a:pt x="136" y="240"/>
                    <a:pt x="207" y="190"/>
                    <a:pt x="223" y="120"/>
                  </a:cubicBezTo>
                  <a:cubicBezTo>
                    <a:pt x="223" y="87"/>
                    <a:pt x="223" y="50"/>
                    <a:pt x="207" y="33"/>
                  </a:cubicBezTo>
                  <a:cubicBezTo>
                    <a:pt x="207" y="17"/>
                    <a:pt x="20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4201775" y="283305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4" y="0"/>
                  </a:moveTo>
                  <a:cubicBezTo>
                    <a:pt x="120" y="0"/>
                    <a:pt x="102" y="4"/>
                    <a:pt x="83" y="12"/>
                  </a:cubicBezTo>
                  <a:cubicBezTo>
                    <a:pt x="67" y="12"/>
                    <a:pt x="34" y="50"/>
                    <a:pt x="17" y="83"/>
                  </a:cubicBezTo>
                  <a:cubicBezTo>
                    <a:pt x="17" y="99"/>
                    <a:pt x="1" y="132"/>
                    <a:pt x="17" y="169"/>
                  </a:cubicBezTo>
                  <a:cubicBezTo>
                    <a:pt x="17" y="202"/>
                    <a:pt x="34" y="235"/>
                    <a:pt x="67" y="235"/>
                  </a:cubicBezTo>
                  <a:cubicBezTo>
                    <a:pt x="83" y="256"/>
                    <a:pt x="121" y="256"/>
                    <a:pt x="154" y="256"/>
                  </a:cubicBezTo>
                  <a:cubicBezTo>
                    <a:pt x="207" y="219"/>
                    <a:pt x="240" y="153"/>
                    <a:pt x="224" y="83"/>
                  </a:cubicBezTo>
                  <a:cubicBezTo>
                    <a:pt x="224" y="66"/>
                    <a:pt x="224" y="50"/>
                    <a:pt x="207" y="29"/>
                  </a:cubicBezTo>
                  <a:cubicBezTo>
                    <a:pt x="187" y="12"/>
                    <a:pt x="187" y="12"/>
                    <a:pt x="170" y="12"/>
                  </a:cubicBezTo>
                  <a:cubicBezTo>
                    <a:pt x="162" y="4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4104700" y="282787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2" y="0"/>
                  </a:moveTo>
                  <a:cubicBezTo>
                    <a:pt x="100" y="0"/>
                    <a:pt x="65" y="19"/>
                    <a:pt x="33" y="50"/>
                  </a:cubicBezTo>
                  <a:cubicBezTo>
                    <a:pt x="0" y="100"/>
                    <a:pt x="0" y="186"/>
                    <a:pt x="33" y="219"/>
                  </a:cubicBezTo>
                  <a:cubicBezTo>
                    <a:pt x="56" y="242"/>
                    <a:pt x="81" y="252"/>
                    <a:pt x="106" y="252"/>
                  </a:cubicBezTo>
                  <a:cubicBezTo>
                    <a:pt x="141" y="252"/>
                    <a:pt x="176" y="234"/>
                    <a:pt x="206" y="203"/>
                  </a:cubicBezTo>
                  <a:cubicBezTo>
                    <a:pt x="239" y="153"/>
                    <a:pt x="239" y="67"/>
                    <a:pt x="190" y="30"/>
                  </a:cubicBezTo>
                  <a:cubicBezTo>
                    <a:pt x="175" y="9"/>
                    <a:pt x="15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4099125" y="28124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4" y="1"/>
                  </a:moveTo>
                  <a:cubicBezTo>
                    <a:pt x="109" y="1"/>
                    <a:pt x="72" y="19"/>
                    <a:pt x="50" y="51"/>
                  </a:cubicBezTo>
                  <a:cubicBezTo>
                    <a:pt x="1" y="100"/>
                    <a:pt x="1" y="187"/>
                    <a:pt x="50" y="237"/>
                  </a:cubicBezTo>
                  <a:cubicBezTo>
                    <a:pt x="67" y="237"/>
                    <a:pt x="87" y="257"/>
                    <a:pt x="104" y="257"/>
                  </a:cubicBezTo>
                  <a:cubicBezTo>
                    <a:pt x="112" y="261"/>
                    <a:pt x="121" y="263"/>
                    <a:pt x="131" y="263"/>
                  </a:cubicBezTo>
                  <a:cubicBezTo>
                    <a:pt x="161" y="263"/>
                    <a:pt x="194" y="244"/>
                    <a:pt x="207" y="204"/>
                  </a:cubicBezTo>
                  <a:cubicBezTo>
                    <a:pt x="240" y="171"/>
                    <a:pt x="256" y="117"/>
                    <a:pt x="240" y="84"/>
                  </a:cubicBezTo>
                  <a:cubicBezTo>
                    <a:pt x="223" y="67"/>
                    <a:pt x="223" y="51"/>
                    <a:pt x="207" y="30"/>
                  </a:cubicBezTo>
                  <a:cubicBezTo>
                    <a:pt x="191" y="10"/>
                    <a:pt x="168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4114600" y="27059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5" y="1"/>
                  </a:moveTo>
                  <a:cubicBezTo>
                    <a:pt x="102" y="1"/>
                    <a:pt x="71" y="18"/>
                    <a:pt x="49" y="47"/>
                  </a:cubicBezTo>
                  <a:cubicBezTo>
                    <a:pt x="0" y="100"/>
                    <a:pt x="0" y="187"/>
                    <a:pt x="49" y="220"/>
                  </a:cubicBezTo>
                  <a:cubicBezTo>
                    <a:pt x="67" y="243"/>
                    <a:pt x="94" y="255"/>
                    <a:pt x="121" y="255"/>
                  </a:cubicBezTo>
                  <a:cubicBezTo>
                    <a:pt x="153" y="255"/>
                    <a:pt x="186" y="239"/>
                    <a:pt x="206" y="204"/>
                  </a:cubicBezTo>
                  <a:cubicBezTo>
                    <a:pt x="256" y="150"/>
                    <a:pt x="256" y="63"/>
                    <a:pt x="206" y="30"/>
                  </a:cubicBezTo>
                  <a:cubicBezTo>
                    <a:pt x="184" y="10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410170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4" y="0"/>
                  </a:moveTo>
                  <a:cubicBezTo>
                    <a:pt x="87" y="0"/>
                    <a:pt x="32" y="49"/>
                    <a:pt x="17" y="106"/>
                  </a:cubicBezTo>
                  <a:cubicBezTo>
                    <a:pt x="1" y="176"/>
                    <a:pt x="34" y="247"/>
                    <a:pt x="104" y="263"/>
                  </a:cubicBezTo>
                  <a:cubicBezTo>
                    <a:pt x="137" y="263"/>
                    <a:pt x="153" y="247"/>
                    <a:pt x="190" y="226"/>
                  </a:cubicBezTo>
                  <a:cubicBezTo>
                    <a:pt x="223" y="209"/>
                    <a:pt x="240" y="176"/>
                    <a:pt x="240" y="144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40"/>
                    <a:pt x="223" y="40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7" y="1"/>
                    <a:pt x="141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4110675" y="27376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03" y="0"/>
                  </a:moveTo>
                  <a:cubicBezTo>
                    <a:pt x="37" y="33"/>
                    <a:pt x="0" y="103"/>
                    <a:pt x="17" y="173"/>
                  </a:cubicBezTo>
                  <a:cubicBezTo>
                    <a:pt x="17" y="206"/>
                    <a:pt x="37" y="223"/>
                    <a:pt x="70" y="239"/>
                  </a:cubicBezTo>
                  <a:cubicBezTo>
                    <a:pt x="87" y="250"/>
                    <a:pt x="99" y="255"/>
                    <a:pt x="112" y="255"/>
                  </a:cubicBezTo>
                  <a:cubicBezTo>
                    <a:pt x="125" y="255"/>
                    <a:pt x="138" y="250"/>
                    <a:pt x="157" y="239"/>
                  </a:cubicBezTo>
                  <a:cubicBezTo>
                    <a:pt x="223" y="223"/>
                    <a:pt x="260" y="136"/>
                    <a:pt x="244" y="87"/>
                  </a:cubicBezTo>
                  <a:cubicBezTo>
                    <a:pt x="223" y="54"/>
                    <a:pt x="223" y="33"/>
                    <a:pt x="206" y="33"/>
                  </a:cubicBezTo>
                  <a:lnTo>
                    <a:pt x="190" y="17"/>
                  </a:ln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4106850" y="278357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04" y="0"/>
                  </a:moveTo>
                  <a:cubicBezTo>
                    <a:pt x="34" y="33"/>
                    <a:pt x="1" y="103"/>
                    <a:pt x="17" y="173"/>
                  </a:cubicBezTo>
                  <a:cubicBezTo>
                    <a:pt x="17" y="206"/>
                    <a:pt x="50" y="223"/>
                    <a:pt x="67" y="239"/>
                  </a:cubicBezTo>
                  <a:cubicBezTo>
                    <a:pt x="85" y="247"/>
                    <a:pt x="99" y="252"/>
                    <a:pt x="112" y="252"/>
                  </a:cubicBezTo>
                  <a:cubicBezTo>
                    <a:pt x="124" y="252"/>
                    <a:pt x="137" y="247"/>
                    <a:pt x="153" y="239"/>
                  </a:cubicBezTo>
                  <a:cubicBezTo>
                    <a:pt x="190" y="223"/>
                    <a:pt x="207" y="206"/>
                    <a:pt x="223" y="173"/>
                  </a:cubicBezTo>
                  <a:cubicBezTo>
                    <a:pt x="240" y="136"/>
                    <a:pt x="240" y="103"/>
                    <a:pt x="240" y="70"/>
                  </a:cubicBezTo>
                  <a:cubicBezTo>
                    <a:pt x="223" y="50"/>
                    <a:pt x="223" y="33"/>
                    <a:pt x="207" y="17"/>
                  </a:cubicBezTo>
                  <a:cubicBezTo>
                    <a:pt x="207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4063050" y="2730700"/>
              <a:ext cx="5600" cy="6100"/>
            </a:xfrm>
            <a:custGeom>
              <a:avLst/>
              <a:gdLst/>
              <a:ahLst/>
              <a:cxnLst/>
              <a:rect l="l" t="t" r="r" b="b"/>
              <a:pathLst>
                <a:path w="224" h="244" extrusionOk="0">
                  <a:moveTo>
                    <a:pt x="190" y="0"/>
                  </a:moveTo>
                  <a:cubicBezTo>
                    <a:pt x="120" y="54"/>
                    <a:pt x="50" y="87"/>
                    <a:pt x="1" y="124"/>
                  </a:cubicBezTo>
                  <a:cubicBezTo>
                    <a:pt x="1" y="157"/>
                    <a:pt x="1" y="190"/>
                    <a:pt x="34" y="206"/>
                  </a:cubicBezTo>
                  <a:cubicBezTo>
                    <a:pt x="34" y="227"/>
                    <a:pt x="50" y="227"/>
                    <a:pt x="67" y="243"/>
                  </a:cubicBezTo>
                  <a:cubicBezTo>
                    <a:pt x="104" y="243"/>
                    <a:pt x="153" y="227"/>
                    <a:pt x="190" y="190"/>
                  </a:cubicBezTo>
                  <a:cubicBezTo>
                    <a:pt x="223" y="157"/>
                    <a:pt x="223" y="103"/>
                    <a:pt x="207" y="54"/>
                  </a:cubicBezTo>
                  <a:cubicBezTo>
                    <a:pt x="207" y="37"/>
                    <a:pt x="207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4119750" y="27866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3" y="0"/>
                    <a:pt x="71" y="19"/>
                    <a:pt x="50" y="50"/>
                  </a:cubicBezTo>
                  <a:cubicBezTo>
                    <a:pt x="0" y="100"/>
                    <a:pt x="0" y="186"/>
                    <a:pt x="50" y="236"/>
                  </a:cubicBezTo>
                  <a:cubicBezTo>
                    <a:pt x="50" y="236"/>
                    <a:pt x="66" y="256"/>
                    <a:pt x="87" y="256"/>
                  </a:cubicBezTo>
                  <a:cubicBezTo>
                    <a:pt x="95" y="260"/>
                    <a:pt x="104" y="263"/>
                    <a:pt x="114" y="263"/>
                  </a:cubicBezTo>
                  <a:cubicBezTo>
                    <a:pt x="143" y="263"/>
                    <a:pt x="178" y="243"/>
                    <a:pt x="206" y="203"/>
                  </a:cubicBezTo>
                  <a:cubicBezTo>
                    <a:pt x="239" y="170"/>
                    <a:pt x="239" y="116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4" y="9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4101300" y="2707500"/>
              <a:ext cx="5575" cy="5700"/>
            </a:xfrm>
            <a:custGeom>
              <a:avLst/>
              <a:gdLst/>
              <a:ahLst/>
              <a:cxnLst/>
              <a:rect l="l" t="t" r="r" b="b"/>
              <a:pathLst>
                <a:path w="223" h="228" extrusionOk="0">
                  <a:moveTo>
                    <a:pt x="186" y="0"/>
                  </a:moveTo>
                  <a:cubicBezTo>
                    <a:pt x="120" y="37"/>
                    <a:pt x="50" y="70"/>
                    <a:pt x="0" y="103"/>
                  </a:cubicBezTo>
                  <a:lnTo>
                    <a:pt x="0" y="174"/>
                  </a:lnTo>
                  <a:cubicBezTo>
                    <a:pt x="17" y="190"/>
                    <a:pt x="50" y="207"/>
                    <a:pt x="66" y="227"/>
                  </a:cubicBezTo>
                  <a:cubicBezTo>
                    <a:pt x="136" y="227"/>
                    <a:pt x="206" y="190"/>
                    <a:pt x="223" y="103"/>
                  </a:cubicBezTo>
                  <a:cubicBezTo>
                    <a:pt x="223" y="87"/>
                    <a:pt x="223" y="54"/>
                    <a:pt x="206" y="21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4099125" y="27509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87" y="0"/>
                    <a:pt x="17" y="37"/>
                    <a:pt x="1" y="120"/>
                  </a:cubicBezTo>
                  <a:cubicBezTo>
                    <a:pt x="1" y="157"/>
                    <a:pt x="1" y="173"/>
                    <a:pt x="17" y="206"/>
                  </a:cubicBezTo>
                  <a:cubicBezTo>
                    <a:pt x="34" y="243"/>
                    <a:pt x="50" y="260"/>
                    <a:pt x="87" y="260"/>
                  </a:cubicBezTo>
                  <a:cubicBezTo>
                    <a:pt x="120" y="260"/>
                    <a:pt x="153" y="260"/>
                    <a:pt x="170" y="243"/>
                  </a:cubicBezTo>
                  <a:cubicBezTo>
                    <a:pt x="207" y="206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3937200" y="2846575"/>
              <a:ext cx="6000" cy="4000"/>
            </a:xfrm>
            <a:custGeom>
              <a:avLst/>
              <a:gdLst/>
              <a:ahLst/>
              <a:cxnLst/>
              <a:rect l="l" t="t" r="r" b="b"/>
              <a:pathLst>
                <a:path w="240" h="160" extrusionOk="0">
                  <a:moveTo>
                    <a:pt x="117" y="0"/>
                  </a:moveTo>
                  <a:cubicBezTo>
                    <a:pt x="71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40" y="127"/>
                    <a:pt x="223" y="90"/>
                    <a:pt x="223" y="57"/>
                  </a:cubicBezTo>
                  <a:cubicBezTo>
                    <a:pt x="207" y="40"/>
                    <a:pt x="207" y="40"/>
                    <a:pt x="190" y="40"/>
                  </a:cubicBezTo>
                  <a:cubicBezTo>
                    <a:pt x="190" y="24"/>
                    <a:pt x="174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4097375" y="2797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04" y="1"/>
                    <a:pt x="87" y="1"/>
                    <a:pt x="54" y="38"/>
                  </a:cubicBezTo>
                  <a:cubicBezTo>
                    <a:pt x="33" y="55"/>
                    <a:pt x="17" y="88"/>
                    <a:pt x="0" y="125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4" y="261"/>
                    <a:pt x="87" y="261"/>
                  </a:cubicBezTo>
                  <a:cubicBezTo>
                    <a:pt x="94" y="263"/>
                    <a:pt x="100" y="264"/>
                    <a:pt x="107" y="264"/>
                  </a:cubicBezTo>
                  <a:cubicBezTo>
                    <a:pt x="154" y="264"/>
                    <a:pt x="209" y="219"/>
                    <a:pt x="223" y="158"/>
                  </a:cubicBezTo>
                  <a:cubicBezTo>
                    <a:pt x="223" y="125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22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4106850" y="2844350"/>
              <a:ext cx="6425" cy="6225"/>
            </a:xfrm>
            <a:custGeom>
              <a:avLst/>
              <a:gdLst/>
              <a:ahLst/>
              <a:cxnLst/>
              <a:rect l="l" t="t" r="r" b="b"/>
              <a:pathLst>
                <a:path w="257" h="249" extrusionOk="0">
                  <a:moveTo>
                    <a:pt x="130" y="0"/>
                  </a:moveTo>
                  <a:cubicBezTo>
                    <a:pt x="99" y="0"/>
                    <a:pt x="71" y="14"/>
                    <a:pt x="50" y="43"/>
                  </a:cubicBezTo>
                  <a:cubicBezTo>
                    <a:pt x="1" y="92"/>
                    <a:pt x="1" y="179"/>
                    <a:pt x="50" y="232"/>
                  </a:cubicBezTo>
                  <a:cubicBezTo>
                    <a:pt x="50" y="249"/>
                    <a:pt x="67" y="249"/>
                    <a:pt x="87" y="249"/>
                  </a:cubicBezTo>
                  <a:lnTo>
                    <a:pt x="137" y="249"/>
                  </a:lnTo>
                  <a:cubicBezTo>
                    <a:pt x="153" y="249"/>
                    <a:pt x="190" y="232"/>
                    <a:pt x="207" y="216"/>
                  </a:cubicBezTo>
                  <a:cubicBezTo>
                    <a:pt x="256" y="146"/>
                    <a:pt x="256" y="76"/>
                    <a:pt x="207" y="26"/>
                  </a:cubicBezTo>
                  <a:cubicBezTo>
                    <a:pt x="183" y="9"/>
                    <a:pt x="156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4119325" y="283220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4" y="0"/>
                  </a:moveTo>
                  <a:cubicBezTo>
                    <a:pt x="98" y="0"/>
                    <a:pt x="62" y="18"/>
                    <a:pt x="34" y="46"/>
                  </a:cubicBezTo>
                  <a:cubicBezTo>
                    <a:pt x="1" y="100"/>
                    <a:pt x="1" y="187"/>
                    <a:pt x="34" y="220"/>
                  </a:cubicBezTo>
                  <a:cubicBezTo>
                    <a:pt x="54" y="240"/>
                    <a:pt x="79" y="249"/>
                    <a:pt x="104" y="249"/>
                  </a:cubicBezTo>
                  <a:cubicBezTo>
                    <a:pt x="139" y="249"/>
                    <a:pt x="176" y="232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4101300" y="27681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34"/>
                  </a:cubicBezTo>
                  <a:cubicBezTo>
                    <a:pt x="33" y="50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40"/>
                    <a:pt x="50" y="256"/>
                    <a:pt x="83" y="256"/>
                  </a:cubicBezTo>
                  <a:cubicBezTo>
                    <a:pt x="91" y="259"/>
                    <a:pt x="99" y="261"/>
                    <a:pt x="107" y="261"/>
                  </a:cubicBezTo>
                  <a:cubicBezTo>
                    <a:pt x="156" y="261"/>
                    <a:pt x="209" y="213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86" y="34"/>
                  </a:cubicBezTo>
                  <a:cubicBezTo>
                    <a:pt x="169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3906700" y="278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6" y="0"/>
                  </a:moveTo>
                  <a:cubicBezTo>
                    <a:pt x="69" y="0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6"/>
                    <a:pt x="54" y="243"/>
                    <a:pt x="87" y="263"/>
                  </a:cubicBezTo>
                  <a:cubicBezTo>
                    <a:pt x="157" y="263"/>
                    <a:pt x="206" y="226"/>
                    <a:pt x="223" y="140"/>
                  </a:cubicBezTo>
                  <a:cubicBezTo>
                    <a:pt x="239" y="107"/>
                    <a:pt x="223" y="90"/>
                    <a:pt x="206" y="57"/>
                  </a:cubicBezTo>
                  <a:cubicBezTo>
                    <a:pt x="206" y="36"/>
                    <a:pt x="206" y="36"/>
                    <a:pt x="190" y="36"/>
                  </a:cubicBezTo>
                  <a:cubicBezTo>
                    <a:pt x="190" y="20"/>
                    <a:pt x="173" y="4"/>
                    <a:pt x="136" y="4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3908450" y="28440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7" y="0"/>
                  </a:moveTo>
                  <a:cubicBezTo>
                    <a:pt x="70" y="0"/>
                    <a:pt x="15" y="49"/>
                    <a:pt x="0" y="106"/>
                  </a:cubicBezTo>
                  <a:cubicBezTo>
                    <a:pt x="0" y="143"/>
                    <a:pt x="0" y="176"/>
                    <a:pt x="17" y="193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8" y="242"/>
                    <a:pt x="169" y="230"/>
                  </a:cubicBezTo>
                  <a:cubicBezTo>
                    <a:pt x="206" y="209"/>
                    <a:pt x="223" y="176"/>
                    <a:pt x="223" y="143"/>
                  </a:cubicBezTo>
                  <a:cubicBezTo>
                    <a:pt x="239" y="106"/>
                    <a:pt x="223" y="73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90" y="3"/>
                    <a:pt x="15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3923900" y="2845100"/>
              <a:ext cx="6000" cy="5475"/>
            </a:xfrm>
            <a:custGeom>
              <a:avLst/>
              <a:gdLst/>
              <a:ahLst/>
              <a:cxnLst/>
              <a:rect l="l" t="t" r="r" b="b"/>
              <a:pathLst>
                <a:path w="240" h="219" extrusionOk="0">
                  <a:moveTo>
                    <a:pt x="135" y="0"/>
                  </a:moveTo>
                  <a:cubicBezTo>
                    <a:pt x="120" y="0"/>
                    <a:pt x="104" y="5"/>
                    <a:pt x="87" y="13"/>
                  </a:cubicBezTo>
                  <a:cubicBezTo>
                    <a:pt x="34" y="29"/>
                    <a:pt x="1" y="99"/>
                    <a:pt x="17" y="165"/>
                  </a:cubicBezTo>
                  <a:cubicBezTo>
                    <a:pt x="17" y="186"/>
                    <a:pt x="34" y="202"/>
                    <a:pt x="34" y="219"/>
                  </a:cubicBezTo>
                  <a:lnTo>
                    <a:pt x="190" y="219"/>
                  </a:lnTo>
                  <a:cubicBezTo>
                    <a:pt x="223" y="186"/>
                    <a:pt x="240" y="132"/>
                    <a:pt x="223" y="83"/>
                  </a:cubicBezTo>
                  <a:cubicBezTo>
                    <a:pt x="223" y="46"/>
                    <a:pt x="207" y="29"/>
                    <a:pt x="207" y="29"/>
                  </a:cubicBezTo>
                  <a:cubicBezTo>
                    <a:pt x="190" y="13"/>
                    <a:pt x="190" y="13"/>
                    <a:pt x="170" y="13"/>
                  </a:cubicBezTo>
                  <a:cubicBezTo>
                    <a:pt x="161" y="5"/>
                    <a:pt x="14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3947500" y="27861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53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50" y="33"/>
                    <a:pt x="17" y="70"/>
                    <a:pt x="17" y="103"/>
                  </a:cubicBezTo>
                  <a:cubicBezTo>
                    <a:pt x="1" y="136"/>
                    <a:pt x="17" y="173"/>
                    <a:pt x="34" y="206"/>
                  </a:cubicBezTo>
                  <a:cubicBezTo>
                    <a:pt x="34" y="223"/>
                    <a:pt x="71" y="239"/>
                    <a:pt x="104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23" y="153"/>
                    <a:pt x="240" y="153"/>
                    <a:pt x="240" y="136"/>
                  </a:cubicBezTo>
                  <a:cubicBezTo>
                    <a:pt x="240" y="103"/>
                    <a:pt x="223" y="50"/>
                    <a:pt x="207" y="17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3952650" y="2848400"/>
              <a:ext cx="5200" cy="2175"/>
            </a:xfrm>
            <a:custGeom>
              <a:avLst/>
              <a:gdLst/>
              <a:ahLst/>
              <a:cxnLst/>
              <a:rect l="l" t="t" r="r" b="b"/>
              <a:pathLst>
                <a:path w="208" h="87" extrusionOk="0">
                  <a:moveTo>
                    <a:pt x="71" y="0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207" y="87"/>
                  </a:lnTo>
                  <a:cubicBezTo>
                    <a:pt x="207" y="54"/>
                    <a:pt x="207" y="33"/>
                    <a:pt x="191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3912250" y="27971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35" y="1"/>
                  </a:moveTo>
                  <a:cubicBezTo>
                    <a:pt x="125" y="1"/>
                    <a:pt x="115" y="3"/>
                    <a:pt x="104" y="7"/>
                  </a:cubicBezTo>
                  <a:cubicBezTo>
                    <a:pt x="71" y="7"/>
                    <a:pt x="54" y="24"/>
                    <a:pt x="38" y="61"/>
                  </a:cubicBezTo>
                  <a:cubicBezTo>
                    <a:pt x="17" y="78"/>
                    <a:pt x="1" y="111"/>
                    <a:pt x="1" y="127"/>
                  </a:cubicBezTo>
                  <a:cubicBezTo>
                    <a:pt x="1" y="164"/>
                    <a:pt x="17" y="214"/>
                    <a:pt x="38" y="230"/>
                  </a:cubicBezTo>
                  <a:cubicBezTo>
                    <a:pt x="59" y="253"/>
                    <a:pt x="84" y="263"/>
                    <a:pt x="108" y="263"/>
                  </a:cubicBezTo>
                  <a:cubicBezTo>
                    <a:pt x="140" y="263"/>
                    <a:pt x="171" y="244"/>
                    <a:pt x="190" y="214"/>
                  </a:cubicBezTo>
                  <a:cubicBezTo>
                    <a:pt x="244" y="164"/>
                    <a:pt x="244" y="78"/>
                    <a:pt x="190" y="24"/>
                  </a:cubicBezTo>
                  <a:cubicBezTo>
                    <a:pt x="179" y="12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3914000" y="2814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0"/>
                  </a:moveTo>
                  <a:cubicBezTo>
                    <a:pt x="87" y="0"/>
                    <a:pt x="17" y="33"/>
                    <a:pt x="17" y="104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40" y="120"/>
                    <a:pt x="223" y="87"/>
                    <a:pt x="223" y="50"/>
                  </a:cubicBezTo>
                  <a:cubicBezTo>
                    <a:pt x="207" y="50"/>
                    <a:pt x="207" y="33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3919975" y="27199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88" y="0"/>
                    <a:pt x="17" y="37"/>
                    <a:pt x="1" y="103"/>
                  </a:cubicBezTo>
                  <a:cubicBezTo>
                    <a:pt x="1" y="140"/>
                    <a:pt x="1" y="173"/>
                    <a:pt x="17" y="206"/>
                  </a:cubicBezTo>
                  <a:cubicBezTo>
                    <a:pt x="38" y="244"/>
                    <a:pt x="55" y="260"/>
                    <a:pt x="88" y="260"/>
                  </a:cubicBezTo>
                  <a:cubicBezTo>
                    <a:pt x="121" y="260"/>
                    <a:pt x="141" y="260"/>
                    <a:pt x="174" y="244"/>
                  </a:cubicBezTo>
                  <a:cubicBezTo>
                    <a:pt x="191" y="206"/>
                    <a:pt x="207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207" y="54"/>
                    <a:pt x="207" y="37"/>
                    <a:pt x="191" y="37"/>
                  </a:cubicBezTo>
                  <a:cubicBezTo>
                    <a:pt x="174" y="17"/>
                    <a:pt x="158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4021825" y="2846575"/>
              <a:ext cx="5600" cy="4000"/>
            </a:xfrm>
            <a:custGeom>
              <a:avLst/>
              <a:gdLst/>
              <a:ahLst/>
              <a:cxnLst/>
              <a:rect l="l" t="t" r="r" b="b"/>
              <a:pathLst>
                <a:path w="224" h="160" extrusionOk="0">
                  <a:moveTo>
                    <a:pt x="111" y="0"/>
                  </a:moveTo>
                  <a:cubicBezTo>
                    <a:pt x="55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23" y="127"/>
                    <a:pt x="223" y="90"/>
                    <a:pt x="207" y="57"/>
                  </a:cubicBezTo>
                  <a:cubicBezTo>
                    <a:pt x="207" y="40"/>
                    <a:pt x="190" y="40"/>
                    <a:pt x="190" y="40"/>
                  </a:cubicBezTo>
                  <a:cubicBezTo>
                    <a:pt x="169" y="24"/>
                    <a:pt x="153" y="3"/>
                    <a:pt x="136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4200850" y="2815650"/>
              <a:ext cx="6125" cy="6350"/>
            </a:xfrm>
            <a:custGeom>
              <a:avLst/>
              <a:gdLst/>
              <a:ahLst/>
              <a:cxnLst/>
              <a:rect l="l" t="t" r="r" b="b"/>
              <a:pathLst>
                <a:path w="245" h="254" extrusionOk="0">
                  <a:moveTo>
                    <a:pt x="132" y="0"/>
                  </a:moveTo>
                  <a:cubicBezTo>
                    <a:pt x="76" y="0"/>
                    <a:pt x="35" y="49"/>
                    <a:pt x="17" y="107"/>
                  </a:cubicBezTo>
                  <a:cubicBezTo>
                    <a:pt x="1" y="144"/>
                    <a:pt x="17" y="177"/>
                    <a:pt x="38" y="210"/>
                  </a:cubicBezTo>
                  <a:cubicBezTo>
                    <a:pt x="54" y="230"/>
                    <a:pt x="71" y="247"/>
                    <a:pt x="87" y="247"/>
                  </a:cubicBezTo>
                  <a:cubicBezTo>
                    <a:pt x="97" y="252"/>
                    <a:pt x="107" y="254"/>
                    <a:pt x="117" y="254"/>
                  </a:cubicBezTo>
                  <a:cubicBezTo>
                    <a:pt x="140" y="254"/>
                    <a:pt x="162" y="242"/>
                    <a:pt x="174" y="230"/>
                  </a:cubicBezTo>
                  <a:cubicBezTo>
                    <a:pt x="207" y="210"/>
                    <a:pt x="224" y="177"/>
                    <a:pt x="224" y="144"/>
                  </a:cubicBezTo>
                  <a:cubicBezTo>
                    <a:pt x="244" y="107"/>
                    <a:pt x="244" y="74"/>
                    <a:pt x="224" y="57"/>
                  </a:cubicBezTo>
                  <a:cubicBezTo>
                    <a:pt x="207" y="41"/>
                    <a:pt x="207" y="41"/>
                    <a:pt x="207" y="24"/>
                  </a:cubicBezTo>
                  <a:lnTo>
                    <a:pt x="191" y="24"/>
                  </a:lnTo>
                  <a:cubicBezTo>
                    <a:pt x="174" y="3"/>
                    <a:pt x="174" y="3"/>
                    <a:pt x="158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4191900" y="27350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20" y="0"/>
                    <a:pt x="87" y="0"/>
                    <a:pt x="66" y="17"/>
                  </a:cubicBezTo>
                  <a:cubicBezTo>
                    <a:pt x="33" y="33"/>
                    <a:pt x="17" y="70"/>
                    <a:pt x="0" y="103"/>
                  </a:cubicBezTo>
                  <a:cubicBezTo>
                    <a:pt x="0" y="136"/>
                    <a:pt x="0" y="173"/>
                    <a:pt x="17" y="206"/>
                  </a:cubicBezTo>
                  <a:cubicBezTo>
                    <a:pt x="33" y="239"/>
                    <a:pt x="50" y="260"/>
                    <a:pt x="87" y="260"/>
                  </a:cubicBezTo>
                  <a:cubicBezTo>
                    <a:pt x="136" y="260"/>
                    <a:pt x="190" y="223"/>
                    <a:pt x="223" y="157"/>
                  </a:cubicBezTo>
                  <a:cubicBezTo>
                    <a:pt x="223" y="103"/>
                    <a:pt x="223" y="54"/>
                    <a:pt x="190" y="33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4196125" y="279737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2" y="1"/>
                  </a:moveTo>
                  <a:cubicBezTo>
                    <a:pt x="127" y="1"/>
                    <a:pt x="114" y="5"/>
                    <a:pt x="103" y="13"/>
                  </a:cubicBezTo>
                  <a:cubicBezTo>
                    <a:pt x="37" y="34"/>
                    <a:pt x="0" y="116"/>
                    <a:pt x="21" y="170"/>
                  </a:cubicBezTo>
                  <a:cubicBezTo>
                    <a:pt x="35" y="228"/>
                    <a:pt x="82" y="260"/>
                    <a:pt x="129" y="260"/>
                  </a:cubicBezTo>
                  <a:cubicBezTo>
                    <a:pt x="138" y="260"/>
                    <a:pt x="148" y="259"/>
                    <a:pt x="157" y="256"/>
                  </a:cubicBezTo>
                  <a:cubicBezTo>
                    <a:pt x="227" y="219"/>
                    <a:pt x="260" y="153"/>
                    <a:pt x="243" y="83"/>
                  </a:cubicBezTo>
                  <a:cubicBezTo>
                    <a:pt x="227" y="67"/>
                    <a:pt x="227" y="50"/>
                    <a:pt x="206" y="34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57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4188400" y="28287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7" y="49"/>
                  </a:cubicBezTo>
                  <a:cubicBezTo>
                    <a:pt x="0" y="99"/>
                    <a:pt x="0" y="185"/>
                    <a:pt x="37" y="223"/>
                  </a:cubicBezTo>
                  <a:cubicBezTo>
                    <a:pt x="54" y="239"/>
                    <a:pt x="70" y="256"/>
                    <a:pt x="87" y="256"/>
                  </a:cubicBezTo>
                  <a:cubicBezTo>
                    <a:pt x="124" y="256"/>
                    <a:pt x="173" y="239"/>
                    <a:pt x="190" y="202"/>
                  </a:cubicBezTo>
                  <a:cubicBezTo>
                    <a:pt x="227" y="169"/>
                    <a:pt x="243" y="119"/>
                    <a:pt x="227" y="66"/>
                  </a:cubicBezTo>
                  <a:cubicBezTo>
                    <a:pt x="227" y="49"/>
                    <a:pt x="206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4093050" y="2845000"/>
              <a:ext cx="6100" cy="5575"/>
            </a:xfrm>
            <a:custGeom>
              <a:avLst/>
              <a:gdLst/>
              <a:ahLst/>
              <a:cxnLst/>
              <a:rect l="l" t="t" r="r" b="b"/>
              <a:pathLst>
                <a:path w="244" h="223" extrusionOk="0">
                  <a:moveTo>
                    <a:pt x="157" y="0"/>
                  </a:moveTo>
                  <a:cubicBezTo>
                    <a:pt x="87" y="0"/>
                    <a:pt x="37" y="33"/>
                    <a:pt x="21" y="120"/>
                  </a:cubicBezTo>
                  <a:cubicBezTo>
                    <a:pt x="0" y="136"/>
                    <a:pt x="21" y="169"/>
                    <a:pt x="21" y="206"/>
                  </a:cubicBezTo>
                  <a:cubicBezTo>
                    <a:pt x="37" y="206"/>
                    <a:pt x="37" y="223"/>
                    <a:pt x="37" y="223"/>
                  </a:cubicBezTo>
                  <a:lnTo>
                    <a:pt x="190" y="223"/>
                  </a:lnTo>
                  <a:cubicBezTo>
                    <a:pt x="206" y="206"/>
                    <a:pt x="227" y="190"/>
                    <a:pt x="227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6" y="50"/>
                    <a:pt x="206" y="33"/>
                    <a:pt x="206" y="33"/>
                  </a:cubicBez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4121900" y="28475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37" y="0"/>
                  </a:moveTo>
                  <a:cubicBezTo>
                    <a:pt x="67" y="0"/>
                    <a:pt x="17" y="50"/>
                    <a:pt x="1" y="120"/>
                  </a:cubicBezTo>
                  <a:lnTo>
                    <a:pt x="223" y="120"/>
                  </a:lnTo>
                  <a:cubicBezTo>
                    <a:pt x="223" y="103"/>
                    <a:pt x="223" y="66"/>
                    <a:pt x="207" y="50"/>
                  </a:cubicBezTo>
                  <a:lnTo>
                    <a:pt x="186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3918350" y="276677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2" y="0"/>
                    <a:pt x="49" y="21"/>
                  </a:cubicBezTo>
                  <a:cubicBezTo>
                    <a:pt x="16" y="54"/>
                    <a:pt x="0" y="70"/>
                    <a:pt x="0" y="103"/>
                  </a:cubicBezTo>
                  <a:cubicBezTo>
                    <a:pt x="0" y="140"/>
                    <a:pt x="0" y="173"/>
                    <a:pt x="16" y="206"/>
                  </a:cubicBezTo>
                  <a:cubicBezTo>
                    <a:pt x="33" y="243"/>
                    <a:pt x="49" y="260"/>
                    <a:pt x="82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lnTo>
                    <a:pt x="186" y="37"/>
                  </a:lnTo>
                  <a:cubicBezTo>
                    <a:pt x="169" y="21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3961625" y="2773775"/>
              <a:ext cx="6100" cy="6725"/>
            </a:xfrm>
            <a:custGeom>
              <a:avLst/>
              <a:gdLst/>
              <a:ahLst/>
              <a:cxnLst/>
              <a:rect l="l" t="t" r="r" b="b"/>
              <a:pathLst>
                <a:path w="244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38" y="29"/>
                    <a:pt x="1" y="116"/>
                    <a:pt x="21" y="186"/>
                  </a:cubicBezTo>
                  <a:cubicBezTo>
                    <a:pt x="21" y="202"/>
                    <a:pt x="38" y="235"/>
                    <a:pt x="71" y="256"/>
                  </a:cubicBezTo>
                  <a:cubicBezTo>
                    <a:pt x="87" y="264"/>
                    <a:pt x="101" y="268"/>
                    <a:pt x="114" y="268"/>
                  </a:cubicBezTo>
                  <a:cubicBezTo>
                    <a:pt x="127" y="268"/>
                    <a:pt x="141" y="264"/>
                    <a:pt x="157" y="256"/>
                  </a:cubicBezTo>
                  <a:cubicBezTo>
                    <a:pt x="190" y="235"/>
                    <a:pt x="207" y="219"/>
                    <a:pt x="227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3964200" y="279035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28" y="1"/>
                  </a:moveTo>
                  <a:cubicBezTo>
                    <a:pt x="73" y="1"/>
                    <a:pt x="35" y="49"/>
                    <a:pt x="21" y="108"/>
                  </a:cubicBezTo>
                  <a:cubicBezTo>
                    <a:pt x="1" y="141"/>
                    <a:pt x="21" y="174"/>
                    <a:pt x="21" y="19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6" y="247"/>
                    <a:pt x="106" y="248"/>
                    <a:pt x="115" y="248"/>
                  </a:cubicBezTo>
                  <a:cubicBezTo>
                    <a:pt x="175" y="248"/>
                    <a:pt x="227" y="202"/>
                    <a:pt x="227" y="141"/>
                  </a:cubicBezTo>
                  <a:cubicBezTo>
                    <a:pt x="244" y="108"/>
                    <a:pt x="244" y="71"/>
                    <a:pt x="227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0" y="5"/>
                    <a:pt x="174" y="5"/>
                    <a:pt x="157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3965550" y="27454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5" y="1"/>
                  </a:moveTo>
                  <a:cubicBezTo>
                    <a:pt x="120" y="1"/>
                    <a:pt x="103" y="5"/>
                    <a:pt x="87" y="13"/>
                  </a:cubicBezTo>
                  <a:cubicBezTo>
                    <a:pt x="50" y="29"/>
                    <a:pt x="33" y="50"/>
                    <a:pt x="17" y="83"/>
                  </a:cubicBezTo>
                  <a:cubicBezTo>
                    <a:pt x="0" y="116"/>
                    <a:pt x="0" y="153"/>
                    <a:pt x="17" y="186"/>
                  </a:cubicBezTo>
                  <a:cubicBezTo>
                    <a:pt x="17" y="219"/>
                    <a:pt x="33" y="236"/>
                    <a:pt x="70" y="256"/>
                  </a:cubicBezTo>
                  <a:cubicBezTo>
                    <a:pt x="79" y="264"/>
                    <a:pt x="91" y="269"/>
                    <a:pt x="105" y="269"/>
                  </a:cubicBezTo>
                  <a:cubicBezTo>
                    <a:pt x="120" y="269"/>
                    <a:pt x="136" y="264"/>
                    <a:pt x="153" y="256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06" y="50"/>
                    <a:pt x="206" y="29"/>
                  </a:cubicBezTo>
                  <a:cubicBezTo>
                    <a:pt x="190" y="29"/>
                    <a:pt x="190" y="13"/>
                    <a:pt x="173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3956475" y="28227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0" y="100"/>
                    <a:pt x="0" y="186"/>
                    <a:pt x="38" y="236"/>
                  </a:cubicBezTo>
                  <a:cubicBezTo>
                    <a:pt x="58" y="251"/>
                    <a:pt x="83" y="260"/>
                    <a:pt x="108" y="260"/>
                  </a:cubicBezTo>
                  <a:cubicBezTo>
                    <a:pt x="142" y="260"/>
                    <a:pt x="178" y="243"/>
                    <a:pt x="207" y="203"/>
                  </a:cubicBezTo>
                  <a:cubicBezTo>
                    <a:pt x="244" y="153"/>
                    <a:pt x="244" y="67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3953900" y="280335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03" y="1"/>
                  </a:moveTo>
                  <a:cubicBezTo>
                    <a:pt x="38" y="34"/>
                    <a:pt x="0" y="104"/>
                    <a:pt x="21" y="170"/>
                  </a:cubicBezTo>
                  <a:cubicBezTo>
                    <a:pt x="21" y="207"/>
                    <a:pt x="54" y="223"/>
                    <a:pt x="70" y="240"/>
                  </a:cubicBezTo>
                  <a:cubicBezTo>
                    <a:pt x="87" y="248"/>
                    <a:pt x="100" y="252"/>
                    <a:pt x="114" y="252"/>
                  </a:cubicBezTo>
                  <a:cubicBezTo>
                    <a:pt x="127" y="252"/>
                    <a:pt x="141" y="248"/>
                    <a:pt x="157" y="240"/>
                  </a:cubicBezTo>
                  <a:cubicBezTo>
                    <a:pt x="227" y="223"/>
                    <a:pt x="260" y="137"/>
                    <a:pt x="244" y="83"/>
                  </a:cubicBezTo>
                  <a:cubicBezTo>
                    <a:pt x="227" y="50"/>
                    <a:pt x="227" y="34"/>
                    <a:pt x="207" y="34"/>
                  </a:cubicBezTo>
                  <a:cubicBezTo>
                    <a:pt x="207" y="17"/>
                    <a:pt x="190" y="17"/>
                    <a:pt x="190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3951825" y="2741275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6" y="0"/>
                  </a:moveTo>
                  <a:cubicBezTo>
                    <a:pt x="102" y="0"/>
                    <a:pt x="68" y="14"/>
                    <a:pt x="50" y="43"/>
                  </a:cubicBezTo>
                  <a:cubicBezTo>
                    <a:pt x="1" y="113"/>
                    <a:pt x="1" y="179"/>
                    <a:pt x="50" y="233"/>
                  </a:cubicBezTo>
                  <a:cubicBezTo>
                    <a:pt x="67" y="249"/>
                    <a:pt x="83" y="249"/>
                    <a:pt x="104" y="249"/>
                  </a:cubicBezTo>
                  <a:cubicBezTo>
                    <a:pt x="113" y="253"/>
                    <a:pt x="122" y="256"/>
                    <a:pt x="131" y="256"/>
                  </a:cubicBezTo>
                  <a:cubicBezTo>
                    <a:pt x="155" y="256"/>
                    <a:pt x="180" y="240"/>
                    <a:pt x="207" y="216"/>
                  </a:cubicBezTo>
                  <a:cubicBezTo>
                    <a:pt x="240" y="162"/>
                    <a:pt x="240" y="113"/>
                    <a:pt x="240" y="76"/>
                  </a:cubicBezTo>
                  <a:cubicBezTo>
                    <a:pt x="224" y="59"/>
                    <a:pt x="224" y="43"/>
                    <a:pt x="207" y="26"/>
                  </a:cubicBezTo>
                  <a:cubicBezTo>
                    <a:pt x="190" y="10"/>
                    <a:pt x="16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3957400" y="2758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7" y="0"/>
                  </a:moveTo>
                  <a:cubicBezTo>
                    <a:pt x="71" y="0"/>
                    <a:pt x="15" y="49"/>
                    <a:pt x="1" y="106"/>
                  </a:cubicBezTo>
                  <a:cubicBezTo>
                    <a:pt x="1" y="144"/>
                    <a:pt x="1" y="177"/>
                    <a:pt x="17" y="209"/>
                  </a:cubicBezTo>
                  <a:cubicBezTo>
                    <a:pt x="34" y="226"/>
                    <a:pt x="50" y="247"/>
                    <a:pt x="87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57"/>
                    <a:pt x="190" y="20"/>
                  </a:cubicBezTo>
                  <a:cubicBezTo>
                    <a:pt x="170" y="20"/>
                    <a:pt x="153" y="3"/>
                    <a:pt x="137" y="3"/>
                  </a:cubicBezTo>
                  <a:cubicBezTo>
                    <a:pt x="131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"/>
            <p:cNvSpPr/>
            <p:nvPr/>
          </p:nvSpPr>
          <p:spPr>
            <a:xfrm>
              <a:off x="3973275" y="276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4" y="0"/>
                  </a:moveTo>
                  <a:cubicBezTo>
                    <a:pt x="68" y="0"/>
                    <a:pt x="15" y="48"/>
                    <a:pt x="1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3" y="227"/>
                    <a:pt x="50" y="244"/>
                    <a:pt x="87" y="260"/>
                  </a:cubicBezTo>
                  <a:cubicBezTo>
                    <a:pt x="120" y="260"/>
                    <a:pt x="153" y="244"/>
                    <a:pt x="174" y="227"/>
                  </a:cubicBezTo>
                  <a:cubicBezTo>
                    <a:pt x="207" y="211"/>
                    <a:pt x="223" y="174"/>
                    <a:pt x="223" y="141"/>
                  </a:cubicBezTo>
                  <a:cubicBezTo>
                    <a:pt x="240" y="108"/>
                    <a:pt x="223" y="70"/>
                    <a:pt x="207" y="54"/>
                  </a:cubicBezTo>
                  <a:cubicBezTo>
                    <a:pt x="207" y="38"/>
                    <a:pt x="207" y="38"/>
                    <a:pt x="190" y="21"/>
                  </a:cubicBezTo>
                  <a:cubicBezTo>
                    <a:pt x="190" y="21"/>
                    <a:pt x="174" y="5"/>
                    <a:pt x="137" y="5"/>
                  </a:cubicBezTo>
                  <a:cubicBezTo>
                    <a:pt x="129" y="1"/>
                    <a:pt x="122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3977100" y="28379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2" y="1"/>
                  </a:moveTo>
                  <a:cubicBezTo>
                    <a:pt x="101" y="1"/>
                    <a:pt x="72" y="13"/>
                    <a:pt x="54" y="40"/>
                  </a:cubicBezTo>
                  <a:cubicBezTo>
                    <a:pt x="0" y="110"/>
                    <a:pt x="0" y="180"/>
                    <a:pt x="54" y="230"/>
                  </a:cubicBezTo>
                  <a:cubicBezTo>
                    <a:pt x="70" y="246"/>
                    <a:pt x="70" y="246"/>
                    <a:pt x="87" y="246"/>
                  </a:cubicBezTo>
                  <a:cubicBezTo>
                    <a:pt x="101" y="252"/>
                    <a:pt x="115" y="254"/>
                    <a:pt x="127" y="254"/>
                  </a:cubicBezTo>
                  <a:cubicBezTo>
                    <a:pt x="158" y="254"/>
                    <a:pt x="182" y="237"/>
                    <a:pt x="206" y="213"/>
                  </a:cubicBezTo>
                  <a:cubicBezTo>
                    <a:pt x="243" y="164"/>
                    <a:pt x="243" y="110"/>
                    <a:pt x="243" y="77"/>
                  </a:cubicBezTo>
                  <a:cubicBezTo>
                    <a:pt x="227" y="61"/>
                    <a:pt x="227" y="40"/>
                    <a:pt x="206" y="24"/>
                  </a:cubicBezTo>
                  <a:cubicBezTo>
                    <a:pt x="184" y="9"/>
                    <a:pt x="158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3979250" y="2793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38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8" y="240"/>
                    <a:pt x="54" y="257"/>
                    <a:pt x="87" y="257"/>
                  </a:cubicBezTo>
                  <a:cubicBezTo>
                    <a:pt x="94" y="259"/>
                    <a:pt x="101" y="260"/>
                    <a:pt x="109" y="260"/>
                  </a:cubicBezTo>
                  <a:cubicBezTo>
                    <a:pt x="157" y="260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4"/>
                  </a:lnTo>
                  <a:cubicBezTo>
                    <a:pt x="174" y="17"/>
                    <a:pt x="157" y="17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3975450" y="282327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4"/>
                    <a:pt x="50" y="28"/>
                  </a:cubicBezTo>
                  <a:cubicBezTo>
                    <a:pt x="33" y="45"/>
                    <a:pt x="0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4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61"/>
                  </a:cubicBezTo>
                  <a:cubicBezTo>
                    <a:pt x="206" y="45"/>
                    <a:pt x="190" y="45"/>
                    <a:pt x="190" y="28"/>
                  </a:cubicBez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3935850" y="2726875"/>
              <a:ext cx="5700" cy="570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54" y="0"/>
                  </a:moveTo>
                  <a:cubicBezTo>
                    <a:pt x="38" y="17"/>
                    <a:pt x="38" y="33"/>
                    <a:pt x="22" y="50"/>
                  </a:cubicBezTo>
                  <a:cubicBezTo>
                    <a:pt x="1" y="87"/>
                    <a:pt x="1" y="120"/>
                    <a:pt x="1" y="137"/>
                  </a:cubicBezTo>
                  <a:cubicBezTo>
                    <a:pt x="18" y="195"/>
                    <a:pt x="66" y="227"/>
                    <a:pt x="113" y="227"/>
                  </a:cubicBezTo>
                  <a:cubicBezTo>
                    <a:pt x="122" y="227"/>
                    <a:pt x="132" y="226"/>
                    <a:pt x="141" y="223"/>
                  </a:cubicBezTo>
                  <a:cubicBezTo>
                    <a:pt x="174" y="207"/>
                    <a:pt x="207" y="174"/>
                    <a:pt x="228" y="137"/>
                  </a:cubicBezTo>
                  <a:cubicBezTo>
                    <a:pt x="158" y="87"/>
                    <a:pt x="104" y="5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3968525" y="2808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0"/>
                  </a:moveTo>
                  <a:cubicBezTo>
                    <a:pt x="71" y="21"/>
                    <a:pt x="34" y="54"/>
                    <a:pt x="17" y="124"/>
                  </a:cubicBezTo>
                  <a:cubicBezTo>
                    <a:pt x="1" y="157"/>
                    <a:pt x="17" y="190"/>
                    <a:pt x="34" y="206"/>
                  </a:cubicBezTo>
                  <a:cubicBezTo>
                    <a:pt x="54" y="243"/>
                    <a:pt x="71" y="260"/>
                    <a:pt x="104" y="260"/>
                  </a:cubicBezTo>
                  <a:cubicBezTo>
                    <a:pt x="111" y="262"/>
                    <a:pt x="118" y="263"/>
                    <a:pt x="125" y="263"/>
                  </a:cubicBezTo>
                  <a:cubicBezTo>
                    <a:pt x="174" y="263"/>
                    <a:pt x="226" y="218"/>
                    <a:pt x="240" y="157"/>
                  </a:cubicBezTo>
                  <a:lnTo>
                    <a:pt x="240" y="124"/>
                  </a:lnTo>
                  <a:cubicBezTo>
                    <a:pt x="240" y="87"/>
                    <a:pt x="223" y="54"/>
                    <a:pt x="207" y="37"/>
                  </a:cubicBezTo>
                  <a:cubicBezTo>
                    <a:pt x="191" y="21"/>
                    <a:pt x="174" y="21"/>
                    <a:pt x="158" y="21"/>
                  </a:cubicBezTo>
                  <a:cubicBezTo>
                    <a:pt x="137" y="0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3963800" y="28376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87" y="1"/>
                    <a:pt x="17" y="50"/>
                    <a:pt x="0" y="120"/>
                  </a:cubicBezTo>
                  <a:cubicBezTo>
                    <a:pt x="0" y="153"/>
                    <a:pt x="0" y="190"/>
                    <a:pt x="17" y="207"/>
                  </a:cubicBezTo>
                  <a:cubicBezTo>
                    <a:pt x="37" y="240"/>
                    <a:pt x="54" y="256"/>
                    <a:pt x="87" y="256"/>
                  </a:cubicBezTo>
                  <a:cubicBezTo>
                    <a:pt x="97" y="259"/>
                    <a:pt x="107" y="261"/>
                    <a:pt x="116" y="261"/>
                  </a:cubicBezTo>
                  <a:cubicBezTo>
                    <a:pt x="171" y="261"/>
                    <a:pt x="209" y="213"/>
                    <a:pt x="223" y="153"/>
                  </a:cubicBezTo>
                  <a:cubicBezTo>
                    <a:pt x="24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90" y="34"/>
                  </a:cubicBezTo>
                  <a:cubicBezTo>
                    <a:pt x="190" y="17"/>
                    <a:pt x="173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3977100" y="2776575"/>
              <a:ext cx="5675" cy="6350"/>
            </a:xfrm>
            <a:custGeom>
              <a:avLst/>
              <a:gdLst/>
              <a:ahLst/>
              <a:cxnLst/>
              <a:rect l="l" t="t" r="r" b="b"/>
              <a:pathLst>
                <a:path w="227" h="254" extrusionOk="0">
                  <a:moveTo>
                    <a:pt x="120" y="1"/>
                  </a:moveTo>
                  <a:cubicBezTo>
                    <a:pt x="71" y="1"/>
                    <a:pt x="18" y="49"/>
                    <a:pt x="0" y="107"/>
                  </a:cubicBezTo>
                  <a:cubicBezTo>
                    <a:pt x="0" y="144"/>
                    <a:pt x="0" y="177"/>
                    <a:pt x="21" y="194"/>
                  </a:cubicBezTo>
                  <a:cubicBezTo>
                    <a:pt x="37" y="226"/>
                    <a:pt x="54" y="247"/>
                    <a:pt x="87" y="247"/>
                  </a:cubicBezTo>
                  <a:cubicBezTo>
                    <a:pt x="97" y="252"/>
                    <a:pt x="106" y="254"/>
                    <a:pt x="114" y="254"/>
                  </a:cubicBezTo>
                  <a:cubicBezTo>
                    <a:pt x="135" y="254"/>
                    <a:pt x="150" y="241"/>
                    <a:pt x="173" y="226"/>
                  </a:cubicBezTo>
                  <a:cubicBezTo>
                    <a:pt x="190" y="210"/>
                    <a:pt x="206" y="177"/>
                    <a:pt x="227" y="144"/>
                  </a:cubicBezTo>
                  <a:cubicBezTo>
                    <a:pt x="227" y="107"/>
                    <a:pt x="227" y="74"/>
                    <a:pt x="206" y="57"/>
                  </a:cubicBezTo>
                  <a:cubicBezTo>
                    <a:pt x="206" y="41"/>
                    <a:pt x="206" y="41"/>
                    <a:pt x="190" y="20"/>
                  </a:cubicBezTo>
                  <a:cubicBezTo>
                    <a:pt x="173" y="4"/>
                    <a:pt x="157" y="4"/>
                    <a:pt x="140" y="4"/>
                  </a:cubicBezTo>
                  <a:cubicBezTo>
                    <a:pt x="134" y="2"/>
                    <a:pt x="12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2" name="Google Shape;1912;p6"/>
          <p:cNvSpPr/>
          <p:nvPr/>
        </p:nvSpPr>
        <p:spPr>
          <a:xfrm>
            <a:off x="-162112" y="2976300"/>
            <a:ext cx="9468233" cy="3428995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7"/>
          <p:cNvSpPr txBox="1">
            <a:spLocks noGrp="1"/>
          </p:cNvSpPr>
          <p:nvPr>
            <p:ph type="body" idx="1"/>
          </p:nvPr>
        </p:nvSpPr>
        <p:spPr>
          <a:xfrm>
            <a:off x="720000" y="1712850"/>
            <a:ext cx="3599100" cy="28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15" name="Google Shape;1915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6" name="Google Shape;1916;p7"/>
          <p:cNvSpPr/>
          <p:nvPr/>
        </p:nvSpPr>
        <p:spPr>
          <a:xfrm>
            <a:off x="7323808" y="-46525"/>
            <a:ext cx="1896382" cy="1759366"/>
          </a:xfrm>
          <a:custGeom>
            <a:avLst/>
            <a:gdLst/>
            <a:ahLst/>
            <a:cxnLst/>
            <a:rect l="l" t="t" r="r" b="b"/>
            <a:pathLst>
              <a:path w="16844" h="15627" extrusionOk="0">
                <a:moveTo>
                  <a:pt x="148" y="0"/>
                </a:moveTo>
                <a:cubicBezTo>
                  <a:pt x="57" y="1027"/>
                  <a:pt x="1" y="2081"/>
                  <a:pt x="1" y="3136"/>
                </a:cubicBezTo>
                <a:cubicBezTo>
                  <a:pt x="57" y="6587"/>
                  <a:pt x="204" y="10749"/>
                  <a:pt x="3101" y="13118"/>
                </a:cubicBezTo>
                <a:cubicBezTo>
                  <a:pt x="5450" y="15041"/>
                  <a:pt x="8775" y="15626"/>
                  <a:pt x="11831" y="15626"/>
                </a:cubicBezTo>
                <a:cubicBezTo>
                  <a:pt x="12359" y="15626"/>
                  <a:pt x="12879" y="15609"/>
                  <a:pt x="13385" y="15578"/>
                </a:cubicBezTo>
                <a:cubicBezTo>
                  <a:pt x="14495" y="15494"/>
                  <a:pt x="15669" y="15346"/>
                  <a:pt x="16843" y="15142"/>
                </a:cubicBezTo>
                <a:lnTo>
                  <a:pt x="168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7" name="Google Shape;1917;p7"/>
          <p:cNvGrpSpPr/>
          <p:nvPr/>
        </p:nvGrpSpPr>
        <p:grpSpPr>
          <a:xfrm rot="10800000" flipH="1">
            <a:off x="7001923" y="4155624"/>
            <a:ext cx="2192535" cy="1200546"/>
            <a:chOff x="4465450" y="2268625"/>
            <a:chExt cx="520125" cy="284800"/>
          </a:xfrm>
        </p:grpSpPr>
        <p:sp>
          <p:nvSpPr>
            <p:cNvPr id="1918" name="Google Shape;1918;p7"/>
            <p:cNvSpPr/>
            <p:nvPr/>
          </p:nvSpPr>
          <p:spPr>
            <a:xfrm>
              <a:off x="4729100" y="23524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7"/>
            <p:cNvSpPr/>
            <p:nvPr/>
          </p:nvSpPr>
          <p:spPr>
            <a:xfrm>
              <a:off x="4715800" y="23519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7"/>
            <p:cNvSpPr/>
            <p:nvPr/>
          </p:nvSpPr>
          <p:spPr>
            <a:xfrm>
              <a:off x="4711075" y="23403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7"/>
            <p:cNvSpPr/>
            <p:nvPr/>
          </p:nvSpPr>
          <p:spPr>
            <a:xfrm>
              <a:off x="472870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7"/>
            <p:cNvSpPr/>
            <p:nvPr/>
          </p:nvSpPr>
          <p:spPr>
            <a:xfrm>
              <a:off x="4723550" y="2386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7"/>
            <p:cNvSpPr/>
            <p:nvPr/>
          </p:nvSpPr>
          <p:spPr>
            <a:xfrm>
              <a:off x="4733425" y="23051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7"/>
            <p:cNvSpPr/>
            <p:nvPr/>
          </p:nvSpPr>
          <p:spPr>
            <a:xfrm>
              <a:off x="4718800" y="237560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7"/>
            <p:cNvSpPr/>
            <p:nvPr/>
          </p:nvSpPr>
          <p:spPr>
            <a:xfrm>
              <a:off x="4708500" y="22828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7"/>
            <p:cNvSpPr/>
            <p:nvPr/>
          </p:nvSpPr>
          <p:spPr>
            <a:xfrm>
              <a:off x="4702925" y="23175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7"/>
            <p:cNvSpPr/>
            <p:nvPr/>
          </p:nvSpPr>
          <p:spPr>
            <a:xfrm>
              <a:off x="4708075" y="22946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7"/>
            <p:cNvSpPr/>
            <p:nvPr/>
          </p:nvSpPr>
          <p:spPr>
            <a:xfrm>
              <a:off x="4703750" y="23762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7"/>
            <p:cNvSpPr/>
            <p:nvPr/>
          </p:nvSpPr>
          <p:spPr>
            <a:xfrm>
              <a:off x="4705925" y="23287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7"/>
            <p:cNvSpPr/>
            <p:nvPr/>
          </p:nvSpPr>
          <p:spPr>
            <a:xfrm>
              <a:off x="4700350" y="2351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7"/>
            <p:cNvSpPr/>
            <p:nvPr/>
          </p:nvSpPr>
          <p:spPr>
            <a:xfrm>
              <a:off x="4699925" y="23622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"/>
            <p:cNvSpPr/>
            <p:nvPr/>
          </p:nvSpPr>
          <p:spPr>
            <a:xfrm>
              <a:off x="4720975" y="24202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"/>
            <p:cNvSpPr/>
            <p:nvPr/>
          </p:nvSpPr>
          <p:spPr>
            <a:xfrm>
              <a:off x="4709425" y="227160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"/>
            <p:cNvSpPr/>
            <p:nvPr/>
          </p:nvSpPr>
          <p:spPr>
            <a:xfrm>
              <a:off x="474240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"/>
            <p:cNvSpPr/>
            <p:nvPr/>
          </p:nvSpPr>
          <p:spPr>
            <a:xfrm>
              <a:off x="4737250" y="2271200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"/>
            <p:cNvSpPr/>
            <p:nvPr/>
          </p:nvSpPr>
          <p:spPr>
            <a:xfrm>
              <a:off x="4695200" y="2282600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"/>
            <p:cNvSpPr/>
            <p:nvPr/>
          </p:nvSpPr>
          <p:spPr>
            <a:xfrm>
              <a:off x="4663025" y="228232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"/>
            <p:cNvSpPr/>
            <p:nvPr/>
          </p:nvSpPr>
          <p:spPr>
            <a:xfrm>
              <a:off x="4675000" y="2272025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"/>
            <p:cNvSpPr/>
            <p:nvPr/>
          </p:nvSpPr>
          <p:spPr>
            <a:xfrm>
              <a:off x="4688800" y="23175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"/>
            <p:cNvSpPr/>
            <p:nvPr/>
          </p:nvSpPr>
          <p:spPr>
            <a:xfrm>
              <a:off x="4739825" y="23849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"/>
            <p:cNvSpPr/>
            <p:nvPr/>
          </p:nvSpPr>
          <p:spPr>
            <a:xfrm>
              <a:off x="4742925" y="2281475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"/>
            <p:cNvSpPr/>
            <p:nvPr/>
          </p:nvSpPr>
          <p:spPr>
            <a:xfrm>
              <a:off x="4729525" y="23377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"/>
            <p:cNvSpPr/>
            <p:nvPr/>
          </p:nvSpPr>
          <p:spPr>
            <a:xfrm>
              <a:off x="4735175" y="23171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"/>
            <p:cNvSpPr/>
            <p:nvPr/>
          </p:nvSpPr>
          <p:spPr>
            <a:xfrm>
              <a:off x="4742400" y="22943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7"/>
            <p:cNvSpPr/>
            <p:nvPr/>
          </p:nvSpPr>
          <p:spPr>
            <a:xfrm>
              <a:off x="4735600" y="2372525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7"/>
            <p:cNvSpPr/>
            <p:nvPr/>
          </p:nvSpPr>
          <p:spPr>
            <a:xfrm>
              <a:off x="4740350" y="23274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7"/>
            <p:cNvSpPr/>
            <p:nvPr/>
          </p:nvSpPr>
          <p:spPr>
            <a:xfrm>
              <a:off x="4671175" y="24099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"/>
            <p:cNvSpPr/>
            <p:nvPr/>
          </p:nvSpPr>
          <p:spPr>
            <a:xfrm>
              <a:off x="4652725" y="2352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7"/>
            <p:cNvSpPr/>
            <p:nvPr/>
          </p:nvSpPr>
          <p:spPr>
            <a:xfrm>
              <a:off x="4665100" y="234172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"/>
            <p:cNvSpPr/>
            <p:nvPr/>
          </p:nvSpPr>
          <p:spPr>
            <a:xfrm>
              <a:off x="4659950" y="2330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7"/>
            <p:cNvSpPr/>
            <p:nvPr/>
          </p:nvSpPr>
          <p:spPr>
            <a:xfrm>
              <a:off x="4657375" y="2362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7"/>
            <p:cNvSpPr/>
            <p:nvPr/>
          </p:nvSpPr>
          <p:spPr>
            <a:xfrm>
              <a:off x="4650575" y="23407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"/>
            <p:cNvSpPr/>
            <p:nvPr/>
          </p:nvSpPr>
          <p:spPr>
            <a:xfrm>
              <a:off x="4641500" y="23191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"/>
            <p:cNvSpPr/>
            <p:nvPr/>
          </p:nvSpPr>
          <p:spPr>
            <a:xfrm>
              <a:off x="4647050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"/>
            <p:cNvSpPr/>
            <p:nvPr/>
          </p:nvSpPr>
          <p:spPr>
            <a:xfrm>
              <a:off x="4639325" y="23635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"/>
            <p:cNvSpPr/>
            <p:nvPr/>
          </p:nvSpPr>
          <p:spPr>
            <a:xfrm>
              <a:off x="4666450" y="235147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7"/>
            <p:cNvSpPr/>
            <p:nvPr/>
          </p:nvSpPr>
          <p:spPr>
            <a:xfrm>
              <a:off x="4667275" y="23978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7"/>
            <p:cNvSpPr/>
            <p:nvPr/>
          </p:nvSpPr>
          <p:spPr>
            <a:xfrm>
              <a:off x="4661700" y="23884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"/>
            <p:cNvSpPr/>
            <p:nvPr/>
          </p:nvSpPr>
          <p:spPr>
            <a:xfrm>
              <a:off x="466985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"/>
            <p:cNvSpPr/>
            <p:nvPr/>
          </p:nvSpPr>
          <p:spPr>
            <a:xfrm>
              <a:off x="4670250" y="23047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"/>
            <p:cNvSpPr/>
            <p:nvPr/>
          </p:nvSpPr>
          <p:spPr>
            <a:xfrm>
              <a:off x="4672825" y="231885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"/>
            <p:cNvSpPr/>
            <p:nvPr/>
          </p:nvSpPr>
          <p:spPr>
            <a:xfrm>
              <a:off x="4664675" y="229292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"/>
            <p:cNvSpPr/>
            <p:nvPr/>
          </p:nvSpPr>
          <p:spPr>
            <a:xfrm>
              <a:off x="4660450" y="23171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"/>
            <p:cNvSpPr/>
            <p:nvPr/>
          </p:nvSpPr>
          <p:spPr>
            <a:xfrm>
              <a:off x="4719200" y="231540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"/>
            <p:cNvSpPr/>
            <p:nvPr/>
          </p:nvSpPr>
          <p:spPr>
            <a:xfrm>
              <a:off x="4714975" y="230325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"/>
            <p:cNvSpPr/>
            <p:nvPr/>
          </p:nvSpPr>
          <p:spPr>
            <a:xfrm>
              <a:off x="4698600" y="230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"/>
            <p:cNvSpPr/>
            <p:nvPr/>
          </p:nvSpPr>
          <p:spPr>
            <a:xfrm>
              <a:off x="4695600" y="23405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"/>
            <p:cNvSpPr/>
            <p:nvPr/>
          </p:nvSpPr>
          <p:spPr>
            <a:xfrm>
              <a:off x="4721800" y="22712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"/>
            <p:cNvSpPr/>
            <p:nvPr/>
          </p:nvSpPr>
          <p:spPr>
            <a:xfrm>
              <a:off x="4723950" y="22835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4721800" y="23278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4685300" y="236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4681075" y="238657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4693025" y="238842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4729525" y="2292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4675400" y="23751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4667675" y="24428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4690875" y="23738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4715800" y="24099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4720150" y="243160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768175" y="23757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769500" y="238540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774250" y="24438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4778075" y="2409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4783225" y="2433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4787950" y="239622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4783625" y="24202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4726525" y="23978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4723950" y="244557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4760450" y="2396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4731675" y="24099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4757875" y="233995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4749725" y="23622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4744150" y="2352800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4770325" y="2431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4831775" y="23978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4826200" y="242075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4816725" y="23978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4821875" y="240952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4838250" y="235107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832175" y="23863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832600" y="237167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798675" y="24327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4793525" y="24077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4793525" y="246702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4803825" y="2443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4811975" y="24206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4811575" y="24331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4806825" y="24549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4713650" y="23639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4597700" y="23764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4623450" y="2363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4617075" y="23978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4840325" y="2304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4612725" y="237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4601200" y="23871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4636750" y="2410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4628600" y="2376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4659950" y="24327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4649625" y="22943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4645000" y="227262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4645825" y="22823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4637275" y="22935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4639325" y="2306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4632525" y="23387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4700750" y="24099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4703750" y="24210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4690450" y="2433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4695600" y="23988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4654800" y="230602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4708900" y="23992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4709425" y="238672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4686650" y="242105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4672825" y="242197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4677975" y="2432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4669025" y="245712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4685725" y="2411300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4680150" y="2399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4606750" y="239787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4617900" y="23863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572325" y="229550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572325" y="23411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585225" y="2295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4881150" y="233902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4818875" y="23859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4762600" y="2410250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4550075" y="2374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4626950" y="23038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4528125" y="23657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4510075" y="234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4514000" y="23639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4543175" y="23657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4544000" y="23394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4543575" y="2354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4530275" y="23536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4739425" y="24446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4850225" y="22914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4848575" y="22806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4659525" y="23764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484547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4824850" y="2361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4836100" y="23390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4865675" y="2279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4605825" y="2365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4742400" y="23970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4736000" y="242130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4520375" y="23300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4796100" y="23283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4811575" y="23167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4693025" y="22948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4753625" y="23746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4514825" y="23524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4948550" y="2303775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4951125" y="226975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4934425" y="23145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4956800" y="2280425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4940825" y="22819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4938250" y="232690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4956275" y="2292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4757450" y="25486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4536250" y="227335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4959375" y="233695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4951650" y="23145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4943400" y="23382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4953300" y="23253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4933075" y="23048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4943400" y="2292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4866100" y="239745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4866600" y="23848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4907825" y="23261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4756625" y="249062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4790525" y="2500950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4502750" y="2331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4920725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4538425" y="228520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4465450" y="234210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4925875" y="23257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4467200" y="2332200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4522950" y="22845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4928450" y="228005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4927925" y="2292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4846000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4775500" y="23528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4765600" y="227137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4755275" y="2283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4763025" y="2305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4747550" y="230637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4748900" y="231635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4631175" y="23996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4752300" y="23283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4763525" y="23510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4763025" y="23638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4773325" y="23386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4766100" y="231582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4767750" y="23268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4771275" y="228190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4770750" y="2294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4757875" y="2293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4646650" y="2387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4647050" y="237342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4675400" y="2329450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4646225" y="239960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4679325" y="229262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4657375" y="242065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4653150" y="24081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468015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4632950" y="2387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4683650" y="235147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4636750" y="23510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4688300" y="2329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4679725" y="2281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4683125" y="230685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4778075" y="2363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4824850" y="2305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4831775" y="2280675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4822850" y="22918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4832600" y="23266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4827025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4822275" y="23493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4818050" y="233720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4830525" y="2270875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4814150" y="23742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4796100" y="24222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4802600" y="2396225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4803425" y="2384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4808975" y="2362725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4806400" y="24101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4835175" y="229315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4783225" y="23746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4791350" y="23635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4786725" y="2385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4772900" y="23978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4791875" y="235132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4798675" y="23743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4782400" y="23266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4786200" y="23407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4812500" y="23023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4811150" y="23285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4817650" y="22815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4806000" y="2351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4801675" y="2339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4804750" y="22922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4558625" y="235450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4493800" y="229437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4497600" y="23085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4503275" y="23191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4489475" y="233097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4507500" y="229612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4484725" y="2306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4486875" y="2320550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4522550" y="22963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4509675" y="22841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4529450" y="230495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4533675" y="231715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4525550" y="2342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4479575" y="23434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4513125" y="23076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4517400" y="23193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4544000" y="22943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4474425" y="2331275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4716225" y="25138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4710650" y="25027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4721800" y="25253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4733850" y="2527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4726125" y="25009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4731675" y="25125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4707250" y="249047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4705925" y="248042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4481325" y="2353250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4474925" y="231870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4681475" y="248980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4700750" y="2468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4698175" y="25013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4630375" y="2272525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4797850" y="227037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4894950" y="226945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4918975" y="23034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4612725" y="23179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4616650" y="22819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4915575" y="23362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4781050" y="22707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4736425" y="2537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4907325" y="226995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4904750" y="23141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4901350" y="23503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4914625" y="235065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4909475" y="2281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4915050" y="22914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4569750" y="22851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4557375" y="2283225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4562025" y="23077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4563375" y="23178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4566775" y="23300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4556875" y="22961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4549650" y="23186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4608000" y="23064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4554800" y="232870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4599850" y="22836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4597275" y="23171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4547900" y="23068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4603250" y="2294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4580075" y="227295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4592525" y="2306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4963600" y="230345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4523900" y="2273775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4551725" y="227335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4567175" y="2273350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4595525" y="2272950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4852375" y="245547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4750125" y="2525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4749725" y="2537950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4889275" y="2374675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4612325" y="2272525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4853200" y="24411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4860925" y="2373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4858350" y="242022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4783225" y="25362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4922775" y="22690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492792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4700750" y="2515175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4845475" y="23283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4968325" y="231375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4967925" y="23253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4974325" y="22914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4938250" y="226862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4979475" y="230345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4899175" y="23622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4930500" y="235132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4740750" y="25009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4849800" y="250135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4839500" y="2513225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4827425" y="2524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4863525" y="243177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4966575" y="226902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4842475" y="24786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4776425" y="251122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4767350" y="25366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4780650" y="2523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4772500" y="2548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4796525" y="25251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4790950" y="2546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4784975" y="24917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4744575" y="25150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47467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4751875" y="2479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4851975" y="24672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4801250" y="2535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4754450" y="25027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759625" y="25142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764350" y="252570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8369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4803825" y="25025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4832600" y="2490200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4842900" y="24189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4832175" y="2502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4846825" y="24902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4845475" y="2430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4839075" y="2455250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4813725" y="25366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4827025" y="2479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4808975" y="25143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4810325" y="25241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4818875" y="25021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4824025" y="2513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4971325" y="2280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4589950" y="235450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4592525" y="236477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4587800" y="23402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577475" y="2365300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78000" y="23526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596875" y="232830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4582225" y="23283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4620475" y="23530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4682300" y="245785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4626025" y="231840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4600675" y="234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4625625" y="23300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4606350" y="23530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4610575" y="23300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4616150" y="23416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4619225" y="22939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4498125" y="2353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4494625" y="23425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4537175" y="2377250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4680150" y="24456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4536250" y="2329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4500700" y="236395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4676325" y="2477600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556875" y="23425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577475" y="2306850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580575" y="231757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4568100" y="23760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4564200" y="23639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4585725" y="22836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4584400" y="2387150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4582650" y="23773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4873825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4874325" y="23158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4869175" y="23498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4880725" y="228107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4878975" y="229315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4884125" y="23042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4868675" y="2305100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4851975" y="2350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4888450" y="231582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4850625" y="23403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4855775" y="2302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4858350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486052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4864850" y="2291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4793950" y="23051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4778075" y="23051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4894025" y="22930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4785375" y="228202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4782800" y="2315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4659950" y="2272025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4752700" y="2271200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4690875" y="2271600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4788775" y="22931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4876475" y="226945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4815900" y="2270375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4632125" y="2283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4894425" y="2281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4802175" y="228025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4798275" y="23164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4860925" y="232787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4823200" y="24652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4823625" y="24541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4687875" y="2467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7"/>
            <p:cNvSpPr/>
            <p:nvPr/>
          </p:nvSpPr>
          <p:spPr>
            <a:xfrm>
              <a:off x="4829600" y="24317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4816300" y="2491500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4838675" y="24064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4834750" y="24438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4794450" y="25134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4789725" y="24549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4788375" y="24452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4814150" y="24773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4842900" y="2361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4808575" y="246557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4804250" y="24898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4798675" y="247867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4855375" y="2362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4870825" y="23606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4876400" y="237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4885475" y="23605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4878550" y="238672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4896600" y="2339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4891850" y="2327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4885875" y="23493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4900525" y="230167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4856700" y="24081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4852800" y="23962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4847225" y="238672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486567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4783225" y="2479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4845075" y="23746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4818875" y="244385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4724375" y="24902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4720975" y="24795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4716225" y="246815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4713650" y="245775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4733850" y="24335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4781050" y="24662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4729100" y="2468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4711075" y="24434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4736425" y="24793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4693450" y="249132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4691375" y="24795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4695600" y="2444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4701175" y="24558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4705500" y="24317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4729525" y="24563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4764775" y="24223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4769500" y="25026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4763025" y="246662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4760025" y="2454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4769925" y="24910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4775900" y="2455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4770325" y="24765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4750125" y="24072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7"/>
            <p:cNvSpPr/>
            <p:nvPr/>
          </p:nvSpPr>
          <p:spPr>
            <a:xfrm>
              <a:off x="4749300" y="242147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7"/>
            <p:cNvSpPr/>
            <p:nvPr/>
          </p:nvSpPr>
          <p:spPr>
            <a:xfrm>
              <a:off x="4748900" y="243337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7"/>
            <p:cNvSpPr/>
            <p:nvPr/>
          </p:nvSpPr>
          <p:spPr>
            <a:xfrm>
              <a:off x="4743750" y="245630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7"/>
            <p:cNvSpPr/>
            <p:nvPr/>
          </p:nvSpPr>
          <p:spPr>
            <a:xfrm>
              <a:off x="4741175" y="248980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7"/>
            <p:cNvSpPr/>
            <p:nvPr/>
          </p:nvSpPr>
          <p:spPr>
            <a:xfrm>
              <a:off x="4755275" y="2386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7"/>
            <p:cNvSpPr/>
            <p:nvPr/>
          </p:nvSpPr>
          <p:spPr>
            <a:xfrm>
              <a:off x="4755800" y="244210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_1_1">
    <p:bg>
      <p:bgPr>
        <a:solidFill>
          <a:schemeClr val="dk1"/>
        </a:solidFill>
        <a:effectLst/>
      </p:bgPr>
    </p:bg>
    <p:spTree>
      <p:nvGrpSpPr>
        <p:cNvPr id="1" name="Shape 5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3" name="Google Shape;5193;p13"/>
          <p:cNvSpPr txBox="1">
            <a:spLocks noGrp="1"/>
          </p:cNvSpPr>
          <p:nvPr>
            <p:ph type="title" hasCustomPrompt="1"/>
          </p:nvPr>
        </p:nvSpPr>
        <p:spPr>
          <a:xfrm>
            <a:off x="1795175" y="1200375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94" name="Google Shape;5194;p13"/>
          <p:cNvSpPr txBox="1">
            <a:spLocks noGrp="1"/>
          </p:cNvSpPr>
          <p:nvPr>
            <p:ph type="title" idx="2"/>
          </p:nvPr>
        </p:nvSpPr>
        <p:spPr>
          <a:xfrm>
            <a:off x="2783552" y="1550922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5" name="Google Shape;5195;p13"/>
          <p:cNvSpPr txBox="1">
            <a:spLocks noGrp="1"/>
          </p:cNvSpPr>
          <p:nvPr>
            <p:ph type="title" idx="3"/>
          </p:nvPr>
        </p:nvSpPr>
        <p:spPr>
          <a:xfrm>
            <a:off x="2783552" y="120037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6" name="Google Shape;5196;p13"/>
          <p:cNvSpPr txBox="1">
            <a:spLocks noGrp="1"/>
          </p:cNvSpPr>
          <p:nvPr>
            <p:ph type="title" idx="4" hasCustomPrompt="1"/>
          </p:nvPr>
        </p:nvSpPr>
        <p:spPr>
          <a:xfrm>
            <a:off x="1795175" y="2423350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97" name="Google Shape;5197;p13"/>
          <p:cNvSpPr txBox="1">
            <a:spLocks noGrp="1"/>
          </p:cNvSpPr>
          <p:nvPr>
            <p:ph type="title" idx="5"/>
          </p:nvPr>
        </p:nvSpPr>
        <p:spPr>
          <a:xfrm>
            <a:off x="2783552" y="2773888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8" name="Google Shape;5198;p13"/>
          <p:cNvSpPr txBox="1">
            <a:spLocks noGrp="1"/>
          </p:cNvSpPr>
          <p:nvPr>
            <p:ph type="title" idx="6"/>
          </p:nvPr>
        </p:nvSpPr>
        <p:spPr>
          <a:xfrm>
            <a:off x="2783552" y="2423350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9" name="Google Shape;5199;p13"/>
          <p:cNvSpPr txBox="1">
            <a:spLocks noGrp="1"/>
          </p:cNvSpPr>
          <p:nvPr>
            <p:ph type="title" idx="7" hasCustomPrompt="1"/>
          </p:nvPr>
        </p:nvSpPr>
        <p:spPr>
          <a:xfrm>
            <a:off x="1795175" y="3646325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0" name="Google Shape;5200;p13"/>
          <p:cNvSpPr txBox="1">
            <a:spLocks noGrp="1"/>
          </p:cNvSpPr>
          <p:nvPr>
            <p:ph type="title" idx="8"/>
          </p:nvPr>
        </p:nvSpPr>
        <p:spPr>
          <a:xfrm>
            <a:off x="2783552" y="3996872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1" name="Google Shape;5201;p13"/>
          <p:cNvSpPr txBox="1">
            <a:spLocks noGrp="1"/>
          </p:cNvSpPr>
          <p:nvPr>
            <p:ph type="title" idx="9"/>
          </p:nvPr>
        </p:nvSpPr>
        <p:spPr>
          <a:xfrm>
            <a:off x="2783552" y="364632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2" name="Google Shape;5202;p13"/>
          <p:cNvSpPr txBox="1">
            <a:spLocks noGrp="1"/>
          </p:cNvSpPr>
          <p:nvPr>
            <p:ph type="title" idx="13" hasCustomPrompt="1"/>
          </p:nvPr>
        </p:nvSpPr>
        <p:spPr>
          <a:xfrm>
            <a:off x="4719900" y="1930238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3" name="Google Shape;5203;p13"/>
          <p:cNvSpPr txBox="1">
            <a:spLocks noGrp="1"/>
          </p:cNvSpPr>
          <p:nvPr>
            <p:ph type="title" idx="14"/>
          </p:nvPr>
        </p:nvSpPr>
        <p:spPr>
          <a:xfrm>
            <a:off x="5710825" y="2216660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4" name="Google Shape;5204;p13"/>
          <p:cNvSpPr txBox="1">
            <a:spLocks noGrp="1"/>
          </p:cNvSpPr>
          <p:nvPr>
            <p:ph type="title" idx="15"/>
          </p:nvPr>
        </p:nvSpPr>
        <p:spPr>
          <a:xfrm>
            <a:off x="5710825" y="186612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5" name="Google Shape;5205;p13"/>
          <p:cNvSpPr txBox="1">
            <a:spLocks noGrp="1"/>
          </p:cNvSpPr>
          <p:nvPr>
            <p:ph type="title" idx="16" hasCustomPrompt="1"/>
          </p:nvPr>
        </p:nvSpPr>
        <p:spPr>
          <a:xfrm>
            <a:off x="4719900" y="3089088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6" name="Google Shape;5206;p13"/>
          <p:cNvSpPr txBox="1">
            <a:spLocks noGrp="1"/>
          </p:cNvSpPr>
          <p:nvPr>
            <p:ph type="title" idx="17"/>
          </p:nvPr>
        </p:nvSpPr>
        <p:spPr>
          <a:xfrm>
            <a:off x="5710825" y="3439625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7" name="Google Shape;5207;p13"/>
          <p:cNvSpPr txBox="1">
            <a:spLocks noGrp="1"/>
          </p:cNvSpPr>
          <p:nvPr>
            <p:ph type="title" idx="18"/>
          </p:nvPr>
        </p:nvSpPr>
        <p:spPr>
          <a:xfrm>
            <a:off x="5710825" y="3089100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8" name="Google Shape;5208;p13"/>
          <p:cNvSpPr txBox="1">
            <a:spLocks noGrp="1"/>
          </p:cNvSpPr>
          <p:nvPr>
            <p:ph type="title" idx="19"/>
          </p:nvPr>
        </p:nvSpPr>
        <p:spPr>
          <a:xfrm>
            <a:off x="773800" y="539500"/>
            <a:ext cx="75966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09" name="Google Shape;5209;p13"/>
          <p:cNvSpPr/>
          <p:nvPr/>
        </p:nvSpPr>
        <p:spPr>
          <a:xfrm rot="-7200012">
            <a:off x="-1835835" y="3553726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13"/>
          <p:cNvSpPr/>
          <p:nvPr/>
        </p:nvSpPr>
        <p:spPr>
          <a:xfrm rot="-7200012">
            <a:off x="7613715" y="-1787749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13"/>
          <p:cNvSpPr/>
          <p:nvPr/>
        </p:nvSpPr>
        <p:spPr>
          <a:xfrm>
            <a:off x="164232" y="2929813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2" name="Google Shape;5212;p13"/>
          <p:cNvSpPr/>
          <p:nvPr/>
        </p:nvSpPr>
        <p:spPr>
          <a:xfrm>
            <a:off x="8239532" y="1174588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5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4" name="Google Shape;5214;p14"/>
          <p:cNvGrpSpPr/>
          <p:nvPr/>
        </p:nvGrpSpPr>
        <p:grpSpPr>
          <a:xfrm>
            <a:off x="-76212" y="-5"/>
            <a:ext cx="1803243" cy="1536829"/>
            <a:chOff x="3796300" y="2184925"/>
            <a:chExt cx="427775" cy="364575"/>
          </a:xfrm>
        </p:grpSpPr>
        <p:sp>
          <p:nvSpPr>
            <p:cNvPr id="5215" name="Google Shape;5215;p14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4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4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4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4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4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4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4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4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4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4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4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4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4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4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4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4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4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4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4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4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4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4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4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4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4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4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4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4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4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4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4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4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4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4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4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4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4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4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4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4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4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4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4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4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4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4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4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4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4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4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4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4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4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4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4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4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4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4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4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4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4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4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4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4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4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4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4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4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4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4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4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4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4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4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4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4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4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4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4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4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4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4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4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4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4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4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4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4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4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4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4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4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4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4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4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4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4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4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4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4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4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4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4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4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4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4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4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4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4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4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4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4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4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4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4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4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4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4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4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4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4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4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4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4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4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4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4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4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4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4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4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4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4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4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4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4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4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4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4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4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4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4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4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4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4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4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4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4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4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4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4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4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4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4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4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4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4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4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4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4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4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4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4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4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4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4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4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4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4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4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4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4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4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4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4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4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4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4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4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4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4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4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4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4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4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4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4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4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4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4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4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4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4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4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4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4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4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4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4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4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4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4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4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4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4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4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4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4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4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4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4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4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4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4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4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14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14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4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4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4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4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4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4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4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4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4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4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4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4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4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4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4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4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4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4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4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4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4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4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4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4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4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4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4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4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4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4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4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4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4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4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14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14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4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4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4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4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4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4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4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4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4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4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4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4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4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14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14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4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4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4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4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4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4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4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4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4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4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4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4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4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4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4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4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4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4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4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4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4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4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4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4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4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4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4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4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4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4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4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4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4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4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4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4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4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4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4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4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4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4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4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4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4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4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14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14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4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4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4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4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4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4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4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4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4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4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4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4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4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4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4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4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4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4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4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4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4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4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4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4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4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4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4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4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4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4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4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4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4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4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4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4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4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4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4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4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4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4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4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4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4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4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4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4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4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4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4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4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4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4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4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4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4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4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4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4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14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14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4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4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4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4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4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4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4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4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4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4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4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4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4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4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4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4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4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4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4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4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4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4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4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4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4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4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4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4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4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4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4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4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4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4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4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4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4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4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4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4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4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4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4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4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4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4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4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4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4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4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4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4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4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4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4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4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4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4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4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4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4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4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4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4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4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4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4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4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4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4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4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4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4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4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4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4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4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4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4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4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4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4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4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4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8" name="Google Shape;5678;p14"/>
          <p:cNvSpPr txBox="1">
            <a:spLocks noGrp="1"/>
          </p:cNvSpPr>
          <p:nvPr>
            <p:ph type="title"/>
          </p:nvPr>
        </p:nvSpPr>
        <p:spPr>
          <a:xfrm>
            <a:off x="2178850" y="1627800"/>
            <a:ext cx="4786200" cy="15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79" name="Google Shape;5679;p14"/>
          <p:cNvSpPr txBox="1">
            <a:spLocks noGrp="1"/>
          </p:cNvSpPr>
          <p:nvPr>
            <p:ph type="subTitle" idx="1"/>
          </p:nvPr>
        </p:nvSpPr>
        <p:spPr>
          <a:xfrm>
            <a:off x="2659200" y="3295125"/>
            <a:ext cx="38388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80" name="Google Shape;5680;p14"/>
          <p:cNvSpPr/>
          <p:nvPr/>
        </p:nvSpPr>
        <p:spPr>
          <a:xfrm>
            <a:off x="289957" y="626688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1" name="Google Shape;5681;p14"/>
          <p:cNvSpPr/>
          <p:nvPr/>
        </p:nvSpPr>
        <p:spPr>
          <a:xfrm flipH="1">
            <a:off x="1663975" y="740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2" name="Google Shape;5682;p14"/>
          <p:cNvSpPr/>
          <p:nvPr/>
        </p:nvSpPr>
        <p:spPr>
          <a:xfrm flipH="1">
            <a:off x="8213794" y="369932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3" name="Google Shape;5683;p14"/>
          <p:cNvSpPr/>
          <p:nvPr/>
        </p:nvSpPr>
        <p:spPr>
          <a:xfrm>
            <a:off x="7108293" y="3419581"/>
            <a:ext cx="2035713" cy="1723929"/>
          </a:xfrm>
          <a:custGeom>
            <a:avLst/>
            <a:gdLst/>
            <a:ahLst/>
            <a:cxnLst/>
            <a:rect l="l" t="t" r="r" b="b"/>
            <a:pathLst>
              <a:path w="4486" h="3799" extrusionOk="0">
                <a:moveTo>
                  <a:pt x="4486" y="1"/>
                </a:moveTo>
                <a:lnTo>
                  <a:pt x="4486" y="2"/>
                </a:lnTo>
                <a:lnTo>
                  <a:pt x="4486" y="2"/>
                </a:lnTo>
                <a:cubicBezTo>
                  <a:pt x="4486" y="2"/>
                  <a:pt x="4486" y="1"/>
                  <a:pt x="4486" y="1"/>
                </a:cubicBezTo>
                <a:close/>
                <a:moveTo>
                  <a:pt x="4486" y="2"/>
                </a:moveTo>
                <a:cubicBezTo>
                  <a:pt x="4485" y="68"/>
                  <a:pt x="4415" y="191"/>
                  <a:pt x="4383" y="257"/>
                </a:cubicBezTo>
                <a:cubicBezTo>
                  <a:pt x="4127" y="826"/>
                  <a:pt x="3851" y="1753"/>
                  <a:pt x="3113" y="1873"/>
                </a:cubicBezTo>
                <a:cubicBezTo>
                  <a:pt x="3078" y="1877"/>
                  <a:pt x="3043" y="1879"/>
                  <a:pt x="3007" y="1879"/>
                </a:cubicBezTo>
                <a:cubicBezTo>
                  <a:pt x="2763" y="1879"/>
                  <a:pt x="2513" y="1783"/>
                  <a:pt x="2305" y="1650"/>
                </a:cubicBezTo>
                <a:cubicBezTo>
                  <a:pt x="1839" y="1357"/>
                  <a:pt x="1447" y="978"/>
                  <a:pt x="932" y="755"/>
                </a:cubicBezTo>
                <a:cubicBezTo>
                  <a:pt x="825" y="714"/>
                  <a:pt x="727" y="695"/>
                  <a:pt x="640" y="695"/>
                </a:cubicBezTo>
                <a:cubicBezTo>
                  <a:pt x="191" y="695"/>
                  <a:pt x="0" y="1193"/>
                  <a:pt x="86" y="1683"/>
                </a:cubicBezTo>
                <a:cubicBezTo>
                  <a:pt x="173" y="2198"/>
                  <a:pt x="449" y="2578"/>
                  <a:pt x="585" y="3056"/>
                </a:cubicBezTo>
                <a:cubicBezTo>
                  <a:pt x="655" y="3315"/>
                  <a:pt x="741" y="3795"/>
                  <a:pt x="399" y="3798"/>
                </a:cubicBezTo>
                <a:lnTo>
                  <a:pt x="399" y="3798"/>
                </a:lnTo>
                <a:lnTo>
                  <a:pt x="4469" y="3778"/>
                </a:lnTo>
                <a:lnTo>
                  <a:pt x="4486" y="2"/>
                </a:lnTo>
                <a:close/>
                <a:moveTo>
                  <a:pt x="399" y="3798"/>
                </a:moveTo>
                <a:lnTo>
                  <a:pt x="396" y="3798"/>
                </a:lnTo>
                <a:cubicBezTo>
                  <a:pt x="397" y="3798"/>
                  <a:pt x="398" y="3798"/>
                  <a:pt x="399" y="37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erkshire Swash"/>
              <a:buNone/>
              <a:defRPr sz="2800">
                <a:solidFill>
                  <a:schemeClr val="accen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415900"/>
            <a:ext cx="7704000" cy="31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pen Sans"/>
              <a:buChar char="●"/>
              <a:defRPr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8" r:id="rId7"/>
    <p:sldLayoutId id="2147483659" r:id="rId8"/>
    <p:sldLayoutId id="2147483660" r:id="rId9"/>
    <p:sldLayoutId id="2147483663" r:id="rId10"/>
    <p:sldLayoutId id="2147483664" r:id="rId11"/>
    <p:sldLayoutId id="2147483666" r:id="rId12"/>
    <p:sldLayoutId id="2147483668" r:id="rId13"/>
    <p:sldLayoutId id="2147483669" r:id="rId14"/>
    <p:sldLayoutId id="2147483676" r:id="rId15"/>
    <p:sldLayoutId id="2147483677" r:id="rId16"/>
    <p:sldLayoutId id="2147483678" r:id="rId17"/>
    <p:sldLayoutId id="2147483680" r:id="rId18"/>
    <p:sldLayoutId id="2147483682" r:id="rId19"/>
    <p:sldLayoutId id="2147483694" r:id="rId20"/>
    <p:sldLayoutId id="2147483695" r:id="rId21"/>
    <p:sldLayoutId id="2147483699" r:id="rId22"/>
    <p:sldLayoutId id="2147483700" r:id="rId23"/>
    <p:sldLayoutId id="2147483701" r:id="rId24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45CC7-3DDA-2E57-2E39-6C5362DCC895}"/>
              </a:ext>
            </a:extLst>
          </p:cNvPr>
          <p:cNvSpPr txBox="1">
            <a:spLocks/>
          </p:cNvSpPr>
          <p:nvPr/>
        </p:nvSpPr>
        <p:spPr>
          <a:xfrm>
            <a:off x="2983650" y="2571750"/>
            <a:ext cx="31767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Berkshire Swash"/>
              <a:buNone/>
              <a:defRPr sz="7000" b="0" i="0" u="none" strike="noStrike" cap="none">
                <a:solidFill>
                  <a:schemeClr val="accen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dirty="0"/>
              <a:t>Evolve 4B</a:t>
            </a:r>
            <a:br>
              <a:rPr lang="en-US" sz="4800" dirty="0"/>
            </a:br>
            <a:r>
              <a:rPr lang="en-US" sz="4800" dirty="0" smtClean="0"/>
              <a:t>6.3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97E116-6FDA-B028-EC50-18265A700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227" y="0"/>
            <a:ext cx="4409546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767342-4C27-9481-DCD0-AF9E9E9EA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5321"/>
            <a:ext cx="9144000" cy="1532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F9A35-D33F-1DB9-6E64-4C409F1FF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7185"/>
            <a:ext cx="9144000" cy="1189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F9A35-D33F-1DB9-6E64-4C409F1FF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77185"/>
            <a:ext cx="9144000" cy="1189130"/>
          </a:xfrm>
          <a:prstGeom prst="rect">
            <a:avLst/>
          </a:prstGeom>
        </p:spPr>
      </p:pic>
      <p:pic>
        <p:nvPicPr>
          <p:cNvPr id="2" name="EV_SB4_U06_p059_Ex2A_2B">
            <a:hlinkClick r:id="" action="ppaction://media"/>
            <a:extLst>
              <a:ext uri="{FF2B5EF4-FFF2-40B4-BE49-F238E27FC236}">
                <a16:creationId xmlns:a16="http://schemas.microsoft.com/office/drawing/2014/main" id="{E4C0179F-F3B2-36F9-7BE2-54D6A91DE5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716247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3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D53675-EFB9-C611-64D9-2619EFEE0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4787"/>
            <a:ext cx="9144000" cy="3073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32A6D3-3AF8-6240-713C-5D0E2A405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5174"/>
            <a:ext cx="9144000" cy="14731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59D28F-4A3F-0FA2-6655-0F3F62786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4140"/>
            <a:ext cx="9144000" cy="975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7508B6-B59D-431B-5C94-334D22B97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84140"/>
            <a:ext cx="9144000" cy="975220"/>
          </a:xfrm>
          <a:prstGeom prst="rect">
            <a:avLst/>
          </a:prstGeom>
        </p:spPr>
      </p:pic>
      <p:pic>
        <p:nvPicPr>
          <p:cNvPr id="3" name="EV_SB4_U06_p059_Ex2A_2B">
            <a:hlinkClick r:id="" action="ppaction://media"/>
            <a:extLst>
              <a:ext uri="{FF2B5EF4-FFF2-40B4-BE49-F238E27FC236}">
                <a16:creationId xmlns:a16="http://schemas.microsoft.com/office/drawing/2014/main" id="{EAB75EBF-5276-C805-8086-CE984C3D0A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566205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DA79-FDD9-1CD1-2AB4-FB7A46176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3700"/>
            <a:ext cx="9144000" cy="2256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8E79B0-E79F-3257-6E6C-EA1D57C55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61" y="0"/>
            <a:ext cx="8067878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8F0014-9AF2-EB3C-3122-6E3BD669D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61" y="0"/>
            <a:ext cx="796507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BAD98D-C2EA-DFDE-8969-88E21086B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9951"/>
            <a:ext cx="9144000" cy="2663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D12DFC-EE26-62B1-4262-15116ED3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3455"/>
            <a:ext cx="9144000" cy="12365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D12DFC-EE26-62B1-4262-15116ED30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53455"/>
            <a:ext cx="9144000" cy="1236590"/>
          </a:xfrm>
          <a:prstGeom prst="rect">
            <a:avLst/>
          </a:prstGeom>
        </p:spPr>
      </p:pic>
      <p:pic>
        <p:nvPicPr>
          <p:cNvPr id="2" name="EV_SB4_U06_p059_Ex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566543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C7CF8F-5FDE-8D2E-66EC-407C65E5A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3750"/>
            <a:ext cx="9144000" cy="101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C7CF8F-5FDE-8D2E-66EC-407C65E5A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63750"/>
            <a:ext cx="9144000" cy="1016000"/>
          </a:xfrm>
          <a:prstGeom prst="rect">
            <a:avLst/>
          </a:prstGeom>
        </p:spPr>
      </p:pic>
      <p:pic>
        <p:nvPicPr>
          <p:cNvPr id="2" name="EV_SB4_U06_p059_Ex3B">
            <a:hlinkClick r:id="" action="ppaction://media"/>
            <a:extLst>
              <a:ext uri="{FF2B5EF4-FFF2-40B4-BE49-F238E27FC236}">
                <a16:creationId xmlns:a16="http://schemas.microsoft.com/office/drawing/2014/main" id="{A5DCF9AF-652A-E2B9-F10E-8806C06F35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677376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8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6C326-ABF6-E772-AE6D-9E75801CB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5282"/>
            <a:ext cx="9144000" cy="1872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573EB8-FA5B-400B-B277-2EFEF8705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4997"/>
            <a:ext cx="9144000" cy="730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EA1D0C-25B3-7F5C-E095-20C7631B6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92946"/>
            <a:ext cx="9144000" cy="557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5CA2C4-5403-5D4C-B026-74F2A291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1022"/>
            <a:ext cx="9144000" cy="31614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1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C56804-867E-292C-DF61-B4F37614E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1288"/>
            <a:ext cx="9144000" cy="21409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C56804-867E-292C-DF61-B4F37614E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01288"/>
            <a:ext cx="9144000" cy="2140924"/>
          </a:xfrm>
          <a:prstGeom prst="rect">
            <a:avLst/>
          </a:prstGeom>
        </p:spPr>
      </p:pic>
      <p:pic>
        <p:nvPicPr>
          <p:cNvPr id="2" name="EV_SB4_U06_p058_Ex1A">
            <a:hlinkClick r:id="" action="ppaction://media"/>
            <a:extLst>
              <a:ext uri="{FF2B5EF4-FFF2-40B4-BE49-F238E27FC236}">
                <a16:creationId xmlns:a16="http://schemas.microsoft.com/office/drawing/2014/main" id="{17B9303B-555E-67E3-8BA6-31F309C305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972334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7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D43016-C5E8-D324-5664-2CF76018B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6492"/>
            <a:ext cx="9144000" cy="39305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D43016-C5E8-D324-5664-2CF76018B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6492"/>
            <a:ext cx="9144000" cy="3930515"/>
          </a:xfrm>
          <a:prstGeom prst="rect">
            <a:avLst/>
          </a:prstGeom>
        </p:spPr>
      </p:pic>
      <p:pic>
        <p:nvPicPr>
          <p:cNvPr id="4" name="EV_SB4_U06_p058_Ex1A">
            <a:hlinkClick r:id="" action="ppaction://media"/>
            <a:extLst>
              <a:ext uri="{FF2B5EF4-FFF2-40B4-BE49-F238E27FC236}">
                <a16:creationId xmlns:a16="http://schemas.microsoft.com/office/drawing/2014/main" id="{17B9303B-555E-67E3-8BA6-31F309C305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53390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0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DBC93B-06B5-660D-4386-76E8CC902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8719"/>
            <a:ext cx="9144000" cy="1577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E02956-3A52-E008-0D97-803286B81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0738"/>
            <a:ext cx="9144000" cy="21409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A07561-C9CB-1F15-035B-F20A6C652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5255"/>
            <a:ext cx="9144000" cy="3092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40E3D8-4CE1-DAB2-6FA3-1CFCCFE7F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7455"/>
            <a:ext cx="9144000" cy="27485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ffee Vibes XL by Slidesgo">
  <a:themeElements>
    <a:clrScheme name="Simple Light">
      <a:dk1>
        <a:srgbClr val="DCF1F8"/>
      </a:dk1>
      <a:lt1>
        <a:srgbClr val="308F9C"/>
      </a:lt1>
      <a:dk2>
        <a:srgbClr val="BDDFEA"/>
      </a:dk2>
      <a:lt2>
        <a:srgbClr val="E961B1"/>
      </a:lt2>
      <a:accent1>
        <a:srgbClr val="DCF1F8"/>
      </a:accent1>
      <a:accent2>
        <a:srgbClr val="308F9C"/>
      </a:accent2>
      <a:accent3>
        <a:srgbClr val="BDDFEA"/>
      </a:accent3>
      <a:accent4>
        <a:srgbClr val="E961B1"/>
      </a:accent4>
      <a:accent5>
        <a:srgbClr val="E961B1"/>
      </a:accent5>
      <a:accent6>
        <a:srgbClr val="E961B1"/>
      </a:accent6>
      <a:hlink>
        <a:srgbClr val="308F9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</Words>
  <Application>Microsoft Office PowerPoint</Application>
  <PresentationFormat>On-screen Show (16:9)</PresentationFormat>
  <Paragraphs>1</Paragraphs>
  <Slides>28</Slides>
  <Notes>28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Roboto Condensed Light</vt:lpstr>
      <vt:lpstr>Berkshire Swash</vt:lpstr>
      <vt:lpstr>Arial</vt:lpstr>
      <vt:lpstr>Open Sans</vt:lpstr>
      <vt:lpstr>Coffee Vibes XL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4</cp:revision>
  <dcterms:modified xsi:type="dcterms:W3CDTF">2023-07-22T09:18:15Z</dcterms:modified>
</cp:coreProperties>
</file>