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</p:sldIdLst>
  <p:sldSz cx="9144000" cy="5143500" type="screen16x9"/>
  <p:notesSz cx="6858000" cy="9144000"/>
  <p:embeddedFontLst>
    <p:embeddedFont>
      <p:font typeface="Roboto Condensed Light" panose="020B0604020202020204" charset="0"/>
      <p:regular r:id="rId13"/>
      <p:italic r:id="rId14"/>
    </p:embeddedFont>
    <p:embeddedFont>
      <p:font typeface="Berkshire Swash" panose="020B0604020202020204" charset="0"/>
      <p:regular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78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19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p22"/>
          <p:cNvSpPr txBox="1">
            <a:spLocks noGrp="1"/>
          </p:cNvSpPr>
          <p:nvPr>
            <p:ph type="subTitle" idx="1"/>
          </p:nvPr>
        </p:nvSpPr>
        <p:spPr>
          <a:xfrm>
            <a:off x="7206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5" name="Google Shape;8765;p22"/>
          <p:cNvSpPr txBox="1">
            <a:spLocks noGrp="1"/>
          </p:cNvSpPr>
          <p:nvPr>
            <p:ph type="subTitle" idx="2"/>
          </p:nvPr>
        </p:nvSpPr>
        <p:spPr>
          <a:xfrm>
            <a:off x="7185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66" name="Google Shape;8766;p22"/>
          <p:cNvSpPr txBox="1">
            <a:spLocks noGrp="1"/>
          </p:cNvSpPr>
          <p:nvPr>
            <p:ph type="title" hasCustomPrompt="1"/>
          </p:nvPr>
        </p:nvSpPr>
        <p:spPr>
          <a:xfrm>
            <a:off x="7185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67" name="Google Shape;8767;p22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68" name="Google Shape;8768;p22"/>
          <p:cNvSpPr txBox="1">
            <a:spLocks noGrp="1"/>
          </p:cNvSpPr>
          <p:nvPr>
            <p:ph type="subTitle" idx="4"/>
          </p:nvPr>
        </p:nvSpPr>
        <p:spPr>
          <a:xfrm>
            <a:off x="36103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9" name="Google Shape;8769;p22"/>
          <p:cNvSpPr txBox="1">
            <a:spLocks noGrp="1"/>
          </p:cNvSpPr>
          <p:nvPr>
            <p:ph type="subTitle" idx="5"/>
          </p:nvPr>
        </p:nvSpPr>
        <p:spPr>
          <a:xfrm>
            <a:off x="36082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0" name="Google Shape;8770;p22"/>
          <p:cNvSpPr txBox="1">
            <a:spLocks noGrp="1"/>
          </p:cNvSpPr>
          <p:nvPr>
            <p:ph type="title" idx="6" hasCustomPrompt="1"/>
          </p:nvPr>
        </p:nvSpPr>
        <p:spPr>
          <a:xfrm>
            <a:off x="36082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71" name="Google Shape;8771;p22"/>
          <p:cNvSpPr txBox="1">
            <a:spLocks noGrp="1"/>
          </p:cNvSpPr>
          <p:nvPr>
            <p:ph type="subTitle" idx="7"/>
          </p:nvPr>
        </p:nvSpPr>
        <p:spPr>
          <a:xfrm>
            <a:off x="65000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2" name="Google Shape;8772;p22"/>
          <p:cNvSpPr txBox="1">
            <a:spLocks noGrp="1"/>
          </p:cNvSpPr>
          <p:nvPr>
            <p:ph type="subTitle" idx="8"/>
          </p:nvPr>
        </p:nvSpPr>
        <p:spPr>
          <a:xfrm>
            <a:off x="64979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3" name="Google Shape;8773;p22"/>
          <p:cNvSpPr txBox="1">
            <a:spLocks noGrp="1"/>
          </p:cNvSpPr>
          <p:nvPr>
            <p:ph type="title" idx="9" hasCustomPrompt="1"/>
          </p:nvPr>
        </p:nvSpPr>
        <p:spPr>
          <a:xfrm>
            <a:off x="64979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774" name="Google Shape;8774;p22"/>
          <p:cNvGrpSpPr/>
          <p:nvPr/>
        </p:nvGrpSpPr>
        <p:grpSpPr>
          <a:xfrm>
            <a:off x="7801348" y="-105851"/>
            <a:ext cx="2192535" cy="1200546"/>
            <a:chOff x="4465450" y="2268625"/>
            <a:chExt cx="520125" cy="284800"/>
          </a:xfrm>
        </p:grpSpPr>
        <p:sp>
          <p:nvSpPr>
            <p:cNvPr id="8775" name="Google Shape;8775;p22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2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2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2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2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2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2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2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2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2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2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2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2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2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2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2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2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2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2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2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2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2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2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2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2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2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2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2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2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2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2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2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2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2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2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2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2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2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2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2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2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2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2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2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2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2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2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2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2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2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2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2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2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2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2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2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2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2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2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2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2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2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2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2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2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2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2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2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2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2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2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2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2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2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2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2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2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2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2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2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2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2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2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2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2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2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2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2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2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2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2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2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2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2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2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2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2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2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2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2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2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2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2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2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2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2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2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2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2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2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2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2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2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2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2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2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2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2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2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2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2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2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2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2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2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2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2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2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2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2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2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2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2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2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2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2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2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2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2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2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2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2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2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2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2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2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2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2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2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2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2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2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2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2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2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2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2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2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2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2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2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2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2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2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2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2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2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2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2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2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2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2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2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2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2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2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2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2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2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2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2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2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2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2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2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2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2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2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2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2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2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2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2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2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2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2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2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2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2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2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2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2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2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2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2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2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2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2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2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2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2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2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2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2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2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2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2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2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2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2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2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2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2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2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2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2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2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2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2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2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2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2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2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2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2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2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2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2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2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2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2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2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2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2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2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2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2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2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2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2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2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2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2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2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2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2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2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2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2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2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2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2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2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2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2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2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2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2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2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2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2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2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2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2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2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2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2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2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2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2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2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2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2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2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2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2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2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2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2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2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2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2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2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2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2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2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2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2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2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2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2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2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2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2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2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2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2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2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2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2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2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2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2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2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2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2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2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2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2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2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2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2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2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2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2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2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2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2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2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2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2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2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2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2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2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2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2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2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2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2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2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2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2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2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2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2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2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2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2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2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2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2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2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2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2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2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2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2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2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2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2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2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2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2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2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2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2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2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2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2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2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2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2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2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2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2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2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2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2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2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2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2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2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2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2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2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2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2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2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2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2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2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2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2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2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2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2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2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2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2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2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2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2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2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2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2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2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2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2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2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2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2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2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2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2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2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2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2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2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2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2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2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2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2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2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2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2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2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2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2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2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2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2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2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2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2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2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2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2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2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2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2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2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2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2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2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2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2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2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2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2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2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2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2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2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2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2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2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2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2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2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2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2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2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2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2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2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2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2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2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2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2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2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2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2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2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2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2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2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2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2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2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2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2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2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2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2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2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22"/>
          <p:cNvSpPr/>
          <p:nvPr/>
        </p:nvSpPr>
        <p:spPr>
          <a:xfrm>
            <a:off x="0" y="4059800"/>
            <a:ext cx="9326881" cy="188665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7">
    <p:spTree>
      <p:nvGrpSpPr>
        <p:cNvPr id="1" name="Shape 1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9" name="Google Shape;13949;p36"/>
          <p:cNvSpPr txBox="1">
            <a:spLocks noGrp="1"/>
          </p:cNvSpPr>
          <p:nvPr>
            <p:ph type="title"/>
          </p:nvPr>
        </p:nvSpPr>
        <p:spPr>
          <a:xfrm>
            <a:off x="713225" y="1895400"/>
            <a:ext cx="37059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50" name="Google Shape;13950;p36"/>
          <p:cNvSpPr txBox="1">
            <a:spLocks noGrp="1"/>
          </p:cNvSpPr>
          <p:nvPr>
            <p:ph type="subTitle" idx="1"/>
          </p:nvPr>
        </p:nvSpPr>
        <p:spPr>
          <a:xfrm>
            <a:off x="713225" y="2692450"/>
            <a:ext cx="35736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51" name="Google Shape;13951;p36"/>
          <p:cNvSpPr/>
          <p:nvPr/>
        </p:nvSpPr>
        <p:spPr>
          <a:xfrm>
            <a:off x="-125225" y="-154126"/>
            <a:ext cx="1729918" cy="1557894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2" name="Google Shape;13952;p36"/>
          <p:cNvGrpSpPr/>
          <p:nvPr/>
        </p:nvGrpSpPr>
        <p:grpSpPr>
          <a:xfrm rot="10800000" flipH="1">
            <a:off x="11" y="-19439"/>
            <a:ext cx="1777950" cy="1118873"/>
            <a:chOff x="4560800" y="2780575"/>
            <a:chExt cx="421775" cy="265425"/>
          </a:xfrm>
        </p:grpSpPr>
        <p:sp>
          <p:nvSpPr>
            <p:cNvPr id="13953" name="Google Shape;13953;p36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6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6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6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6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6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6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6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6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6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6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6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6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6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6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6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6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6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6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6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6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6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6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6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6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6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6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6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6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6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6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6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6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6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6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6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6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6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6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6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6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6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6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6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6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6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6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6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6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6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6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6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6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6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6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6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6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6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6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6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6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6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6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6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6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6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6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6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6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6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6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6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6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6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6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6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6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6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6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6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6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6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6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6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6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6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6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6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6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6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6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6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6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6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6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6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6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6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6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6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6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6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6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6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6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6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6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6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6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6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6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6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6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6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6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6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6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6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6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6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6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6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6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6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6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6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6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6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6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6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6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6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6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6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6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6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6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6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6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6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6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6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6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6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6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6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6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6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6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6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6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6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6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6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6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6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6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6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6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6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6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6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6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6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6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6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6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6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6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6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6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6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6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6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6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6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6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6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6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6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6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6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6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6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6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6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6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6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6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6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6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6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6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6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6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6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6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6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6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6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6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6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6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6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6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6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6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6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6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6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6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6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6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6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6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6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6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6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6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6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6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6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6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6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6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6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6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6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6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6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6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6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6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6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6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6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6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6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6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6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6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6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6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6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6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6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6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6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6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6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6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6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6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6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6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6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6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6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6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6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6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6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6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6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6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6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6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6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6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6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6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6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6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6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6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8" name="Google Shape;14228;p36"/>
          <p:cNvSpPr/>
          <p:nvPr/>
        </p:nvSpPr>
        <p:spPr>
          <a:xfrm rot="10800000" flipH="1">
            <a:off x="1777956" y="1936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9" name="Google Shape;14229;p36"/>
          <p:cNvSpPr/>
          <p:nvPr/>
        </p:nvSpPr>
        <p:spPr>
          <a:xfrm flipH="1">
            <a:off x="8219175" y="45396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0" name="Google Shape;14230;p36"/>
          <p:cNvSpPr/>
          <p:nvPr/>
        </p:nvSpPr>
        <p:spPr>
          <a:xfrm flipH="1">
            <a:off x="8321207" y="24697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1" name="Google Shape;14231;p36"/>
          <p:cNvSpPr/>
          <p:nvPr/>
        </p:nvSpPr>
        <p:spPr>
          <a:xfrm>
            <a:off x="8562824" y="2571750"/>
            <a:ext cx="1266797" cy="3426677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0" r:id="rId6"/>
    <p:sldLayoutId id="2147483668" r:id="rId7"/>
    <p:sldLayoutId id="2147483669" r:id="rId8"/>
    <p:sldLayoutId id="2147483682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515C-FB66-86BC-B907-59C4AF2D6F75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6.5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4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A4D8F-E6AA-B799-01D2-F15EAE92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261" y="0"/>
            <a:ext cx="5227477" cy="3859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4D6BF5-33DD-3D8E-F766-828112FE3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34" y="3859174"/>
            <a:ext cx="8007531" cy="1248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67F10-A1E0-C6D1-1A03-4EA924578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8" y="0"/>
            <a:ext cx="8045904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1E5E7-C5FC-18DB-1189-D12EDCF1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6179"/>
            <a:ext cx="9144000" cy="3131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48CF5-BC59-4A63-1E39-327CF5B2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4597"/>
            <a:ext cx="9144000" cy="674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8D96E-CE7D-EF6F-6026-574046F06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4860"/>
            <a:ext cx="9144000" cy="713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C62F6-BDE5-62AE-80D0-6CD167C9D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105"/>
            <a:ext cx="9144000" cy="699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241"/>
            <a:ext cx="9144000" cy="3220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400050"/>
            <a:ext cx="6115050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6BE7C-2FEE-6233-DC4C-D7233A11B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498"/>
            <a:ext cx="9144000" cy="2242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75168"/>
      </p:ext>
    </p:extLst>
  </p:cSld>
  <p:clrMapOvr>
    <a:masterClrMapping/>
  </p:clrMapOvr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On-screen Show (16:9)</PresentationFormat>
  <Paragraphs>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2023-07-22T09:21:03Z</dcterms:modified>
</cp:coreProperties>
</file>