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4" r:id="rId1"/>
  </p:sldMasterIdLst>
  <p:notesMasterIdLst>
    <p:notesMasterId r:id="rId33"/>
  </p:notesMasterIdLst>
  <p:sldIdLst>
    <p:sldId id="256" r:id="rId2"/>
    <p:sldId id="257" r:id="rId3"/>
    <p:sldId id="258" r:id="rId4"/>
    <p:sldId id="259" r:id="rId5"/>
    <p:sldId id="262" r:id="rId6"/>
    <p:sldId id="264" r:id="rId7"/>
    <p:sldId id="265" r:id="rId8"/>
    <p:sldId id="266" r:id="rId9"/>
    <p:sldId id="267" r:id="rId10"/>
    <p:sldId id="268" r:id="rId11"/>
    <p:sldId id="276" r:id="rId12"/>
    <p:sldId id="269" r:id="rId13"/>
    <p:sldId id="271" r:id="rId14"/>
    <p:sldId id="270" r:id="rId15"/>
    <p:sldId id="291" r:id="rId16"/>
    <p:sldId id="277" r:id="rId17"/>
    <p:sldId id="275" r:id="rId18"/>
    <p:sldId id="278" r:id="rId19"/>
    <p:sldId id="280" r:id="rId20"/>
    <p:sldId id="279" r:id="rId21"/>
    <p:sldId id="281" r:id="rId22"/>
    <p:sldId id="282" r:id="rId23"/>
    <p:sldId id="283" r:id="rId24"/>
    <p:sldId id="286" r:id="rId25"/>
    <p:sldId id="284" r:id="rId26"/>
    <p:sldId id="285" r:id="rId27"/>
    <p:sldId id="287" r:id="rId28"/>
    <p:sldId id="288" r:id="rId29"/>
    <p:sldId id="289" r:id="rId30"/>
    <p:sldId id="290" r:id="rId31"/>
    <p:sldId id="292" r:id="rId32"/>
  </p:sldIdLst>
  <p:sldSz cx="9144000" cy="5143500" type="screen16x9"/>
  <p:notesSz cx="6858000" cy="9144000"/>
  <p:embeddedFontLst>
    <p:embeddedFont>
      <p:font typeface="Roboto Condensed Light" panose="020B0604020202020204" charset="0"/>
      <p:regular r:id="rId34"/>
      <p:italic r:id="rId35"/>
    </p:embeddedFont>
    <p:embeddedFont>
      <p:font typeface="Berkshire Swash" panose="020B0604020202020204" charset="0"/>
      <p:regular r:id="rId36"/>
    </p:embeddedFont>
    <p:embeddedFont>
      <p:font typeface="Open Sans" panose="020B0604020202020204" charset="0"/>
      <p:regular r:id="rId37"/>
      <p:bold r:id="rId38"/>
      <p:italic r:id="rId39"/>
      <p:boldItalic r:id="rId4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212D534F-302A-49D2-9203-166D9EF44A67}">
  <a:tblStyle styleId="{212D534F-302A-49D2-9203-166D9EF44A6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6" d="100"/>
          <a:sy n="56" d="100"/>
        </p:scale>
        <p:origin x="72" y="6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6.fntdata"/><Relationship Id="rId21" Type="http://schemas.openxmlformats.org/officeDocument/2006/relationships/slide" Target="slides/slide20.xml"/><Relationship Id="rId34" Type="http://schemas.openxmlformats.org/officeDocument/2006/relationships/font" Target="fonts/font1.fntdata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4.fntdata"/><Relationship Id="rId40" Type="http://schemas.openxmlformats.org/officeDocument/2006/relationships/font" Target="fonts/font7.fntdata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font" Target="fonts/font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font" Target="fonts/font2.fntdata"/><Relationship Id="rId43" Type="http://schemas.openxmlformats.org/officeDocument/2006/relationships/theme" Target="theme/theme1.xml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notesMaster" Target="notesMasters/notesMaster1.xml"/><Relationship Id="rId38" Type="http://schemas.openxmlformats.org/officeDocument/2006/relationships/font" Target="fonts/font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56" name="Google Shape;2095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57" name="Google Shape;2095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0" name="Google Shape;22600;ga830103928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01" name="Google Shape;22601;ga830103928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2" name="Google Shape;23662;ga830103928_0_15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3" name="Google Shape;23663;ga830103928_0_15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89" name="Google Shape;23589;gb14a08d75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0" name="Google Shape;23590;gb14a08d75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06" name="Google Shape;23606;gb14a08d752_0_39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07" name="Google Shape;23607;gb14a08d752_0_39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97" name="Google Shape;23597;g893074c141_1_3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98" name="Google Shape;23598;g893074c141_1_3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6400994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8" name="Google Shape;23668;g893074c141_1_4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69" name="Google Shape;23669;g893074c141_1_4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7" name="Google Shape;23657;g893074c141_1_3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58" name="Google Shape;23658;g893074c141_1_3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78" name="Google Shape;23678;ga8fadb2ea5_0_26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679" name="Google Shape;23679;ga8fadb2ea5_0_26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1" name="Google Shape;23731;g893074c141_1_3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32" name="Google Shape;23732;g893074c141_1_3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2" name="Google Shape;21432;g893074c141_1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3" name="Google Shape;21433;g893074c141_1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1" name="Google Shape;23701;gb17cf4b36b_0_10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02" name="Google Shape;23702;gb17cf4b36b_0_10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47" name="Google Shape;23747;gb14a08d752_0_52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48" name="Google Shape;23748;gb14a08d752_0_52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0" name="Google Shape;23770;g893074c141_1_3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71" name="Google Shape;23771;g893074c141_1_3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87" name="Google Shape;23787;g893074c141_1_3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8" name="Google Shape;23788;g893074c141_1_3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5" name="Google Shape;23855;gb17cf4b36b_0_16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56" name="Google Shape;23856;gb17cf4b36b_0_162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8" name="Google Shape;23808;gb17cf4b36b_0_15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09" name="Google Shape;23809;gb17cf4b36b_0_15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2" name="Google Shape;23842;gb17cf4b36b_0_17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43" name="Google Shape;23843;gb17cf4b36b_0_17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8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85" name="Google Shape;23885;g893074c141_1_4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886" name="Google Shape;23886;g893074c141_1_4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09" name="Google Shape;23909;gb17cf4b36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10" name="Google Shape;23910;gb17cf4b36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0" name="Google Shape;23950;g893074c141_1_36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51" name="Google Shape;23951;g893074c141_1_36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38" name="Google Shape;21438;ga8fadb2ea5_0_2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39" name="Google Shape;21439;ga8fadb2ea5_0_2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5" name="Google Shape;23975;gb0fed11599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6" name="Google Shape;23976;gb0fed11599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75" name="Google Shape;23975;gb0fed11599_0_10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76" name="Google Shape;23976;gb0fed11599_0_10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8855322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3" name="Google Shape;21463;g893074c141_1_2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64" name="Google Shape;21464;g893074c141_1_2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81" name="Google Shape;21481;g893074c141_1_3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482" name="Google Shape;21482;g893074c141_1_3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4" name="Google Shape;21764;g893074c141_1_3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65" name="Google Shape;21765;g893074c141_1_3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81" name="Google Shape;21781;gb0fed1159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82" name="Google Shape;21782;gb0fed11599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4" name="Google Shape;21814;g893074c141_1_3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15" name="Google Shape;21815;g893074c141_1_3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00" name="Google Shape;22100;g893074c141_1_3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101" name="Google Shape;22101;g893074c141_1_3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5373260" y="1005125"/>
            <a:ext cx="2796900" cy="231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Font typeface="Berkshire Swash"/>
              <a:buNone/>
              <a:defRPr sz="7000"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5373125" y="3224750"/>
            <a:ext cx="27969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 sz="2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99475" y="-188050"/>
            <a:ext cx="3673877" cy="1332473"/>
          </a:xfrm>
          <a:custGeom>
            <a:avLst/>
            <a:gdLst/>
            <a:ahLst/>
            <a:cxnLst/>
            <a:rect l="l" t="t" r="r" b="b"/>
            <a:pathLst>
              <a:path w="12333" h="4473" extrusionOk="0">
                <a:moveTo>
                  <a:pt x="17" y="0"/>
                </a:moveTo>
                <a:lnTo>
                  <a:pt x="33" y="4041"/>
                </a:lnTo>
                <a:cubicBezTo>
                  <a:pt x="0" y="4090"/>
                  <a:pt x="602" y="4280"/>
                  <a:pt x="652" y="4297"/>
                </a:cubicBezTo>
                <a:cubicBezTo>
                  <a:pt x="775" y="4335"/>
                  <a:pt x="897" y="4355"/>
                  <a:pt x="1019" y="4355"/>
                </a:cubicBezTo>
                <a:cubicBezTo>
                  <a:pt x="1221" y="4355"/>
                  <a:pt x="1420" y="4301"/>
                  <a:pt x="1612" y="4193"/>
                </a:cubicBezTo>
                <a:cubicBezTo>
                  <a:pt x="2198" y="3868"/>
                  <a:pt x="2577" y="3282"/>
                  <a:pt x="3159" y="2940"/>
                </a:cubicBezTo>
                <a:cubicBezTo>
                  <a:pt x="3576" y="2709"/>
                  <a:pt x="4037" y="2592"/>
                  <a:pt x="4498" y="2592"/>
                </a:cubicBezTo>
                <a:cubicBezTo>
                  <a:pt x="4893" y="2592"/>
                  <a:pt x="5287" y="2678"/>
                  <a:pt x="5653" y="2854"/>
                </a:cubicBezTo>
                <a:cubicBezTo>
                  <a:pt x="6131" y="3093"/>
                  <a:pt x="6494" y="3455"/>
                  <a:pt x="6906" y="3781"/>
                </a:cubicBezTo>
                <a:cubicBezTo>
                  <a:pt x="7302" y="4107"/>
                  <a:pt x="7817" y="4433"/>
                  <a:pt x="8333" y="4470"/>
                </a:cubicBezTo>
                <a:cubicBezTo>
                  <a:pt x="8363" y="4472"/>
                  <a:pt x="8393" y="4472"/>
                  <a:pt x="8423" y="4472"/>
                </a:cubicBezTo>
                <a:cubicBezTo>
                  <a:pt x="9185" y="4472"/>
                  <a:pt x="9795" y="3880"/>
                  <a:pt x="10291" y="3352"/>
                </a:cubicBezTo>
                <a:cubicBezTo>
                  <a:pt x="10786" y="2783"/>
                  <a:pt x="11252" y="2186"/>
                  <a:pt x="11648" y="1547"/>
                </a:cubicBezTo>
                <a:cubicBezTo>
                  <a:pt x="11837" y="1221"/>
                  <a:pt x="12006" y="879"/>
                  <a:pt x="12147" y="536"/>
                </a:cubicBezTo>
                <a:cubicBezTo>
                  <a:pt x="12212" y="380"/>
                  <a:pt x="12332" y="0"/>
                  <a:pt x="123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" name="Google Shape;12;p2"/>
          <p:cNvGrpSpPr/>
          <p:nvPr/>
        </p:nvGrpSpPr>
        <p:grpSpPr>
          <a:xfrm rot="-5400000">
            <a:off x="-264599" y="3502895"/>
            <a:ext cx="1803243" cy="1536829"/>
            <a:chOff x="3796300" y="2184925"/>
            <a:chExt cx="427775" cy="364575"/>
          </a:xfrm>
        </p:grpSpPr>
        <p:sp>
          <p:nvSpPr>
            <p:cNvPr id="13" name="Google Shape;13;p2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" name="Google Shape;476;p2"/>
          <p:cNvSpPr/>
          <p:nvPr/>
        </p:nvSpPr>
        <p:spPr>
          <a:xfrm rot="5400000" flipH="1">
            <a:off x="6662939" y="462937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2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2"/>
          <p:cNvSpPr/>
          <p:nvPr/>
        </p:nvSpPr>
        <p:spPr>
          <a:xfrm rot="-3532039" flipH="1">
            <a:off x="465609" y="120029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2"/>
          <p:cNvSpPr/>
          <p:nvPr/>
        </p:nvSpPr>
        <p:spPr>
          <a:xfrm>
            <a:off x="7340777" y="3783865"/>
            <a:ext cx="1803223" cy="1389052"/>
          </a:xfrm>
          <a:custGeom>
            <a:avLst/>
            <a:gdLst/>
            <a:ahLst/>
            <a:cxnLst/>
            <a:rect l="l" t="t" r="r" b="b"/>
            <a:pathLst>
              <a:path w="8573" h="6604" extrusionOk="0">
                <a:moveTo>
                  <a:pt x="5789" y="1"/>
                </a:moveTo>
                <a:cubicBezTo>
                  <a:pt x="3331" y="1"/>
                  <a:pt x="117" y="1067"/>
                  <a:pt x="1" y="6604"/>
                </a:cubicBezTo>
                <a:lnTo>
                  <a:pt x="8572" y="6604"/>
                </a:lnTo>
                <a:lnTo>
                  <a:pt x="8572" y="419"/>
                </a:lnTo>
                <a:cubicBezTo>
                  <a:pt x="8572" y="419"/>
                  <a:pt x="7329" y="1"/>
                  <a:pt x="578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2">
  <p:cSld name="ONE_COLUMN_TEXT_1">
    <p:spTree>
      <p:nvGrpSpPr>
        <p:cNvPr id="1" name="Shape 6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2" name="Google Shape;6692;p17"/>
          <p:cNvSpPr txBox="1">
            <a:spLocks noGrp="1"/>
          </p:cNvSpPr>
          <p:nvPr>
            <p:ph type="body" idx="1"/>
          </p:nvPr>
        </p:nvSpPr>
        <p:spPr>
          <a:xfrm>
            <a:off x="4768875" y="2099625"/>
            <a:ext cx="3015600" cy="211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93" name="Google Shape;6693;p17"/>
          <p:cNvSpPr txBox="1">
            <a:spLocks noGrp="1"/>
          </p:cNvSpPr>
          <p:nvPr>
            <p:ph type="title"/>
          </p:nvPr>
        </p:nvSpPr>
        <p:spPr>
          <a:xfrm>
            <a:off x="4791101" y="746283"/>
            <a:ext cx="30156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694" name="Google Shape;6694;p17"/>
          <p:cNvGrpSpPr/>
          <p:nvPr/>
        </p:nvGrpSpPr>
        <p:grpSpPr>
          <a:xfrm rot="10800000" flipH="1">
            <a:off x="-827627" y="4447074"/>
            <a:ext cx="2192535" cy="1200546"/>
            <a:chOff x="2608082" y="2199486"/>
            <a:chExt cx="520125" cy="284800"/>
          </a:xfrm>
        </p:grpSpPr>
        <p:sp>
          <p:nvSpPr>
            <p:cNvPr id="6695" name="Google Shape;6695;p17"/>
            <p:cNvSpPr/>
            <p:nvPr/>
          </p:nvSpPr>
          <p:spPr>
            <a:xfrm>
              <a:off x="2871732" y="22832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2858432" y="22827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2853707" y="22712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287133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2866182" y="2317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2876057" y="22359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2861432" y="2306461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2851132" y="22137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2845557" y="22484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2850707" y="22254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2846382" y="23071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2848557" y="22595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2842982" y="2281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2842557" y="22930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2863607" y="2351086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2852057" y="2202461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288503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2879882" y="2202061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2837832" y="2213461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2805657" y="2213186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2817632" y="2202886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2831432" y="22484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2882457" y="23158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2885557" y="2212336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2872157" y="22686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2877807" y="22480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2885032" y="22252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2878232" y="2303386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2882982" y="22583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2813807" y="23407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2795357" y="2283386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2807732" y="227258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2802582" y="2260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2800007" y="2293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2793207" y="22716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2784132" y="225003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2789682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2781957" y="22944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2809082" y="228233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2809907" y="23286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2804332" y="231928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2812482" y="22948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2812882" y="22355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2815457" y="2249711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2807307" y="222378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2803082" y="22480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2861832" y="224626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2857607" y="2234111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2841232" y="223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2838232" y="22714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2864432" y="22020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2866582" y="22143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2864432" y="22587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827932" y="229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2823707" y="2317436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2835657" y="231928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2872157" y="2223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2818032" y="23059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2810307" y="23737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2833507" y="23047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2858432" y="23407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2862782" y="236246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2910807" y="230656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2912132" y="2316261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2916882" y="23747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2920707" y="2339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2925857" y="2363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2930582" y="2327086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26257" y="23510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2869157" y="23287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2866582" y="237643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2903082" y="2327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2874307" y="23407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2900507" y="227081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2892357" y="229306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2886782" y="2283661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2912957" y="2362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2974407" y="23287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968832" y="235161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2959357" y="23287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964507" y="2340386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2980882" y="2281936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2974807" y="23171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2975232" y="230253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2941307" y="23635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2936157" y="23386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936157" y="2397886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2946457" y="2374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2954607" y="23514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2954207" y="23639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2949457" y="2385761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2856282" y="22948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2740332" y="23072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766082" y="2294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2759707" y="232873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2982957" y="2235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2755357" y="2306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743832" y="23180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2779382" y="2341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771232" y="2306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2802582" y="23635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2792257" y="22252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2787632" y="2203486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2788457" y="22131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2779907" y="22244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2781957" y="22377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2775157" y="22696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2843382" y="23407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2846382" y="23519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2833082" y="2363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2838232" y="23296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2797432" y="2236886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2851532" y="23300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2852057" y="2317586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2829282" y="2351911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815457" y="2352836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2820607" y="2363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2811657" y="2387986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2828357" y="2342161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2822782" y="2330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2749382" y="2328736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2760532" y="23171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2714957" y="2226361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2714957" y="22720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727857" y="2226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023782" y="226988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961507" y="23167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2905232" y="2341111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2692707" y="2305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2769582" y="2234711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2670757" y="22965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2652707" y="227306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2656632" y="229481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2685807" y="22965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2686632" y="22703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2686207" y="2284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672907" y="22845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2882057" y="23755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992857" y="22222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2991207" y="22115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802157" y="23072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8810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2967482" y="2292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2978732" y="22698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3008307" y="22106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2748457" y="229616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2885032" y="23279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2878632" y="2352161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2663007" y="22609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2938732" y="22591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954207" y="22476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835657" y="22256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2896257" y="23054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2657457" y="22832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3091182" y="2234636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3093757" y="220061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3077057" y="22454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3099432" y="2211286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3083457" y="22127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3080882" y="2257761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3098907" y="2223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900082" y="2479536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78882" y="2204211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3102007" y="2267811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3094282" y="2245436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3086032" y="22690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3095932" y="22561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3075707" y="22356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3086032" y="2223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3008732" y="2328311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3009232" y="231568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3050457" y="2256986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2899257" y="2421486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2933157" y="2431811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2645382" y="2262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3063357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2681057" y="221606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608082" y="2272961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3068507" y="2256586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2609832" y="2263061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2665582" y="22153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3071082" y="221091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3070557" y="2223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2988632" y="22462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2918132" y="22836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2908232" y="2202236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2897907" y="2214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2905657" y="2235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2890182" y="2237236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891532" y="2247211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2773807" y="23304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894932" y="22591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2906157" y="2281911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905657" y="22946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2915957" y="22694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2908732" y="224668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10382" y="22577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3907" y="2212761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13382" y="2225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2900507" y="2224836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2789282" y="2318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2789682" y="2304286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2818032" y="2260311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2788857" y="2330461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821957" y="222348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2800007" y="235151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2795782" y="23390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822782" y="2271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2775582" y="2318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2826282" y="228233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2779382" y="22819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2830932" y="22604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2822357" y="2212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2825757" y="223771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2920707" y="229408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2967482" y="2235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2974407" y="2211536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2965482" y="2222661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975232" y="225751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2969657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964907" y="22801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2960682" y="226806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2973157" y="2201736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2956782" y="23051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2938732" y="23530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2945232" y="2327086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2946057" y="23158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2951607" y="2293586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2949032" y="23410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2977807" y="2224011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925857" y="23055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2933982" y="22944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2929357" y="2316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2915532" y="23287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2934507" y="228218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2941307" y="2305236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2925032" y="22575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2928832" y="22716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55132" y="22332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2953782" y="225941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2960282" y="2212361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2948632" y="2282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2944307" y="2270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2947382" y="22230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2701257" y="2285361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2636432" y="2225236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2640232" y="22394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2645907" y="22500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2632107" y="2261836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2650132" y="222698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2627357" y="2237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2629507" y="2251411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2665182" y="2227161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2652307" y="22150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672082" y="2235811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2676307" y="2248011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2668182" y="22729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2622207" y="2274311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2655757" y="22385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2660032" y="22501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2686632" y="222523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2617057" y="2262136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858857" y="2444686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2853282" y="24335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864432" y="24561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2876482" y="24579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2868757" y="2431811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2874307" y="24434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2849882" y="2421336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2848557" y="2411286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2623957" y="2284111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617557" y="2249561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2824107" y="2420661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843382" y="23996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2840807" y="24322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2773007" y="2203386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2940482" y="2201236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3037582" y="2200311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3061607" y="22343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2755357" y="224883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2759282" y="22127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3058207" y="22671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923682" y="22016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2879057" y="2468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3049957" y="2200811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3047382" y="224503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3043982" y="22812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3057257" y="2281511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3052107" y="2212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057682" y="222226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2712382" y="221596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700007" y="2214086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704657" y="22386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706007" y="22486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2709407" y="226091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2699507" y="22269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2692282" y="2249536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2750632" y="22373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2697432" y="225956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2742482" y="221453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739907" y="22480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2690532" y="223771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745882" y="22256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2722707" y="2203811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735157" y="2237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3106232" y="2234311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2666532" y="2204636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2694357" y="2204211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2709807" y="2204211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2738157" y="2203811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2995007" y="2386336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2892757" y="24564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2892357" y="2468811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031907" y="2305536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2754957" y="2203386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995832" y="237196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003557" y="23047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3000982" y="2351086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2925857" y="24670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3065407" y="21998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307055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2843382" y="2446036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2988107" y="22591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3110957" y="224461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3110557" y="22561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3116957" y="2222261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3080882" y="2199486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3122107" y="2234311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3041807" y="22930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3073132" y="2282186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2883382" y="24318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2992432" y="2432211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982132" y="2444086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2970057" y="24549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3006157" y="2362636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3109207" y="2199886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2985107" y="24095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919057" y="2442086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2909982" y="246746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2923282" y="24545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915132" y="2479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2939157" y="24560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2933582" y="24769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2927607" y="2422586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2887207" y="24458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28893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2894507" y="24099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2994607" y="23981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43882" y="2466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897082" y="243356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902257" y="24450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2906982" y="245656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2979557" y="23983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2946457" y="24333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975232" y="2421061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2985532" y="23497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974807" y="24331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2989457" y="242108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2988107" y="23618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981707" y="2386111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2956357" y="24674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2969657" y="241033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951607" y="24452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2952957" y="24549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2961507" y="24329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2966657" y="2444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3113957" y="22113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732582" y="2285361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735157" y="229563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2730432" y="2271136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2720107" y="2296161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2720632" y="2283536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2739507" y="225916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2724857" y="2259161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763107" y="228391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2824932" y="2388711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2768657" y="2249261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2743307" y="227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2768257" y="2260886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2748982" y="2283936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2753207" y="2260911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2758782" y="2272461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2761857" y="22248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2640757" y="2284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2637257" y="2273386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2679807" y="2308111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2822782" y="23764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2678882" y="226048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2643332" y="2294811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818957" y="2408461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2699507" y="2273386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2720107" y="2237711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2723207" y="2248436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710732" y="230688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2706832" y="22948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2728357" y="2214511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2727032" y="2318011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2725282" y="2308211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3016457" y="225916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3016957" y="224668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3011807" y="2280686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3023357" y="2211936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3021607" y="2224011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3026757" y="223513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3011307" y="2235961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2994607" y="2281111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3031082" y="2246686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2993257" y="2271161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2998407" y="2233811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000982" y="2248286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3003157" y="2200811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3007482" y="2222261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2936582" y="2235961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2920707" y="2235961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3036657" y="22239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2928007" y="2212886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2925432" y="22462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2802582" y="2202886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2895332" y="2202061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2833507" y="2202461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2931407" y="222401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3019107" y="2200311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2958532" y="2201236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774757" y="2214111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3037057" y="2212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2944807" y="2211111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2940907" y="2247311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3003557" y="2258736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2965832" y="23961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2966257" y="2385011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2830507" y="2397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2972232" y="23626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2958932" y="2422361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2981307" y="2337336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2977382" y="2374711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2937082" y="24442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2932357" y="2385836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2931007" y="23761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2956782" y="240818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2985532" y="22922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2951207" y="2396436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2946882" y="24206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2941307" y="2409536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2998007" y="229306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3013457" y="2291511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019032" y="23033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028107" y="2291411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3021182" y="2317586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17"/>
            <p:cNvSpPr/>
            <p:nvPr/>
          </p:nvSpPr>
          <p:spPr>
            <a:xfrm>
              <a:off x="3039232" y="22698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17"/>
            <p:cNvSpPr/>
            <p:nvPr/>
          </p:nvSpPr>
          <p:spPr>
            <a:xfrm>
              <a:off x="3034482" y="225791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17"/>
            <p:cNvSpPr/>
            <p:nvPr/>
          </p:nvSpPr>
          <p:spPr>
            <a:xfrm>
              <a:off x="3028507" y="228018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17"/>
            <p:cNvSpPr/>
            <p:nvPr/>
          </p:nvSpPr>
          <p:spPr>
            <a:xfrm>
              <a:off x="3043157" y="2232536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17"/>
            <p:cNvSpPr/>
            <p:nvPr/>
          </p:nvSpPr>
          <p:spPr>
            <a:xfrm>
              <a:off x="2999332" y="2339036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17"/>
            <p:cNvSpPr/>
            <p:nvPr/>
          </p:nvSpPr>
          <p:spPr>
            <a:xfrm>
              <a:off x="2995432" y="2327086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17"/>
            <p:cNvSpPr/>
            <p:nvPr/>
          </p:nvSpPr>
          <p:spPr>
            <a:xfrm>
              <a:off x="2989857" y="2317586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17"/>
            <p:cNvSpPr/>
            <p:nvPr/>
          </p:nvSpPr>
          <p:spPr>
            <a:xfrm>
              <a:off x="3008307" y="226988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17"/>
            <p:cNvSpPr/>
            <p:nvPr/>
          </p:nvSpPr>
          <p:spPr>
            <a:xfrm>
              <a:off x="2925857" y="2410361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17"/>
            <p:cNvSpPr/>
            <p:nvPr/>
          </p:nvSpPr>
          <p:spPr>
            <a:xfrm>
              <a:off x="2987707" y="2305536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17"/>
            <p:cNvSpPr/>
            <p:nvPr/>
          </p:nvSpPr>
          <p:spPr>
            <a:xfrm>
              <a:off x="2961507" y="2374711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17"/>
            <p:cNvSpPr/>
            <p:nvPr/>
          </p:nvSpPr>
          <p:spPr>
            <a:xfrm>
              <a:off x="2867007" y="2421086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17"/>
            <p:cNvSpPr/>
            <p:nvPr/>
          </p:nvSpPr>
          <p:spPr>
            <a:xfrm>
              <a:off x="2863607" y="2410361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17"/>
            <p:cNvSpPr/>
            <p:nvPr/>
          </p:nvSpPr>
          <p:spPr>
            <a:xfrm>
              <a:off x="2858857" y="2399011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17"/>
            <p:cNvSpPr/>
            <p:nvPr/>
          </p:nvSpPr>
          <p:spPr>
            <a:xfrm>
              <a:off x="2856282" y="2388611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17"/>
            <p:cNvSpPr/>
            <p:nvPr/>
          </p:nvSpPr>
          <p:spPr>
            <a:xfrm>
              <a:off x="2876482" y="23643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17"/>
            <p:cNvSpPr/>
            <p:nvPr/>
          </p:nvSpPr>
          <p:spPr>
            <a:xfrm>
              <a:off x="2923682" y="2397061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17"/>
            <p:cNvSpPr/>
            <p:nvPr/>
          </p:nvSpPr>
          <p:spPr>
            <a:xfrm>
              <a:off x="2871732" y="2399236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17"/>
            <p:cNvSpPr/>
            <p:nvPr/>
          </p:nvSpPr>
          <p:spPr>
            <a:xfrm>
              <a:off x="2853707" y="2374286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17"/>
            <p:cNvSpPr/>
            <p:nvPr/>
          </p:nvSpPr>
          <p:spPr>
            <a:xfrm>
              <a:off x="2879057" y="2410186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17"/>
            <p:cNvSpPr/>
            <p:nvPr/>
          </p:nvSpPr>
          <p:spPr>
            <a:xfrm>
              <a:off x="2836082" y="2422186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17"/>
            <p:cNvSpPr/>
            <p:nvPr/>
          </p:nvSpPr>
          <p:spPr>
            <a:xfrm>
              <a:off x="2834007" y="2410361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17"/>
            <p:cNvSpPr/>
            <p:nvPr/>
          </p:nvSpPr>
          <p:spPr>
            <a:xfrm>
              <a:off x="2838232" y="2375536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17"/>
            <p:cNvSpPr/>
            <p:nvPr/>
          </p:nvSpPr>
          <p:spPr>
            <a:xfrm>
              <a:off x="2843807" y="2386736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17"/>
            <p:cNvSpPr/>
            <p:nvPr/>
          </p:nvSpPr>
          <p:spPr>
            <a:xfrm>
              <a:off x="2848132" y="2362636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17"/>
            <p:cNvSpPr/>
            <p:nvPr/>
          </p:nvSpPr>
          <p:spPr>
            <a:xfrm>
              <a:off x="2872157" y="2387161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17"/>
            <p:cNvSpPr/>
            <p:nvPr/>
          </p:nvSpPr>
          <p:spPr>
            <a:xfrm>
              <a:off x="2907407" y="2353236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17"/>
            <p:cNvSpPr/>
            <p:nvPr/>
          </p:nvSpPr>
          <p:spPr>
            <a:xfrm>
              <a:off x="2912132" y="2433536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17"/>
            <p:cNvSpPr/>
            <p:nvPr/>
          </p:nvSpPr>
          <p:spPr>
            <a:xfrm>
              <a:off x="2905657" y="2397486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17"/>
            <p:cNvSpPr/>
            <p:nvPr/>
          </p:nvSpPr>
          <p:spPr>
            <a:xfrm>
              <a:off x="2902657" y="2385411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17"/>
            <p:cNvSpPr/>
            <p:nvPr/>
          </p:nvSpPr>
          <p:spPr>
            <a:xfrm>
              <a:off x="2912557" y="2421911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17"/>
            <p:cNvSpPr/>
            <p:nvPr/>
          </p:nvSpPr>
          <p:spPr>
            <a:xfrm>
              <a:off x="2918532" y="2386761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17"/>
            <p:cNvSpPr/>
            <p:nvPr/>
          </p:nvSpPr>
          <p:spPr>
            <a:xfrm>
              <a:off x="2912957" y="2407361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17"/>
            <p:cNvSpPr/>
            <p:nvPr/>
          </p:nvSpPr>
          <p:spPr>
            <a:xfrm>
              <a:off x="2892757" y="2338061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17"/>
            <p:cNvSpPr/>
            <p:nvPr/>
          </p:nvSpPr>
          <p:spPr>
            <a:xfrm>
              <a:off x="2891932" y="2352336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17"/>
            <p:cNvSpPr/>
            <p:nvPr/>
          </p:nvSpPr>
          <p:spPr>
            <a:xfrm>
              <a:off x="2891532" y="2364236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17"/>
            <p:cNvSpPr/>
            <p:nvPr/>
          </p:nvSpPr>
          <p:spPr>
            <a:xfrm>
              <a:off x="2886382" y="2387161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17"/>
            <p:cNvSpPr/>
            <p:nvPr/>
          </p:nvSpPr>
          <p:spPr>
            <a:xfrm>
              <a:off x="2883807" y="2420661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17"/>
            <p:cNvSpPr/>
            <p:nvPr/>
          </p:nvSpPr>
          <p:spPr>
            <a:xfrm>
              <a:off x="2897907" y="2317286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17"/>
            <p:cNvSpPr/>
            <p:nvPr/>
          </p:nvSpPr>
          <p:spPr>
            <a:xfrm>
              <a:off x="2898432" y="2372961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3" name="Google Shape;7183;p17"/>
          <p:cNvGrpSpPr/>
          <p:nvPr/>
        </p:nvGrpSpPr>
        <p:grpSpPr>
          <a:xfrm rot="10800000" flipH="1">
            <a:off x="7367648" y="-67776"/>
            <a:ext cx="2192535" cy="1200546"/>
            <a:chOff x="2686710" y="2490970"/>
            <a:chExt cx="520125" cy="284800"/>
          </a:xfrm>
        </p:grpSpPr>
        <p:sp>
          <p:nvSpPr>
            <p:cNvPr id="7184" name="Google Shape;7184;p17"/>
            <p:cNvSpPr/>
            <p:nvPr/>
          </p:nvSpPr>
          <p:spPr>
            <a:xfrm rot="10800000">
              <a:off x="2936260" y="26873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17"/>
            <p:cNvSpPr/>
            <p:nvPr/>
          </p:nvSpPr>
          <p:spPr>
            <a:xfrm rot="10800000">
              <a:off x="2949960" y="26874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17"/>
            <p:cNvSpPr/>
            <p:nvPr/>
          </p:nvSpPr>
          <p:spPr>
            <a:xfrm rot="10800000">
              <a:off x="2954710" y="26988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17"/>
            <p:cNvSpPr/>
            <p:nvPr/>
          </p:nvSpPr>
          <p:spPr>
            <a:xfrm rot="10800000">
              <a:off x="293708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17"/>
            <p:cNvSpPr/>
            <p:nvPr/>
          </p:nvSpPr>
          <p:spPr>
            <a:xfrm rot="10800000">
              <a:off x="2942235" y="2652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17"/>
            <p:cNvSpPr/>
            <p:nvPr/>
          </p:nvSpPr>
          <p:spPr>
            <a:xfrm rot="10800000">
              <a:off x="2932435" y="27345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17"/>
            <p:cNvSpPr/>
            <p:nvPr/>
          </p:nvSpPr>
          <p:spPr>
            <a:xfrm rot="10800000">
              <a:off x="2946560" y="266412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17"/>
            <p:cNvSpPr/>
            <p:nvPr/>
          </p:nvSpPr>
          <p:spPr>
            <a:xfrm rot="10800000">
              <a:off x="2956860" y="27563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17"/>
            <p:cNvSpPr/>
            <p:nvPr/>
          </p:nvSpPr>
          <p:spPr>
            <a:xfrm rot="10800000">
              <a:off x="2962435" y="27217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17"/>
            <p:cNvSpPr/>
            <p:nvPr/>
          </p:nvSpPr>
          <p:spPr>
            <a:xfrm rot="10800000">
              <a:off x="2957285" y="27448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17"/>
            <p:cNvSpPr/>
            <p:nvPr/>
          </p:nvSpPr>
          <p:spPr>
            <a:xfrm rot="10800000">
              <a:off x="2962010" y="26631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17"/>
            <p:cNvSpPr/>
            <p:nvPr/>
          </p:nvSpPr>
          <p:spPr>
            <a:xfrm rot="10800000">
              <a:off x="2959435" y="27109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17"/>
            <p:cNvSpPr/>
            <p:nvPr/>
          </p:nvSpPr>
          <p:spPr>
            <a:xfrm rot="10800000">
              <a:off x="2965410" y="2688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17"/>
            <p:cNvSpPr/>
            <p:nvPr/>
          </p:nvSpPr>
          <p:spPr>
            <a:xfrm rot="10800000">
              <a:off x="2965935" y="26774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17"/>
            <p:cNvSpPr/>
            <p:nvPr/>
          </p:nvSpPr>
          <p:spPr>
            <a:xfrm rot="10800000">
              <a:off x="2945310" y="261897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17"/>
            <p:cNvSpPr/>
            <p:nvPr/>
          </p:nvSpPr>
          <p:spPr>
            <a:xfrm rot="10800000">
              <a:off x="2957285" y="277102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17"/>
            <p:cNvSpPr/>
            <p:nvPr/>
          </p:nvSpPr>
          <p:spPr>
            <a:xfrm rot="10800000">
              <a:off x="292336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17"/>
            <p:cNvSpPr/>
            <p:nvPr/>
          </p:nvSpPr>
          <p:spPr>
            <a:xfrm rot="10800000">
              <a:off x="2928510" y="2768845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17"/>
            <p:cNvSpPr/>
            <p:nvPr/>
          </p:nvSpPr>
          <p:spPr>
            <a:xfrm rot="10800000">
              <a:off x="2970160" y="2756895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17"/>
            <p:cNvSpPr/>
            <p:nvPr/>
          </p:nvSpPr>
          <p:spPr>
            <a:xfrm rot="10800000">
              <a:off x="3002410" y="275729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17"/>
            <p:cNvSpPr/>
            <p:nvPr/>
          </p:nvSpPr>
          <p:spPr>
            <a:xfrm rot="10800000">
              <a:off x="2990785" y="2768120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17"/>
            <p:cNvSpPr/>
            <p:nvPr/>
          </p:nvSpPr>
          <p:spPr>
            <a:xfrm rot="10800000">
              <a:off x="2977060" y="27220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17"/>
            <p:cNvSpPr/>
            <p:nvPr/>
          </p:nvSpPr>
          <p:spPr>
            <a:xfrm rot="10800000">
              <a:off x="2925935" y="26544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17"/>
            <p:cNvSpPr/>
            <p:nvPr/>
          </p:nvSpPr>
          <p:spPr>
            <a:xfrm rot="10800000">
              <a:off x="2922960" y="2757820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17"/>
            <p:cNvSpPr/>
            <p:nvPr/>
          </p:nvSpPr>
          <p:spPr>
            <a:xfrm rot="10800000">
              <a:off x="2936260" y="27015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17"/>
            <p:cNvSpPr/>
            <p:nvPr/>
          </p:nvSpPr>
          <p:spPr>
            <a:xfrm rot="10800000">
              <a:off x="2930685" y="27224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17"/>
            <p:cNvSpPr/>
            <p:nvPr/>
          </p:nvSpPr>
          <p:spPr>
            <a:xfrm rot="10800000">
              <a:off x="2923360" y="27450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17"/>
            <p:cNvSpPr/>
            <p:nvPr/>
          </p:nvSpPr>
          <p:spPr>
            <a:xfrm rot="10800000">
              <a:off x="2930260" y="2666870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17"/>
            <p:cNvSpPr/>
            <p:nvPr/>
          </p:nvSpPr>
          <p:spPr>
            <a:xfrm rot="10800000">
              <a:off x="2925535" y="27121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17"/>
            <p:cNvSpPr/>
            <p:nvPr/>
          </p:nvSpPr>
          <p:spPr>
            <a:xfrm rot="10800000">
              <a:off x="2994685" y="26292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17"/>
            <p:cNvSpPr/>
            <p:nvPr/>
          </p:nvSpPr>
          <p:spPr>
            <a:xfrm rot="10800000">
              <a:off x="3013560" y="268679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17"/>
            <p:cNvSpPr/>
            <p:nvPr/>
          </p:nvSpPr>
          <p:spPr>
            <a:xfrm rot="10800000">
              <a:off x="3000660" y="269757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17"/>
            <p:cNvSpPr/>
            <p:nvPr/>
          </p:nvSpPr>
          <p:spPr>
            <a:xfrm rot="10800000">
              <a:off x="3005810" y="2709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17"/>
            <p:cNvSpPr/>
            <p:nvPr/>
          </p:nvSpPr>
          <p:spPr>
            <a:xfrm rot="10800000">
              <a:off x="3008410" y="2676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17"/>
            <p:cNvSpPr/>
            <p:nvPr/>
          </p:nvSpPr>
          <p:spPr>
            <a:xfrm rot="10800000">
              <a:off x="3015310" y="26988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17"/>
            <p:cNvSpPr/>
            <p:nvPr/>
          </p:nvSpPr>
          <p:spPr>
            <a:xfrm rot="10800000">
              <a:off x="3024260" y="272029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17"/>
            <p:cNvSpPr/>
            <p:nvPr/>
          </p:nvSpPr>
          <p:spPr>
            <a:xfrm rot="10800000">
              <a:off x="3018710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17"/>
            <p:cNvSpPr/>
            <p:nvPr/>
          </p:nvSpPr>
          <p:spPr>
            <a:xfrm rot="10800000">
              <a:off x="3026435" y="26760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17"/>
            <p:cNvSpPr/>
            <p:nvPr/>
          </p:nvSpPr>
          <p:spPr>
            <a:xfrm rot="10800000">
              <a:off x="2999435" y="268772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17"/>
            <p:cNvSpPr/>
            <p:nvPr/>
          </p:nvSpPr>
          <p:spPr>
            <a:xfrm rot="10800000">
              <a:off x="2998185" y="26417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17"/>
            <p:cNvSpPr/>
            <p:nvPr/>
          </p:nvSpPr>
          <p:spPr>
            <a:xfrm rot="10800000">
              <a:off x="3003660" y="265102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17"/>
            <p:cNvSpPr/>
            <p:nvPr/>
          </p:nvSpPr>
          <p:spPr>
            <a:xfrm rot="10800000">
              <a:off x="2995935" y="26755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17"/>
            <p:cNvSpPr/>
            <p:nvPr/>
          </p:nvSpPr>
          <p:spPr>
            <a:xfrm rot="10800000">
              <a:off x="2995110" y="27349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17"/>
            <p:cNvSpPr/>
            <p:nvPr/>
          </p:nvSpPr>
          <p:spPr>
            <a:xfrm rot="10800000">
              <a:off x="2992935" y="272032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17"/>
            <p:cNvSpPr/>
            <p:nvPr/>
          </p:nvSpPr>
          <p:spPr>
            <a:xfrm rot="10800000">
              <a:off x="3001085" y="274659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17"/>
            <p:cNvSpPr/>
            <p:nvPr/>
          </p:nvSpPr>
          <p:spPr>
            <a:xfrm rot="10800000">
              <a:off x="3005410" y="27222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17"/>
            <p:cNvSpPr/>
            <p:nvPr/>
          </p:nvSpPr>
          <p:spPr>
            <a:xfrm rot="10800000">
              <a:off x="2946135" y="272379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17"/>
            <p:cNvSpPr/>
            <p:nvPr/>
          </p:nvSpPr>
          <p:spPr>
            <a:xfrm rot="10800000">
              <a:off x="2950460" y="273622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17"/>
            <p:cNvSpPr/>
            <p:nvPr/>
          </p:nvSpPr>
          <p:spPr>
            <a:xfrm rot="10800000">
              <a:off x="2967160" y="273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17"/>
            <p:cNvSpPr/>
            <p:nvPr/>
          </p:nvSpPr>
          <p:spPr>
            <a:xfrm rot="10800000">
              <a:off x="2970160" y="26988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17"/>
            <p:cNvSpPr/>
            <p:nvPr/>
          </p:nvSpPr>
          <p:spPr>
            <a:xfrm rot="10800000">
              <a:off x="2943985" y="27680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17"/>
            <p:cNvSpPr/>
            <p:nvPr/>
          </p:nvSpPr>
          <p:spPr>
            <a:xfrm rot="10800000">
              <a:off x="2941810" y="27559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17"/>
            <p:cNvSpPr/>
            <p:nvPr/>
          </p:nvSpPr>
          <p:spPr>
            <a:xfrm rot="10800000">
              <a:off x="2943985" y="27117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17"/>
            <p:cNvSpPr/>
            <p:nvPr/>
          </p:nvSpPr>
          <p:spPr>
            <a:xfrm rot="10800000">
              <a:off x="2980885" y="267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17"/>
            <p:cNvSpPr/>
            <p:nvPr/>
          </p:nvSpPr>
          <p:spPr>
            <a:xfrm rot="10800000">
              <a:off x="2985210" y="265299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17"/>
            <p:cNvSpPr/>
            <p:nvPr/>
          </p:nvSpPr>
          <p:spPr>
            <a:xfrm rot="10800000">
              <a:off x="2972735" y="265117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17"/>
            <p:cNvSpPr/>
            <p:nvPr/>
          </p:nvSpPr>
          <p:spPr>
            <a:xfrm rot="10800000">
              <a:off x="2936260" y="2746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17"/>
            <p:cNvSpPr/>
            <p:nvPr/>
          </p:nvSpPr>
          <p:spPr>
            <a:xfrm rot="10800000">
              <a:off x="2990785" y="26641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17"/>
            <p:cNvSpPr/>
            <p:nvPr/>
          </p:nvSpPr>
          <p:spPr>
            <a:xfrm rot="10800000">
              <a:off x="2998510" y="25966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17"/>
            <p:cNvSpPr/>
            <p:nvPr/>
          </p:nvSpPr>
          <p:spPr>
            <a:xfrm rot="10800000">
              <a:off x="2974910" y="26653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17"/>
            <p:cNvSpPr/>
            <p:nvPr/>
          </p:nvSpPr>
          <p:spPr>
            <a:xfrm rot="10800000">
              <a:off x="2949960" y="26293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17"/>
            <p:cNvSpPr/>
            <p:nvPr/>
          </p:nvSpPr>
          <p:spPr>
            <a:xfrm rot="10800000">
              <a:off x="2945735" y="260784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17"/>
            <p:cNvSpPr/>
            <p:nvPr/>
          </p:nvSpPr>
          <p:spPr>
            <a:xfrm rot="10800000">
              <a:off x="2897585" y="266362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17"/>
            <p:cNvSpPr/>
            <p:nvPr/>
          </p:nvSpPr>
          <p:spPr>
            <a:xfrm rot="10800000">
              <a:off x="2896360" y="265377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17"/>
            <p:cNvSpPr/>
            <p:nvPr/>
          </p:nvSpPr>
          <p:spPr>
            <a:xfrm rot="10800000">
              <a:off x="2891610" y="25953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17"/>
            <p:cNvSpPr/>
            <p:nvPr/>
          </p:nvSpPr>
          <p:spPr>
            <a:xfrm rot="10800000">
              <a:off x="2887710" y="2630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17"/>
            <p:cNvSpPr/>
            <p:nvPr/>
          </p:nvSpPr>
          <p:spPr>
            <a:xfrm rot="10800000">
              <a:off x="2882535" y="2606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17"/>
            <p:cNvSpPr/>
            <p:nvPr/>
          </p:nvSpPr>
          <p:spPr>
            <a:xfrm rot="10800000">
              <a:off x="2877810" y="264312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17"/>
            <p:cNvSpPr/>
            <p:nvPr/>
          </p:nvSpPr>
          <p:spPr>
            <a:xfrm rot="10800000">
              <a:off x="2882135" y="26190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17"/>
            <p:cNvSpPr/>
            <p:nvPr/>
          </p:nvSpPr>
          <p:spPr>
            <a:xfrm rot="10800000">
              <a:off x="2938835" y="26413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17"/>
            <p:cNvSpPr/>
            <p:nvPr/>
          </p:nvSpPr>
          <p:spPr>
            <a:xfrm rot="10800000">
              <a:off x="2941810" y="259379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17"/>
            <p:cNvSpPr/>
            <p:nvPr/>
          </p:nvSpPr>
          <p:spPr>
            <a:xfrm rot="10800000">
              <a:off x="2905335" y="2642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17"/>
            <p:cNvSpPr/>
            <p:nvPr/>
          </p:nvSpPr>
          <p:spPr>
            <a:xfrm rot="10800000">
              <a:off x="2934085" y="26296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17"/>
            <p:cNvSpPr/>
            <p:nvPr/>
          </p:nvSpPr>
          <p:spPr>
            <a:xfrm rot="10800000">
              <a:off x="2907910" y="269969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17"/>
            <p:cNvSpPr/>
            <p:nvPr/>
          </p:nvSpPr>
          <p:spPr>
            <a:xfrm rot="10800000">
              <a:off x="2915635" y="267742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17"/>
            <p:cNvSpPr/>
            <p:nvPr/>
          </p:nvSpPr>
          <p:spPr>
            <a:xfrm rot="10800000">
              <a:off x="2921210" y="2686495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17"/>
            <p:cNvSpPr/>
            <p:nvPr/>
          </p:nvSpPr>
          <p:spPr>
            <a:xfrm rot="10800000">
              <a:off x="2895435" y="2607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17"/>
            <p:cNvSpPr/>
            <p:nvPr/>
          </p:nvSpPr>
          <p:spPr>
            <a:xfrm rot="10800000">
              <a:off x="2834010" y="26415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17"/>
            <p:cNvSpPr/>
            <p:nvPr/>
          </p:nvSpPr>
          <p:spPr>
            <a:xfrm rot="10800000">
              <a:off x="2839160" y="261857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17"/>
            <p:cNvSpPr/>
            <p:nvPr/>
          </p:nvSpPr>
          <p:spPr>
            <a:xfrm rot="10800000">
              <a:off x="2849060" y="26413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17"/>
            <p:cNvSpPr/>
            <p:nvPr/>
          </p:nvSpPr>
          <p:spPr>
            <a:xfrm rot="10800000">
              <a:off x="2843485" y="263012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17"/>
            <p:cNvSpPr/>
            <p:nvPr/>
          </p:nvSpPr>
          <p:spPr>
            <a:xfrm rot="10800000">
              <a:off x="2828010" y="268854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17"/>
            <p:cNvSpPr/>
            <p:nvPr/>
          </p:nvSpPr>
          <p:spPr>
            <a:xfrm rot="10800000">
              <a:off x="2833585" y="26532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17"/>
            <p:cNvSpPr/>
            <p:nvPr/>
          </p:nvSpPr>
          <p:spPr>
            <a:xfrm rot="10800000">
              <a:off x="2833185" y="266762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17"/>
            <p:cNvSpPr/>
            <p:nvPr/>
          </p:nvSpPr>
          <p:spPr>
            <a:xfrm rot="10800000">
              <a:off x="2867085" y="26067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17"/>
            <p:cNvSpPr/>
            <p:nvPr/>
          </p:nvSpPr>
          <p:spPr>
            <a:xfrm rot="10800000">
              <a:off x="2871835" y="26314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17"/>
            <p:cNvSpPr/>
            <p:nvPr/>
          </p:nvSpPr>
          <p:spPr>
            <a:xfrm rot="10800000">
              <a:off x="2872660" y="257217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17"/>
            <p:cNvSpPr/>
            <p:nvPr/>
          </p:nvSpPr>
          <p:spPr>
            <a:xfrm rot="10800000">
              <a:off x="2861935" y="2595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17"/>
            <p:cNvSpPr/>
            <p:nvPr/>
          </p:nvSpPr>
          <p:spPr>
            <a:xfrm rot="10800000">
              <a:off x="2853385" y="26187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17"/>
            <p:cNvSpPr/>
            <p:nvPr/>
          </p:nvSpPr>
          <p:spPr>
            <a:xfrm rot="10800000">
              <a:off x="2854210" y="26065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17"/>
            <p:cNvSpPr/>
            <p:nvPr/>
          </p:nvSpPr>
          <p:spPr>
            <a:xfrm rot="10800000">
              <a:off x="2858635" y="258467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17"/>
            <p:cNvSpPr/>
            <p:nvPr/>
          </p:nvSpPr>
          <p:spPr>
            <a:xfrm rot="10800000">
              <a:off x="2951710" y="26752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17"/>
            <p:cNvSpPr/>
            <p:nvPr/>
          </p:nvSpPr>
          <p:spPr>
            <a:xfrm rot="10800000">
              <a:off x="3068085" y="26631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17"/>
            <p:cNvSpPr/>
            <p:nvPr/>
          </p:nvSpPr>
          <p:spPr>
            <a:xfrm rot="10800000">
              <a:off x="3041885" y="2675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17"/>
            <p:cNvSpPr/>
            <p:nvPr/>
          </p:nvSpPr>
          <p:spPr>
            <a:xfrm rot="10800000">
              <a:off x="3048810" y="264177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17"/>
            <p:cNvSpPr/>
            <p:nvPr/>
          </p:nvSpPr>
          <p:spPr>
            <a:xfrm rot="10800000">
              <a:off x="2825435" y="2734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17"/>
            <p:cNvSpPr/>
            <p:nvPr/>
          </p:nvSpPr>
          <p:spPr>
            <a:xfrm rot="10800000">
              <a:off x="3053035" y="2663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17"/>
            <p:cNvSpPr/>
            <p:nvPr/>
          </p:nvSpPr>
          <p:spPr>
            <a:xfrm rot="10800000">
              <a:off x="3064685" y="26524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17"/>
            <p:cNvSpPr/>
            <p:nvPr/>
          </p:nvSpPr>
          <p:spPr>
            <a:xfrm rot="10800000">
              <a:off x="3029010" y="2628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17"/>
            <p:cNvSpPr/>
            <p:nvPr/>
          </p:nvSpPr>
          <p:spPr>
            <a:xfrm rot="10800000">
              <a:off x="3037160" y="2663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17"/>
            <p:cNvSpPr/>
            <p:nvPr/>
          </p:nvSpPr>
          <p:spPr>
            <a:xfrm rot="10800000">
              <a:off x="3005810" y="26065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17"/>
            <p:cNvSpPr/>
            <p:nvPr/>
          </p:nvSpPr>
          <p:spPr>
            <a:xfrm rot="10800000">
              <a:off x="3016135" y="27448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17"/>
            <p:cNvSpPr/>
            <p:nvPr/>
          </p:nvSpPr>
          <p:spPr>
            <a:xfrm rot="10800000">
              <a:off x="3021285" y="276699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17"/>
            <p:cNvSpPr/>
            <p:nvPr/>
          </p:nvSpPr>
          <p:spPr>
            <a:xfrm rot="10800000">
              <a:off x="3020035" y="27571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17"/>
            <p:cNvSpPr/>
            <p:nvPr/>
          </p:nvSpPr>
          <p:spPr>
            <a:xfrm rot="10800000">
              <a:off x="3028610" y="27460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17"/>
            <p:cNvSpPr/>
            <p:nvPr/>
          </p:nvSpPr>
          <p:spPr>
            <a:xfrm rot="10800000">
              <a:off x="3026435" y="27323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17"/>
            <p:cNvSpPr/>
            <p:nvPr/>
          </p:nvSpPr>
          <p:spPr>
            <a:xfrm rot="10800000">
              <a:off x="3033335" y="27005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17"/>
            <p:cNvSpPr/>
            <p:nvPr/>
          </p:nvSpPr>
          <p:spPr>
            <a:xfrm rot="10800000">
              <a:off x="2965010" y="26292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17"/>
            <p:cNvSpPr/>
            <p:nvPr/>
          </p:nvSpPr>
          <p:spPr>
            <a:xfrm rot="10800000">
              <a:off x="2961610" y="26185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17"/>
            <p:cNvSpPr/>
            <p:nvPr/>
          </p:nvSpPr>
          <p:spPr>
            <a:xfrm rot="10800000">
              <a:off x="2975310" y="2606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17"/>
            <p:cNvSpPr/>
            <p:nvPr/>
          </p:nvSpPr>
          <p:spPr>
            <a:xfrm rot="10800000">
              <a:off x="2970160" y="26405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17"/>
            <p:cNvSpPr/>
            <p:nvPr/>
          </p:nvSpPr>
          <p:spPr>
            <a:xfrm rot="10800000">
              <a:off x="3010985" y="273369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17"/>
            <p:cNvSpPr/>
            <p:nvPr/>
          </p:nvSpPr>
          <p:spPr>
            <a:xfrm rot="10800000">
              <a:off x="2957285" y="26404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17"/>
            <p:cNvSpPr/>
            <p:nvPr/>
          </p:nvSpPr>
          <p:spPr>
            <a:xfrm rot="10800000">
              <a:off x="2956460" y="2652470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17"/>
            <p:cNvSpPr/>
            <p:nvPr/>
          </p:nvSpPr>
          <p:spPr>
            <a:xfrm rot="10800000">
              <a:off x="2979235" y="261842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17"/>
            <p:cNvSpPr/>
            <p:nvPr/>
          </p:nvSpPr>
          <p:spPr>
            <a:xfrm rot="10800000">
              <a:off x="2992935" y="261752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17"/>
            <p:cNvSpPr/>
            <p:nvPr/>
          </p:nvSpPr>
          <p:spPr>
            <a:xfrm rot="10800000">
              <a:off x="2987785" y="2607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17"/>
            <p:cNvSpPr/>
            <p:nvPr/>
          </p:nvSpPr>
          <p:spPr>
            <a:xfrm rot="10800000">
              <a:off x="2998510" y="258249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17"/>
            <p:cNvSpPr/>
            <p:nvPr/>
          </p:nvSpPr>
          <p:spPr>
            <a:xfrm rot="10800000">
              <a:off x="2980460" y="2628295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17"/>
            <p:cNvSpPr/>
            <p:nvPr/>
          </p:nvSpPr>
          <p:spPr>
            <a:xfrm rot="10800000">
              <a:off x="2985610" y="2640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17"/>
            <p:cNvSpPr/>
            <p:nvPr/>
          </p:nvSpPr>
          <p:spPr>
            <a:xfrm rot="10800000">
              <a:off x="3064260" y="264609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17"/>
            <p:cNvSpPr/>
            <p:nvPr/>
          </p:nvSpPr>
          <p:spPr>
            <a:xfrm rot="10800000">
              <a:off x="3047885" y="26528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17"/>
            <p:cNvSpPr/>
            <p:nvPr/>
          </p:nvSpPr>
          <p:spPr>
            <a:xfrm rot="10800000">
              <a:off x="3093835" y="274402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17"/>
            <p:cNvSpPr/>
            <p:nvPr/>
          </p:nvSpPr>
          <p:spPr>
            <a:xfrm rot="10800000">
              <a:off x="3093435" y="26980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17"/>
            <p:cNvSpPr/>
            <p:nvPr/>
          </p:nvSpPr>
          <p:spPr>
            <a:xfrm rot="10800000">
              <a:off x="3080560" y="2743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17"/>
            <p:cNvSpPr/>
            <p:nvPr/>
          </p:nvSpPr>
          <p:spPr>
            <a:xfrm rot="10800000">
              <a:off x="2784635" y="270042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17"/>
            <p:cNvSpPr/>
            <p:nvPr/>
          </p:nvSpPr>
          <p:spPr>
            <a:xfrm rot="10800000">
              <a:off x="2846885" y="26534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17"/>
            <p:cNvSpPr/>
            <p:nvPr/>
          </p:nvSpPr>
          <p:spPr>
            <a:xfrm rot="10800000">
              <a:off x="2903210" y="2629295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17"/>
            <p:cNvSpPr/>
            <p:nvPr/>
          </p:nvSpPr>
          <p:spPr>
            <a:xfrm rot="10800000">
              <a:off x="3115810" y="2665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17"/>
            <p:cNvSpPr/>
            <p:nvPr/>
          </p:nvSpPr>
          <p:spPr>
            <a:xfrm rot="10800000">
              <a:off x="3039310" y="2735345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17"/>
            <p:cNvSpPr/>
            <p:nvPr/>
          </p:nvSpPr>
          <p:spPr>
            <a:xfrm rot="10800000">
              <a:off x="3137660" y="26739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17"/>
            <p:cNvSpPr/>
            <p:nvPr/>
          </p:nvSpPr>
          <p:spPr>
            <a:xfrm rot="10800000">
              <a:off x="3156110" y="269712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17"/>
            <p:cNvSpPr/>
            <p:nvPr/>
          </p:nvSpPr>
          <p:spPr>
            <a:xfrm rot="10800000">
              <a:off x="3151885" y="267567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17"/>
            <p:cNvSpPr/>
            <p:nvPr/>
          </p:nvSpPr>
          <p:spPr>
            <a:xfrm rot="10800000">
              <a:off x="3122610" y="26737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17"/>
            <p:cNvSpPr/>
            <p:nvPr/>
          </p:nvSpPr>
          <p:spPr>
            <a:xfrm rot="10800000">
              <a:off x="3121785" y="26999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17"/>
            <p:cNvSpPr/>
            <p:nvPr/>
          </p:nvSpPr>
          <p:spPr>
            <a:xfrm rot="10800000">
              <a:off x="3122185" y="2685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17"/>
            <p:cNvSpPr/>
            <p:nvPr/>
          </p:nvSpPr>
          <p:spPr>
            <a:xfrm rot="10800000">
              <a:off x="3135485" y="26857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17"/>
            <p:cNvSpPr/>
            <p:nvPr/>
          </p:nvSpPr>
          <p:spPr>
            <a:xfrm rot="10800000">
              <a:off x="2925935" y="25945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17"/>
            <p:cNvSpPr/>
            <p:nvPr/>
          </p:nvSpPr>
          <p:spPr>
            <a:xfrm rot="10800000">
              <a:off x="2815560" y="27480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17"/>
            <p:cNvSpPr/>
            <p:nvPr/>
          </p:nvSpPr>
          <p:spPr>
            <a:xfrm rot="10800000">
              <a:off x="2816885" y="27589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17"/>
            <p:cNvSpPr/>
            <p:nvPr/>
          </p:nvSpPr>
          <p:spPr>
            <a:xfrm rot="10800000">
              <a:off x="3006235" y="26631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17"/>
            <p:cNvSpPr/>
            <p:nvPr/>
          </p:nvSpPr>
          <p:spPr>
            <a:xfrm rot="10800000">
              <a:off x="282028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17"/>
            <p:cNvSpPr/>
            <p:nvPr/>
          </p:nvSpPr>
          <p:spPr>
            <a:xfrm rot="10800000">
              <a:off x="2840910" y="2677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17"/>
            <p:cNvSpPr/>
            <p:nvPr/>
          </p:nvSpPr>
          <p:spPr>
            <a:xfrm rot="10800000">
              <a:off x="2829785" y="27006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17"/>
            <p:cNvSpPr/>
            <p:nvPr/>
          </p:nvSpPr>
          <p:spPr>
            <a:xfrm rot="10800000">
              <a:off x="2800085" y="27594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17"/>
            <p:cNvSpPr/>
            <p:nvPr/>
          </p:nvSpPr>
          <p:spPr>
            <a:xfrm rot="10800000">
              <a:off x="3059935" y="267444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17"/>
            <p:cNvSpPr/>
            <p:nvPr/>
          </p:nvSpPr>
          <p:spPr>
            <a:xfrm rot="10800000">
              <a:off x="2923360" y="26421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17"/>
            <p:cNvSpPr/>
            <p:nvPr/>
          </p:nvSpPr>
          <p:spPr>
            <a:xfrm rot="10800000">
              <a:off x="2929335" y="261817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17"/>
            <p:cNvSpPr/>
            <p:nvPr/>
          </p:nvSpPr>
          <p:spPr>
            <a:xfrm rot="10800000">
              <a:off x="3144960" y="27091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17"/>
            <p:cNvSpPr/>
            <p:nvPr/>
          </p:nvSpPr>
          <p:spPr>
            <a:xfrm rot="10800000">
              <a:off x="2869260" y="27109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17"/>
            <p:cNvSpPr/>
            <p:nvPr/>
          </p:nvSpPr>
          <p:spPr>
            <a:xfrm rot="10800000">
              <a:off x="2853785" y="27224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17"/>
            <p:cNvSpPr/>
            <p:nvPr/>
          </p:nvSpPr>
          <p:spPr>
            <a:xfrm rot="10800000">
              <a:off x="2972335" y="27448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17"/>
            <p:cNvSpPr/>
            <p:nvPr/>
          </p:nvSpPr>
          <p:spPr>
            <a:xfrm rot="10800000">
              <a:off x="2912285" y="26649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17"/>
            <p:cNvSpPr/>
            <p:nvPr/>
          </p:nvSpPr>
          <p:spPr>
            <a:xfrm rot="10800000">
              <a:off x="3150960" y="26867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17"/>
            <p:cNvSpPr/>
            <p:nvPr/>
          </p:nvSpPr>
          <p:spPr>
            <a:xfrm rot="10800000">
              <a:off x="2717335" y="2735770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17"/>
            <p:cNvSpPr/>
            <p:nvPr/>
          </p:nvSpPr>
          <p:spPr>
            <a:xfrm rot="10800000">
              <a:off x="2714235" y="276972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17"/>
            <p:cNvSpPr/>
            <p:nvPr/>
          </p:nvSpPr>
          <p:spPr>
            <a:xfrm rot="10800000">
              <a:off x="2731435" y="27248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17"/>
            <p:cNvSpPr/>
            <p:nvPr/>
          </p:nvSpPr>
          <p:spPr>
            <a:xfrm rot="10800000">
              <a:off x="2708660" y="2758970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17"/>
            <p:cNvSpPr/>
            <p:nvPr/>
          </p:nvSpPr>
          <p:spPr>
            <a:xfrm rot="10800000">
              <a:off x="2724960" y="27575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17"/>
            <p:cNvSpPr/>
            <p:nvPr/>
          </p:nvSpPr>
          <p:spPr>
            <a:xfrm rot="10800000">
              <a:off x="2727935" y="271259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17"/>
            <p:cNvSpPr/>
            <p:nvPr/>
          </p:nvSpPr>
          <p:spPr>
            <a:xfrm rot="10800000">
              <a:off x="2709485" y="2746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17"/>
            <p:cNvSpPr/>
            <p:nvPr/>
          </p:nvSpPr>
          <p:spPr>
            <a:xfrm rot="10800000">
              <a:off x="2909235" y="249272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17"/>
            <p:cNvSpPr/>
            <p:nvPr/>
          </p:nvSpPr>
          <p:spPr>
            <a:xfrm rot="10800000">
              <a:off x="3129910" y="276627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17"/>
            <p:cNvSpPr/>
            <p:nvPr/>
          </p:nvSpPr>
          <p:spPr>
            <a:xfrm rot="10800000">
              <a:off x="2707735" y="270402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17"/>
            <p:cNvSpPr/>
            <p:nvPr/>
          </p:nvSpPr>
          <p:spPr>
            <a:xfrm rot="10800000">
              <a:off x="2713810" y="272504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17"/>
            <p:cNvSpPr/>
            <p:nvPr/>
          </p:nvSpPr>
          <p:spPr>
            <a:xfrm rot="10800000">
              <a:off x="2722385" y="27014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17"/>
            <p:cNvSpPr/>
            <p:nvPr/>
          </p:nvSpPr>
          <p:spPr>
            <a:xfrm rot="10800000">
              <a:off x="2712485" y="27143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17"/>
            <p:cNvSpPr/>
            <p:nvPr/>
          </p:nvSpPr>
          <p:spPr>
            <a:xfrm rot="10800000">
              <a:off x="2732685" y="27347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17"/>
            <p:cNvSpPr/>
            <p:nvPr/>
          </p:nvSpPr>
          <p:spPr>
            <a:xfrm rot="10800000">
              <a:off x="2722385" y="2747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17"/>
            <p:cNvSpPr/>
            <p:nvPr/>
          </p:nvSpPr>
          <p:spPr>
            <a:xfrm rot="10800000">
              <a:off x="2800085" y="264174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17"/>
            <p:cNvSpPr/>
            <p:nvPr/>
          </p:nvSpPr>
          <p:spPr>
            <a:xfrm rot="10800000">
              <a:off x="2799685" y="265464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17"/>
            <p:cNvSpPr/>
            <p:nvPr/>
          </p:nvSpPr>
          <p:spPr>
            <a:xfrm rot="10800000">
              <a:off x="2758460" y="271309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17"/>
            <p:cNvSpPr/>
            <p:nvPr/>
          </p:nvSpPr>
          <p:spPr>
            <a:xfrm rot="10800000">
              <a:off x="2909235" y="254869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17"/>
            <p:cNvSpPr/>
            <p:nvPr/>
          </p:nvSpPr>
          <p:spPr>
            <a:xfrm rot="10800000">
              <a:off x="2874810" y="2538695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17"/>
            <p:cNvSpPr/>
            <p:nvPr/>
          </p:nvSpPr>
          <p:spPr>
            <a:xfrm rot="10800000">
              <a:off x="3163010" y="2707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17"/>
            <p:cNvSpPr/>
            <p:nvPr/>
          </p:nvSpPr>
          <p:spPr>
            <a:xfrm rot="10800000">
              <a:off x="2745160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17"/>
            <p:cNvSpPr/>
            <p:nvPr/>
          </p:nvSpPr>
          <p:spPr>
            <a:xfrm rot="10800000">
              <a:off x="3127335" y="275432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17"/>
            <p:cNvSpPr/>
            <p:nvPr/>
          </p:nvSpPr>
          <p:spPr>
            <a:xfrm rot="10800000">
              <a:off x="3200835" y="269762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17"/>
            <p:cNvSpPr/>
            <p:nvPr/>
          </p:nvSpPr>
          <p:spPr>
            <a:xfrm rot="10800000">
              <a:off x="2740010" y="271392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17"/>
            <p:cNvSpPr/>
            <p:nvPr/>
          </p:nvSpPr>
          <p:spPr>
            <a:xfrm rot="10800000">
              <a:off x="3204660" y="2711345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17"/>
            <p:cNvSpPr/>
            <p:nvPr/>
          </p:nvSpPr>
          <p:spPr>
            <a:xfrm rot="10800000">
              <a:off x="3142385" y="27547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17"/>
            <p:cNvSpPr/>
            <p:nvPr/>
          </p:nvSpPr>
          <p:spPr>
            <a:xfrm rot="10800000">
              <a:off x="2737410" y="275947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17"/>
            <p:cNvSpPr/>
            <p:nvPr/>
          </p:nvSpPr>
          <p:spPr>
            <a:xfrm rot="10800000">
              <a:off x="2737835" y="2746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17"/>
            <p:cNvSpPr/>
            <p:nvPr/>
          </p:nvSpPr>
          <p:spPr>
            <a:xfrm rot="10800000">
              <a:off x="2819885" y="27239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17"/>
            <p:cNvSpPr/>
            <p:nvPr/>
          </p:nvSpPr>
          <p:spPr>
            <a:xfrm rot="10800000">
              <a:off x="2889860" y="26865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17"/>
            <p:cNvSpPr/>
            <p:nvPr/>
          </p:nvSpPr>
          <p:spPr>
            <a:xfrm rot="10800000">
              <a:off x="2900185" y="276802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17"/>
            <p:cNvSpPr/>
            <p:nvPr/>
          </p:nvSpPr>
          <p:spPr>
            <a:xfrm rot="10800000">
              <a:off x="2910485" y="2755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17"/>
            <p:cNvSpPr/>
            <p:nvPr/>
          </p:nvSpPr>
          <p:spPr>
            <a:xfrm rot="10800000">
              <a:off x="2902760" y="2734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17"/>
            <p:cNvSpPr/>
            <p:nvPr/>
          </p:nvSpPr>
          <p:spPr>
            <a:xfrm rot="10800000">
              <a:off x="2918210" y="273319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17"/>
            <p:cNvSpPr/>
            <p:nvPr/>
          </p:nvSpPr>
          <p:spPr>
            <a:xfrm rot="10800000">
              <a:off x="2916985" y="272332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17"/>
            <p:cNvSpPr/>
            <p:nvPr/>
          </p:nvSpPr>
          <p:spPr>
            <a:xfrm rot="10800000">
              <a:off x="3034585" y="26400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17"/>
            <p:cNvSpPr/>
            <p:nvPr/>
          </p:nvSpPr>
          <p:spPr>
            <a:xfrm rot="10800000">
              <a:off x="2913460" y="27108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17"/>
            <p:cNvSpPr/>
            <p:nvPr/>
          </p:nvSpPr>
          <p:spPr>
            <a:xfrm rot="10800000">
              <a:off x="2902335" y="2688545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17"/>
            <p:cNvSpPr/>
            <p:nvPr/>
          </p:nvSpPr>
          <p:spPr>
            <a:xfrm rot="10800000">
              <a:off x="2902760" y="26756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17"/>
            <p:cNvSpPr/>
            <p:nvPr/>
          </p:nvSpPr>
          <p:spPr>
            <a:xfrm rot="10800000">
              <a:off x="2892435" y="27010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17"/>
            <p:cNvSpPr/>
            <p:nvPr/>
          </p:nvSpPr>
          <p:spPr>
            <a:xfrm rot="10800000">
              <a:off x="2899360" y="272339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17"/>
            <p:cNvSpPr/>
            <p:nvPr/>
          </p:nvSpPr>
          <p:spPr>
            <a:xfrm rot="10800000">
              <a:off x="2898010" y="27125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17"/>
            <p:cNvSpPr/>
            <p:nvPr/>
          </p:nvSpPr>
          <p:spPr>
            <a:xfrm rot="10800000">
              <a:off x="2894185" y="275754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17"/>
            <p:cNvSpPr/>
            <p:nvPr/>
          </p:nvSpPr>
          <p:spPr>
            <a:xfrm rot="10800000">
              <a:off x="2895010" y="2745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17"/>
            <p:cNvSpPr/>
            <p:nvPr/>
          </p:nvSpPr>
          <p:spPr>
            <a:xfrm rot="10800000">
              <a:off x="2907910" y="274547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17"/>
            <p:cNvSpPr/>
            <p:nvPr/>
          </p:nvSpPr>
          <p:spPr>
            <a:xfrm rot="10800000">
              <a:off x="3019110" y="2651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17"/>
            <p:cNvSpPr/>
            <p:nvPr/>
          </p:nvSpPr>
          <p:spPr>
            <a:xfrm rot="10800000">
              <a:off x="3018710" y="266599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17"/>
            <p:cNvSpPr/>
            <p:nvPr/>
          </p:nvSpPr>
          <p:spPr>
            <a:xfrm rot="10800000">
              <a:off x="2990785" y="2709995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17"/>
            <p:cNvSpPr/>
            <p:nvPr/>
          </p:nvSpPr>
          <p:spPr>
            <a:xfrm rot="10800000">
              <a:off x="3019535" y="263999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17"/>
            <p:cNvSpPr/>
            <p:nvPr/>
          </p:nvSpPr>
          <p:spPr>
            <a:xfrm rot="10800000">
              <a:off x="2986560" y="274659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17"/>
            <p:cNvSpPr/>
            <p:nvPr/>
          </p:nvSpPr>
          <p:spPr>
            <a:xfrm rot="10800000">
              <a:off x="3008410" y="261897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17"/>
            <p:cNvSpPr/>
            <p:nvPr/>
          </p:nvSpPr>
          <p:spPr>
            <a:xfrm rot="10800000">
              <a:off x="3012735" y="26312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17"/>
            <p:cNvSpPr/>
            <p:nvPr/>
          </p:nvSpPr>
          <p:spPr>
            <a:xfrm rot="10800000">
              <a:off x="2985610" y="2698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17"/>
            <p:cNvSpPr/>
            <p:nvPr/>
          </p:nvSpPr>
          <p:spPr>
            <a:xfrm rot="10800000">
              <a:off x="3032410" y="2652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17"/>
            <p:cNvSpPr/>
            <p:nvPr/>
          </p:nvSpPr>
          <p:spPr>
            <a:xfrm rot="10800000">
              <a:off x="2982210" y="268772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17"/>
            <p:cNvSpPr/>
            <p:nvPr/>
          </p:nvSpPr>
          <p:spPr>
            <a:xfrm rot="10800000">
              <a:off x="3029010" y="26881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17"/>
            <p:cNvSpPr/>
            <p:nvPr/>
          </p:nvSpPr>
          <p:spPr>
            <a:xfrm rot="10800000">
              <a:off x="2977485" y="27095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17"/>
            <p:cNvSpPr/>
            <p:nvPr/>
          </p:nvSpPr>
          <p:spPr>
            <a:xfrm rot="10800000">
              <a:off x="2986035" y="2757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17"/>
            <p:cNvSpPr/>
            <p:nvPr/>
          </p:nvSpPr>
          <p:spPr>
            <a:xfrm rot="10800000">
              <a:off x="2982635" y="273262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17"/>
            <p:cNvSpPr/>
            <p:nvPr/>
          </p:nvSpPr>
          <p:spPr>
            <a:xfrm rot="10800000">
              <a:off x="2887710" y="267609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17"/>
            <p:cNvSpPr/>
            <p:nvPr/>
          </p:nvSpPr>
          <p:spPr>
            <a:xfrm rot="10800000">
              <a:off x="2840910" y="2734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17"/>
            <p:cNvSpPr/>
            <p:nvPr/>
          </p:nvSpPr>
          <p:spPr>
            <a:xfrm rot="10800000">
              <a:off x="2834510" y="2758720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17"/>
            <p:cNvSpPr/>
            <p:nvPr/>
          </p:nvSpPr>
          <p:spPr>
            <a:xfrm rot="10800000">
              <a:off x="2843060" y="2747745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17"/>
            <p:cNvSpPr/>
            <p:nvPr/>
          </p:nvSpPr>
          <p:spPr>
            <a:xfrm rot="10800000">
              <a:off x="2833185" y="271257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17"/>
            <p:cNvSpPr/>
            <p:nvPr/>
          </p:nvSpPr>
          <p:spPr>
            <a:xfrm rot="10800000">
              <a:off x="2838735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17"/>
            <p:cNvSpPr/>
            <p:nvPr/>
          </p:nvSpPr>
          <p:spPr>
            <a:xfrm rot="10800000">
              <a:off x="2843485" y="26898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17"/>
            <p:cNvSpPr/>
            <p:nvPr/>
          </p:nvSpPr>
          <p:spPr>
            <a:xfrm rot="10800000">
              <a:off x="2847810" y="270227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17"/>
            <p:cNvSpPr/>
            <p:nvPr/>
          </p:nvSpPr>
          <p:spPr>
            <a:xfrm rot="10800000">
              <a:off x="2835760" y="2768620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17"/>
            <p:cNvSpPr/>
            <p:nvPr/>
          </p:nvSpPr>
          <p:spPr>
            <a:xfrm rot="10800000">
              <a:off x="2851635" y="26649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17"/>
            <p:cNvSpPr/>
            <p:nvPr/>
          </p:nvSpPr>
          <p:spPr>
            <a:xfrm rot="10800000">
              <a:off x="2869660" y="26172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17"/>
            <p:cNvSpPr/>
            <p:nvPr/>
          </p:nvSpPr>
          <p:spPr>
            <a:xfrm rot="10800000">
              <a:off x="2863285" y="2643520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17"/>
            <p:cNvSpPr/>
            <p:nvPr/>
          </p:nvSpPr>
          <p:spPr>
            <a:xfrm rot="10800000">
              <a:off x="2862335" y="26546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17"/>
            <p:cNvSpPr/>
            <p:nvPr/>
          </p:nvSpPr>
          <p:spPr>
            <a:xfrm rot="10800000">
              <a:off x="2856360" y="2677020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17"/>
            <p:cNvSpPr/>
            <p:nvPr/>
          </p:nvSpPr>
          <p:spPr>
            <a:xfrm rot="10800000">
              <a:off x="2859360" y="26292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17"/>
            <p:cNvSpPr/>
            <p:nvPr/>
          </p:nvSpPr>
          <p:spPr>
            <a:xfrm rot="10800000">
              <a:off x="2830610" y="274652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17"/>
            <p:cNvSpPr/>
            <p:nvPr/>
          </p:nvSpPr>
          <p:spPr>
            <a:xfrm rot="10800000">
              <a:off x="2882535" y="26649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17"/>
            <p:cNvSpPr/>
            <p:nvPr/>
          </p:nvSpPr>
          <p:spPr>
            <a:xfrm rot="10800000">
              <a:off x="2874410" y="26756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17"/>
            <p:cNvSpPr/>
            <p:nvPr/>
          </p:nvSpPr>
          <p:spPr>
            <a:xfrm rot="10800000">
              <a:off x="2879135" y="2654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17"/>
            <p:cNvSpPr/>
            <p:nvPr/>
          </p:nvSpPr>
          <p:spPr>
            <a:xfrm rot="10800000">
              <a:off x="2892860" y="26417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17"/>
            <p:cNvSpPr/>
            <p:nvPr/>
          </p:nvSpPr>
          <p:spPr>
            <a:xfrm rot="10800000">
              <a:off x="2873985" y="268812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17"/>
            <p:cNvSpPr/>
            <p:nvPr/>
          </p:nvSpPr>
          <p:spPr>
            <a:xfrm rot="10800000">
              <a:off x="2867510" y="266494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17"/>
            <p:cNvSpPr/>
            <p:nvPr/>
          </p:nvSpPr>
          <p:spPr>
            <a:xfrm rot="10800000">
              <a:off x="2883485" y="27125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17"/>
            <p:cNvSpPr/>
            <p:nvPr/>
          </p:nvSpPr>
          <p:spPr>
            <a:xfrm rot="10800000">
              <a:off x="2879560" y="26986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17"/>
            <p:cNvSpPr/>
            <p:nvPr/>
          </p:nvSpPr>
          <p:spPr>
            <a:xfrm rot="10800000">
              <a:off x="2853785" y="27370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17"/>
            <p:cNvSpPr/>
            <p:nvPr/>
          </p:nvSpPr>
          <p:spPr>
            <a:xfrm rot="10800000">
              <a:off x="2854610" y="271089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17"/>
            <p:cNvSpPr/>
            <p:nvPr/>
          </p:nvSpPr>
          <p:spPr>
            <a:xfrm rot="10800000">
              <a:off x="2848235" y="275782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17"/>
            <p:cNvSpPr/>
            <p:nvPr/>
          </p:nvSpPr>
          <p:spPr>
            <a:xfrm rot="10800000">
              <a:off x="2859760" y="2687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17"/>
            <p:cNvSpPr/>
            <p:nvPr/>
          </p:nvSpPr>
          <p:spPr>
            <a:xfrm rot="10800000">
              <a:off x="2864085" y="2699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17"/>
            <p:cNvSpPr/>
            <p:nvPr/>
          </p:nvSpPr>
          <p:spPr>
            <a:xfrm rot="10800000">
              <a:off x="2861110" y="27469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17"/>
            <p:cNvSpPr/>
            <p:nvPr/>
          </p:nvSpPr>
          <p:spPr>
            <a:xfrm rot="10800000">
              <a:off x="3106735" y="268497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17"/>
            <p:cNvSpPr/>
            <p:nvPr/>
          </p:nvSpPr>
          <p:spPr>
            <a:xfrm rot="10800000">
              <a:off x="3172085" y="274484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17"/>
            <p:cNvSpPr/>
            <p:nvPr/>
          </p:nvSpPr>
          <p:spPr>
            <a:xfrm rot="10800000">
              <a:off x="3168160" y="27310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17"/>
            <p:cNvSpPr/>
            <p:nvPr/>
          </p:nvSpPr>
          <p:spPr>
            <a:xfrm rot="10800000">
              <a:off x="3162585" y="27203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17"/>
            <p:cNvSpPr/>
            <p:nvPr/>
          </p:nvSpPr>
          <p:spPr>
            <a:xfrm rot="10800000">
              <a:off x="3176310" y="270834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17"/>
            <p:cNvSpPr/>
            <p:nvPr/>
          </p:nvSpPr>
          <p:spPr>
            <a:xfrm rot="10800000">
              <a:off x="3157860" y="274307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17"/>
            <p:cNvSpPr/>
            <p:nvPr/>
          </p:nvSpPr>
          <p:spPr>
            <a:xfrm rot="10800000">
              <a:off x="3180635" y="2733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17"/>
            <p:cNvSpPr/>
            <p:nvPr/>
          </p:nvSpPr>
          <p:spPr>
            <a:xfrm rot="10800000">
              <a:off x="3178460" y="2718895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17"/>
            <p:cNvSpPr/>
            <p:nvPr/>
          </p:nvSpPr>
          <p:spPr>
            <a:xfrm rot="10800000">
              <a:off x="3142810" y="274307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17"/>
            <p:cNvSpPr/>
            <p:nvPr/>
          </p:nvSpPr>
          <p:spPr>
            <a:xfrm rot="10800000">
              <a:off x="3155685" y="27551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17"/>
            <p:cNvSpPr/>
            <p:nvPr/>
          </p:nvSpPr>
          <p:spPr>
            <a:xfrm rot="10800000">
              <a:off x="3136410" y="273452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17"/>
            <p:cNvSpPr/>
            <p:nvPr/>
          </p:nvSpPr>
          <p:spPr>
            <a:xfrm rot="10800000">
              <a:off x="3131685" y="272204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17"/>
            <p:cNvSpPr/>
            <p:nvPr/>
          </p:nvSpPr>
          <p:spPr>
            <a:xfrm rot="10800000">
              <a:off x="3140235" y="26971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17"/>
            <p:cNvSpPr/>
            <p:nvPr/>
          </p:nvSpPr>
          <p:spPr>
            <a:xfrm rot="10800000">
              <a:off x="3186210" y="269584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17"/>
            <p:cNvSpPr/>
            <p:nvPr/>
          </p:nvSpPr>
          <p:spPr>
            <a:xfrm rot="10800000">
              <a:off x="3152710" y="27318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17"/>
            <p:cNvSpPr/>
            <p:nvPr/>
          </p:nvSpPr>
          <p:spPr>
            <a:xfrm rot="10800000">
              <a:off x="3147960" y="27202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17"/>
            <p:cNvSpPr/>
            <p:nvPr/>
          </p:nvSpPr>
          <p:spPr>
            <a:xfrm rot="10800000">
              <a:off x="3121785" y="274484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17"/>
            <p:cNvSpPr/>
            <p:nvPr/>
          </p:nvSpPr>
          <p:spPr>
            <a:xfrm rot="10800000">
              <a:off x="3191360" y="2707870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17"/>
            <p:cNvSpPr/>
            <p:nvPr/>
          </p:nvSpPr>
          <p:spPr>
            <a:xfrm rot="10800000">
              <a:off x="2949960" y="252539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17"/>
            <p:cNvSpPr/>
            <p:nvPr/>
          </p:nvSpPr>
          <p:spPr>
            <a:xfrm rot="10800000">
              <a:off x="2955110" y="25367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17"/>
            <p:cNvSpPr/>
            <p:nvPr/>
          </p:nvSpPr>
          <p:spPr>
            <a:xfrm rot="10800000">
              <a:off x="2944385" y="25141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17"/>
            <p:cNvSpPr/>
            <p:nvPr/>
          </p:nvSpPr>
          <p:spPr>
            <a:xfrm rot="10800000">
              <a:off x="2931910" y="25123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17"/>
            <p:cNvSpPr/>
            <p:nvPr/>
          </p:nvSpPr>
          <p:spPr>
            <a:xfrm rot="10800000">
              <a:off x="2940160" y="253837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17"/>
            <p:cNvSpPr/>
            <p:nvPr/>
          </p:nvSpPr>
          <p:spPr>
            <a:xfrm rot="10800000">
              <a:off x="2934085" y="25266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17"/>
            <p:cNvSpPr/>
            <p:nvPr/>
          </p:nvSpPr>
          <p:spPr>
            <a:xfrm rot="10800000">
              <a:off x="2958610" y="254897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17"/>
            <p:cNvSpPr/>
            <p:nvPr/>
          </p:nvSpPr>
          <p:spPr>
            <a:xfrm rot="10800000">
              <a:off x="2959860" y="255887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17"/>
            <p:cNvSpPr/>
            <p:nvPr/>
          </p:nvSpPr>
          <p:spPr>
            <a:xfrm rot="10800000">
              <a:off x="3184960" y="2686395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17"/>
            <p:cNvSpPr/>
            <p:nvPr/>
          </p:nvSpPr>
          <p:spPr>
            <a:xfrm rot="10800000">
              <a:off x="3190935" y="272082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17"/>
            <p:cNvSpPr/>
            <p:nvPr/>
          </p:nvSpPr>
          <p:spPr>
            <a:xfrm rot="10800000">
              <a:off x="2988185" y="255117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17"/>
            <p:cNvSpPr/>
            <p:nvPr/>
          </p:nvSpPr>
          <p:spPr>
            <a:xfrm rot="10800000">
              <a:off x="2965010" y="25708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17"/>
            <p:cNvSpPr/>
            <p:nvPr/>
          </p:nvSpPr>
          <p:spPr>
            <a:xfrm rot="10800000">
              <a:off x="2967585" y="25378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17"/>
            <p:cNvSpPr/>
            <p:nvPr/>
          </p:nvSpPr>
          <p:spPr>
            <a:xfrm rot="10800000">
              <a:off x="3035910" y="2768020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17"/>
            <p:cNvSpPr/>
            <p:nvPr/>
          </p:nvSpPr>
          <p:spPr>
            <a:xfrm rot="10800000">
              <a:off x="2868435" y="277167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17"/>
            <p:cNvSpPr/>
            <p:nvPr/>
          </p:nvSpPr>
          <p:spPr>
            <a:xfrm rot="10800000">
              <a:off x="2771335" y="277259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17"/>
            <p:cNvSpPr/>
            <p:nvPr/>
          </p:nvSpPr>
          <p:spPr>
            <a:xfrm rot="10800000">
              <a:off x="2746910" y="27357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17"/>
            <p:cNvSpPr/>
            <p:nvPr/>
          </p:nvSpPr>
          <p:spPr>
            <a:xfrm rot="10800000">
              <a:off x="3053035" y="272122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17"/>
            <p:cNvSpPr/>
            <p:nvPr/>
          </p:nvSpPr>
          <p:spPr>
            <a:xfrm rot="10800000">
              <a:off x="3049210" y="27577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17"/>
            <p:cNvSpPr/>
            <p:nvPr/>
          </p:nvSpPr>
          <p:spPr>
            <a:xfrm rot="10800000">
              <a:off x="2750710" y="27031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17"/>
            <p:cNvSpPr/>
            <p:nvPr/>
          </p:nvSpPr>
          <p:spPr>
            <a:xfrm rot="10800000">
              <a:off x="2884310" y="27688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17"/>
            <p:cNvSpPr/>
            <p:nvPr/>
          </p:nvSpPr>
          <p:spPr>
            <a:xfrm rot="10800000">
              <a:off x="2929335" y="2501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17"/>
            <p:cNvSpPr/>
            <p:nvPr/>
          </p:nvSpPr>
          <p:spPr>
            <a:xfrm rot="10800000">
              <a:off x="2758460" y="276977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17"/>
            <p:cNvSpPr/>
            <p:nvPr/>
          </p:nvSpPr>
          <p:spPr>
            <a:xfrm rot="10800000">
              <a:off x="2760610" y="272544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17"/>
            <p:cNvSpPr/>
            <p:nvPr/>
          </p:nvSpPr>
          <p:spPr>
            <a:xfrm rot="10800000">
              <a:off x="2764435" y="26889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17"/>
            <p:cNvSpPr/>
            <p:nvPr/>
          </p:nvSpPr>
          <p:spPr>
            <a:xfrm rot="10800000">
              <a:off x="2750710" y="2688545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17"/>
            <p:cNvSpPr/>
            <p:nvPr/>
          </p:nvSpPr>
          <p:spPr>
            <a:xfrm rot="10800000">
              <a:off x="2756285" y="2757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17"/>
            <p:cNvSpPr/>
            <p:nvPr/>
          </p:nvSpPr>
          <p:spPr>
            <a:xfrm rot="10800000">
              <a:off x="2750310" y="274824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17"/>
            <p:cNvSpPr/>
            <p:nvPr/>
          </p:nvSpPr>
          <p:spPr>
            <a:xfrm rot="10800000">
              <a:off x="3096010" y="275424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17"/>
            <p:cNvSpPr/>
            <p:nvPr/>
          </p:nvSpPr>
          <p:spPr>
            <a:xfrm rot="10800000">
              <a:off x="3108485" y="2756070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17"/>
            <p:cNvSpPr/>
            <p:nvPr/>
          </p:nvSpPr>
          <p:spPr>
            <a:xfrm rot="10800000">
              <a:off x="3103735" y="27315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17"/>
            <p:cNvSpPr/>
            <p:nvPr/>
          </p:nvSpPr>
          <p:spPr>
            <a:xfrm rot="10800000">
              <a:off x="3102510" y="27216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17"/>
            <p:cNvSpPr/>
            <p:nvPr/>
          </p:nvSpPr>
          <p:spPr>
            <a:xfrm rot="10800000">
              <a:off x="3099010" y="270942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17"/>
            <p:cNvSpPr/>
            <p:nvPr/>
          </p:nvSpPr>
          <p:spPr>
            <a:xfrm rot="10800000">
              <a:off x="3108885" y="27435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17"/>
            <p:cNvSpPr/>
            <p:nvPr/>
          </p:nvSpPr>
          <p:spPr>
            <a:xfrm rot="10800000">
              <a:off x="3116210" y="2720820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17"/>
            <p:cNvSpPr/>
            <p:nvPr/>
          </p:nvSpPr>
          <p:spPr>
            <a:xfrm rot="10800000">
              <a:off x="3057760" y="27327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17"/>
            <p:cNvSpPr/>
            <p:nvPr/>
          </p:nvSpPr>
          <p:spPr>
            <a:xfrm rot="10800000">
              <a:off x="3111060" y="271052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17"/>
            <p:cNvSpPr/>
            <p:nvPr/>
          </p:nvSpPr>
          <p:spPr>
            <a:xfrm rot="10800000">
              <a:off x="3065510" y="275564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17"/>
            <p:cNvSpPr/>
            <p:nvPr/>
          </p:nvSpPr>
          <p:spPr>
            <a:xfrm rot="10800000">
              <a:off x="3068485" y="27224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17"/>
            <p:cNvSpPr/>
            <p:nvPr/>
          </p:nvSpPr>
          <p:spPr>
            <a:xfrm rot="10800000">
              <a:off x="3117960" y="273277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17"/>
            <p:cNvSpPr/>
            <p:nvPr/>
          </p:nvSpPr>
          <p:spPr>
            <a:xfrm rot="10800000">
              <a:off x="3062510" y="27448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17"/>
            <p:cNvSpPr/>
            <p:nvPr/>
          </p:nvSpPr>
          <p:spPr>
            <a:xfrm rot="10800000">
              <a:off x="3085710" y="276644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17"/>
            <p:cNvSpPr/>
            <p:nvPr/>
          </p:nvSpPr>
          <p:spPr>
            <a:xfrm rot="10800000">
              <a:off x="3073235" y="2732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17"/>
            <p:cNvSpPr/>
            <p:nvPr/>
          </p:nvSpPr>
          <p:spPr>
            <a:xfrm rot="10800000">
              <a:off x="2702160" y="273589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17"/>
            <p:cNvSpPr/>
            <p:nvPr/>
          </p:nvSpPr>
          <p:spPr>
            <a:xfrm rot="10800000">
              <a:off x="3143210" y="2769270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17"/>
            <p:cNvSpPr/>
            <p:nvPr/>
          </p:nvSpPr>
          <p:spPr>
            <a:xfrm rot="10800000">
              <a:off x="3114060" y="276762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17"/>
            <p:cNvSpPr/>
            <p:nvPr/>
          </p:nvSpPr>
          <p:spPr>
            <a:xfrm rot="10800000">
              <a:off x="3098585" y="2768845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17"/>
            <p:cNvSpPr/>
            <p:nvPr/>
          </p:nvSpPr>
          <p:spPr>
            <a:xfrm rot="10800000">
              <a:off x="3070235" y="2767195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17"/>
            <p:cNvSpPr/>
            <p:nvPr/>
          </p:nvSpPr>
          <p:spPr>
            <a:xfrm rot="10800000">
              <a:off x="2812985" y="258372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17"/>
            <p:cNvSpPr/>
            <p:nvPr/>
          </p:nvSpPr>
          <p:spPr>
            <a:xfrm rot="10800000">
              <a:off x="2915635" y="25137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17"/>
            <p:cNvSpPr/>
            <p:nvPr/>
          </p:nvSpPr>
          <p:spPr>
            <a:xfrm rot="10800000">
              <a:off x="2916460" y="2501795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17"/>
            <p:cNvSpPr/>
            <p:nvPr/>
          </p:nvSpPr>
          <p:spPr>
            <a:xfrm rot="10800000">
              <a:off x="2778235" y="2665370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17"/>
            <p:cNvSpPr/>
            <p:nvPr/>
          </p:nvSpPr>
          <p:spPr>
            <a:xfrm rot="10800000">
              <a:off x="3054360" y="2770170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17"/>
            <p:cNvSpPr/>
            <p:nvPr/>
          </p:nvSpPr>
          <p:spPr>
            <a:xfrm rot="10800000">
              <a:off x="2812985" y="259837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17"/>
            <p:cNvSpPr/>
            <p:nvPr/>
          </p:nvSpPr>
          <p:spPr>
            <a:xfrm rot="10800000">
              <a:off x="2804835" y="26657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17"/>
            <p:cNvSpPr/>
            <p:nvPr/>
          </p:nvSpPr>
          <p:spPr>
            <a:xfrm rot="10800000">
              <a:off x="2807410" y="261897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17"/>
            <p:cNvSpPr/>
            <p:nvPr/>
          </p:nvSpPr>
          <p:spPr>
            <a:xfrm rot="10800000">
              <a:off x="2882535" y="25034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17"/>
            <p:cNvSpPr/>
            <p:nvPr/>
          </p:nvSpPr>
          <p:spPr>
            <a:xfrm rot="10800000">
              <a:off x="2742985" y="27705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17"/>
            <p:cNvSpPr/>
            <p:nvPr/>
          </p:nvSpPr>
          <p:spPr>
            <a:xfrm rot="10800000">
              <a:off x="273783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17"/>
            <p:cNvSpPr/>
            <p:nvPr/>
          </p:nvSpPr>
          <p:spPr>
            <a:xfrm rot="10800000">
              <a:off x="2965410" y="2524470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17"/>
            <p:cNvSpPr/>
            <p:nvPr/>
          </p:nvSpPr>
          <p:spPr>
            <a:xfrm rot="10800000">
              <a:off x="2820285" y="27111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17"/>
            <p:cNvSpPr/>
            <p:nvPr/>
          </p:nvSpPr>
          <p:spPr>
            <a:xfrm rot="10800000">
              <a:off x="2697435" y="272544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17"/>
            <p:cNvSpPr/>
            <p:nvPr/>
          </p:nvSpPr>
          <p:spPr>
            <a:xfrm rot="10800000">
              <a:off x="2697935" y="27143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17"/>
            <p:cNvSpPr/>
            <p:nvPr/>
          </p:nvSpPr>
          <p:spPr>
            <a:xfrm rot="10800000">
              <a:off x="2691460" y="274782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17"/>
            <p:cNvSpPr/>
            <p:nvPr/>
          </p:nvSpPr>
          <p:spPr>
            <a:xfrm rot="10800000">
              <a:off x="2727535" y="277184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17"/>
            <p:cNvSpPr/>
            <p:nvPr/>
          </p:nvSpPr>
          <p:spPr>
            <a:xfrm rot="10800000">
              <a:off x="2686710" y="273627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17"/>
            <p:cNvSpPr/>
            <p:nvPr/>
          </p:nvSpPr>
          <p:spPr>
            <a:xfrm rot="10800000">
              <a:off x="2766185" y="26770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17"/>
            <p:cNvSpPr/>
            <p:nvPr/>
          </p:nvSpPr>
          <p:spPr>
            <a:xfrm rot="10800000">
              <a:off x="2737410" y="269114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17"/>
            <p:cNvSpPr/>
            <p:nvPr/>
          </p:nvSpPr>
          <p:spPr>
            <a:xfrm rot="10800000">
              <a:off x="2925110" y="25382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17"/>
            <p:cNvSpPr/>
            <p:nvPr/>
          </p:nvSpPr>
          <p:spPr>
            <a:xfrm rot="10800000">
              <a:off x="2818535" y="253827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17"/>
            <p:cNvSpPr/>
            <p:nvPr/>
          </p:nvSpPr>
          <p:spPr>
            <a:xfrm rot="10800000">
              <a:off x="2826785" y="2526220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17"/>
            <p:cNvSpPr/>
            <p:nvPr/>
          </p:nvSpPr>
          <p:spPr>
            <a:xfrm rot="10800000">
              <a:off x="2838335" y="25150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17"/>
            <p:cNvSpPr/>
            <p:nvPr/>
          </p:nvSpPr>
          <p:spPr>
            <a:xfrm rot="10800000">
              <a:off x="2807410" y="260949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17"/>
            <p:cNvSpPr/>
            <p:nvPr/>
          </p:nvSpPr>
          <p:spPr>
            <a:xfrm rot="10800000">
              <a:off x="2698760" y="277059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17"/>
            <p:cNvSpPr/>
            <p:nvPr/>
          </p:nvSpPr>
          <p:spPr>
            <a:xfrm rot="10800000">
              <a:off x="2823285" y="25605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17"/>
            <p:cNvSpPr/>
            <p:nvPr/>
          </p:nvSpPr>
          <p:spPr>
            <a:xfrm rot="10800000">
              <a:off x="2889460" y="252794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17"/>
            <p:cNvSpPr/>
            <p:nvPr/>
          </p:nvSpPr>
          <p:spPr>
            <a:xfrm rot="10800000">
              <a:off x="2898010" y="250262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17"/>
            <p:cNvSpPr/>
            <p:nvPr/>
          </p:nvSpPr>
          <p:spPr>
            <a:xfrm rot="10800000">
              <a:off x="2885135" y="25154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17"/>
            <p:cNvSpPr/>
            <p:nvPr/>
          </p:nvSpPr>
          <p:spPr>
            <a:xfrm rot="10800000">
              <a:off x="2893260" y="2490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17"/>
            <p:cNvSpPr/>
            <p:nvPr/>
          </p:nvSpPr>
          <p:spPr>
            <a:xfrm rot="10800000">
              <a:off x="2869660" y="25141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17"/>
            <p:cNvSpPr/>
            <p:nvPr/>
          </p:nvSpPr>
          <p:spPr>
            <a:xfrm rot="10800000">
              <a:off x="2874810" y="24935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17"/>
            <p:cNvSpPr/>
            <p:nvPr/>
          </p:nvSpPr>
          <p:spPr>
            <a:xfrm rot="10800000">
              <a:off x="2880385" y="254764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17"/>
            <p:cNvSpPr/>
            <p:nvPr/>
          </p:nvSpPr>
          <p:spPr>
            <a:xfrm rot="10800000">
              <a:off x="2921210" y="25244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17"/>
            <p:cNvSpPr/>
            <p:nvPr/>
          </p:nvSpPr>
          <p:spPr>
            <a:xfrm rot="10800000">
              <a:off x="29186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17"/>
            <p:cNvSpPr/>
            <p:nvPr/>
          </p:nvSpPr>
          <p:spPr>
            <a:xfrm rot="10800000">
              <a:off x="2913885" y="25601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17"/>
            <p:cNvSpPr/>
            <p:nvPr/>
          </p:nvSpPr>
          <p:spPr>
            <a:xfrm rot="10800000">
              <a:off x="2813910" y="25721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17"/>
            <p:cNvSpPr/>
            <p:nvPr/>
          </p:nvSpPr>
          <p:spPr>
            <a:xfrm rot="10800000">
              <a:off x="2864510" y="2503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17"/>
            <p:cNvSpPr/>
            <p:nvPr/>
          </p:nvSpPr>
          <p:spPr>
            <a:xfrm rot="10800000">
              <a:off x="2910885" y="253652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17"/>
            <p:cNvSpPr/>
            <p:nvPr/>
          </p:nvSpPr>
          <p:spPr>
            <a:xfrm rot="10800000">
              <a:off x="2905735" y="25253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17"/>
            <p:cNvSpPr/>
            <p:nvPr/>
          </p:nvSpPr>
          <p:spPr>
            <a:xfrm rot="10800000">
              <a:off x="2901510" y="251374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17"/>
            <p:cNvSpPr/>
            <p:nvPr/>
          </p:nvSpPr>
          <p:spPr>
            <a:xfrm rot="10800000">
              <a:off x="2828435" y="25721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17"/>
            <p:cNvSpPr/>
            <p:nvPr/>
          </p:nvSpPr>
          <p:spPr>
            <a:xfrm rot="10800000">
              <a:off x="2861935" y="25369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17"/>
            <p:cNvSpPr/>
            <p:nvPr/>
          </p:nvSpPr>
          <p:spPr>
            <a:xfrm rot="10800000">
              <a:off x="2833185" y="2549395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17"/>
            <p:cNvSpPr/>
            <p:nvPr/>
          </p:nvSpPr>
          <p:spPr>
            <a:xfrm rot="10800000">
              <a:off x="2822860" y="26207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17"/>
            <p:cNvSpPr/>
            <p:nvPr/>
          </p:nvSpPr>
          <p:spPr>
            <a:xfrm rot="10800000">
              <a:off x="2833585" y="25369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17"/>
            <p:cNvSpPr/>
            <p:nvPr/>
          </p:nvSpPr>
          <p:spPr>
            <a:xfrm rot="10800000">
              <a:off x="2819060" y="254922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17"/>
            <p:cNvSpPr/>
            <p:nvPr/>
          </p:nvSpPr>
          <p:spPr>
            <a:xfrm rot="10800000">
              <a:off x="2820285" y="26082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17"/>
            <p:cNvSpPr/>
            <p:nvPr/>
          </p:nvSpPr>
          <p:spPr>
            <a:xfrm rot="10800000">
              <a:off x="2826260" y="2584245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17"/>
            <p:cNvSpPr/>
            <p:nvPr/>
          </p:nvSpPr>
          <p:spPr>
            <a:xfrm rot="10800000">
              <a:off x="2852035" y="25028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17"/>
            <p:cNvSpPr/>
            <p:nvPr/>
          </p:nvSpPr>
          <p:spPr>
            <a:xfrm rot="10800000">
              <a:off x="2838735" y="255997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17"/>
            <p:cNvSpPr/>
            <p:nvPr/>
          </p:nvSpPr>
          <p:spPr>
            <a:xfrm rot="10800000">
              <a:off x="2856785" y="25249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17"/>
            <p:cNvSpPr/>
            <p:nvPr/>
          </p:nvSpPr>
          <p:spPr>
            <a:xfrm rot="10800000">
              <a:off x="2855535" y="25150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17"/>
            <p:cNvSpPr/>
            <p:nvPr/>
          </p:nvSpPr>
          <p:spPr>
            <a:xfrm rot="10800000">
              <a:off x="2846885" y="25373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17"/>
            <p:cNvSpPr/>
            <p:nvPr/>
          </p:nvSpPr>
          <p:spPr>
            <a:xfrm rot="10800000">
              <a:off x="2841735" y="2526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17"/>
            <p:cNvSpPr/>
            <p:nvPr/>
          </p:nvSpPr>
          <p:spPr>
            <a:xfrm rot="10800000">
              <a:off x="2694435" y="27589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17"/>
            <p:cNvSpPr/>
            <p:nvPr/>
          </p:nvSpPr>
          <p:spPr>
            <a:xfrm rot="10800000">
              <a:off x="3075810" y="268499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17"/>
            <p:cNvSpPr/>
            <p:nvPr/>
          </p:nvSpPr>
          <p:spPr>
            <a:xfrm rot="10800000">
              <a:off x="3073235" y="267454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17"/>
            <p:cNvSpPr/>
            <p:nvPr/>
          </p:nvSpPr>
          <p:spPr>
            <a:xfrm rot="10800000">
              <a:off x="3078035" y="2699270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17"/>
            <p:cNvSpPr/>
            <p:nvPr/>
          </p:nvSpPr>
          <p:spPr>
            <a:xfrm rot="10800000">
              <a:off x="3088285" y="2673945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17"/>
            <p:cNvSpPr/>
            <p:nvPr/>
          </p:nvSpPr>
          <p:spPr>
            <a:xfrm rot="10800000">
              <a:off x="3088285" y="268679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17"/>
            <p:cNvSpPr/>
            <p:nvPr/>
          </p:nvSpPr>
          <p:spPr>
            <a:xfrm rot="10800000">
              <a:off x="3069010" y="271092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17"/>
            <p:cNvSpPr/>
            <p:nvPr/>
          </p:nvSpPr>
          <p:spPr>
            <a:xfrm rot="10800000">
              <a:off x="3083960" y="271092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17"/>
            <p:cNvSpPr/>
            <p:nvPr/>
          </p:nvSpPr>
          <p:spPr>
            <a:xfrm rot="10800000">
              <a:off x="3045310" y="268639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17"/>
            <p:cNvSpPr/>
            <p:nvPr/>
          </p:nvSpPr>
          <p:spPr>
            <a:xfrm rot="10800000">
              <a:off x="2983460" y="258167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17"/>
            <p:cNvSpPr/>
            <p:nvPr/>
          </p:nvSpPr>
          <p:spPr>
            <a:xfrm rot="10800000">
              <a:off x="3039310" y="272122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17"/>
            <p:cNvSpPr/>
            <p:nvPr/>
          </p:nvSpPr>
          <p:spPr>
            <a:xfrm rot="10800000">
              <a:off x="3065085" y="269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17"/>
            <p:cNvSpPr/>
            <p:nvPr/>
          </p:nvSpPr>
          <p:spPr>
            <a:xfrm rot="10800000">
              <a:off x="3040135" y="270934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17"/>
            <p:cNvSpPr/>
            <p:nvPr/>
          </p:nvSpPr>
          <p:spPr>
            <a:xfrm rot="10800000">
              <a:off x="3059535" y="268637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17"/>
            <p:cNvSpPr/>
            <p:nvPr/>
          </p:nvSpPr>
          <p:spPr>
            <a:xfrm rot="10800000">
              <a:off x="3054785" y="270917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17"/>
            <p:cNvSpPr/>
            <p:nvPr/>
          </p:nvSpPr>
          <p:spPr>
            <a:xfrm rot="10800000">
              <a:off x="3049635" y="269804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17"/>
            <p:cNvSpPr/>
            <p:nvPr/>
          </p:nvSpPr>
          <p:spPr>
            <a:xfrm rot="10800000">
              <a:off x="3046635" y="27452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17"/>
            <p:cNvSpPr/>
            <p:nvPr/>
          </p:nvSpPr>
          <p:spPr>
            <a:xfrm rot="10800000">
              <a:off x="3167760" y="2686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17"/>
            <p:cNvSpPr/>
            <p:nvPr/>
          </p:nvSpPr>
          <p:spPr>
            <a:xfrm rot="10800000">
              <a:off x="3171160" y="269712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17"/>
            <p:cNvSpPr/>
            <p:nvPr/>
          </p:nvSpPr>
          <p:spPr>
            <a:xfrm rot="10800000">
              <a:off x="3132910" y="2666695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17"/>
            <p:cNvSpPr/>
            <p:nvPr/>
          </p:nvSpPr>
          <p:spPr>
            <a:xfrm rot="10800000">
              <a:off x="2985610" y="25936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17"/>
            <p:cNvSpPr/>
            <p:nvPr/>
          </p:nvSpPr>
          <p:spPr>
            <a:xfrm rot="10800000">
              <a:off x="3129510" y="270999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17"/>
            <p:cNvSpPr/>
            <p:nvPr/>
          </p:nvSpPr>
          <p:spPr>
            <a:xfrm rot="10800000">
              <a:off x="3166410" y="267742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17"/>
            <p:cNvSpPr/>
            <p:nvPr/>
          </p:nvSpPr>
          <p:spPr>
            <a:xfrm rot="10800000">
              <a:off x="2992535" y="2562295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17"/>
            <p:cNvSpPr/>
            <p:nvPr/>
          </p:nvSpPr>
          <p:spPr>
            <a:xfrm rot="10800000">
              <a:off x="3109310" y="269712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17"/>
            <p:cNvSpPr/>
            <p:nvPr/>
          </p:nvSpPr>
          <p:spPr>
            <a:xfrm rot="10800000">
              <a:off x="3088685" y="273259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17"/>
            <p:cNvSpPr/>
            <p:nvPr/>
          </p:nvSpPr>
          <p:spPr>
            <a:xfrm rot="10800000">
              <a:off x="3084885" y="272164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17"/>
            <p:cNvSpPr/>
            <p:nvPr/>
          </p:nvSpPr>
          <p:spPr>
            <a:xfrm rot="10800000">
              <a:off x="3097760" y="266319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17"/>
            <p:cNvSpPr/>
            <p:nvPr/>
          </p:nvSpPr>
          <p:spPr>
            <a:xfrm rot="10800000">
              <a:off x="3101160" y="26756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17"/>
            <p:cNvSpPr/>
            <p:nvPr/>
          </p:nvSpPr>
          <p:spPr>
            <a:xfrm rot="10800000">
              <a:off x="3080135" y="275579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17"/>
            <p:cNvSpPr/>
            <p:nvPr/>
          </p:nvSpPr>
          <p:spPr>
            <a:xfrm rot="10800000">
              <a:off x="3081885" y="265289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17"/>
            <p:cNvSpPr/>
            <p:nvPr/>
          </p:nvSpPr>
          <p:spPr>
            <a:xfrm rot="10800000">
              <a:off x="3083535" y="266212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17"/>
            <p:cNvSpPr/>
            <p:nvPr/>
          </p:nvSpPr>
          <p:spPr>
            <a:xfrm rot="10800000">
              <a:off x="2791935" y="271134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17"/>
            <p:cNvSpPr/>
            <p:nvPr/>
          </p:nvSpPr>
          <p:spPr>
            <a:xfrm rot="10800000">
              <a:off x="2791535" y="272364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17"/>
            <p:cNvSpPr/>
            <p:nvPr/>
          </p:nvSpPr>
          <p:spPr>
            <a:xfrm rot="10800000">
              <a:off x="2796685" y="2689370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17"/>
            <p:cNvSpPr/>
            <p:nvPr/>
          </p:nvSpPr>
          <p:spPr>
            <a:xfrm rot="10800000">
              <a:off x="2784635" y="2758370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17"/>
            <p:cNvSpPr/>
            <p:nvPr/>
          </p:nvSpPr>
          <p:spPr>
            <a:xfrm rot="10800000">
              <a:off x="2786785" y="2746595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17"/>
            <p:cNvSpPr/>
            <p:nvPr/>
          </p:nvSpPr>
          <p:spPr>
            <a:xfrm rot="10800000">
              <a:off x="2781235" y="273494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17"/>
            <p:cNvSpPr/>
            <p:nvPr/>
          </p:nvSpPr>
          <p:spPr>
            <a:xfrm rot="10800000">
              <a:off x="2797110" y="2734095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17"/>
            <p:cNvSpPr/>
            <p:nvPr/>
          </p:nvSpPr>
          <p:spPr>
            <a:xfrm rot="10800000">
              <a:off x="2813910" y="268939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17"/>
            <p:cNvSpPr/>
            <p:nvPr/>
          </p:nvSpPr>
          <p:spPr>
            <a:xfrm rot="10800000">
              <a:off x="2776910" y="272339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17"/>
            <p:cNvSpPr/>
            <p:nvPr/>
          </p:nvSpPr>
          <p:spPr>
            <a:xfrm rot="10800000">
              <a:off x="2815135" y="269927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17"/>
            <p:cNvSpPr/>
            <p:nvPr/>
          </p:nvSpPr>
          <p:spPr>
            <a:xfrm rot="10800000">
              <a:off x="2809560" y="273627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17"/>
            <p:cNvSpPr/>
            <p:nvPr/>
          </p:nvSpPr>
          <p:spPr>
            <a:xfrm rot="10800000">
              <a:off x="2807410" y="272204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17"/>
            <p:cNvSpPr/>
            <p:nvPr/>
          </p:nvSpPr>
          <p:spPr>
            <a:xfrm rot="10800000">
              <a:off x="2805235" y="276977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17"/>
            <p:cNvSpPr/>
            <p:nvPr/>
          </p:nvSpPr>
          <p:spPr>
            <a:xfrm rot="10800000">
              <a:off x="2801010" y="2748245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17"/>
            <p:cNvSpPr/>
            <p:nvPr/>
          </p:nvSpPr>
          <p:spPr>
            <a:xfrm rot="10800000">
              <a:off x="2872235" y="273452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17"/>
            <p:cNvSpPr/>
            <p:nvPr/>
          </p:nvSpPr>
          <p:spPr>
            <a:xfrm rot="10800000">
              <a:off x="2887710" y="273434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17"/>
            <p:cNvSpPr/>
            <p:nvPr/>
          </p:nvSpPr>
          <p:spPr>
            <a:xfrm rot="10800000">
              <a:off x="2771735" y="27465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17"/>
            <p:cNvSpPr/>
            <p:nvPr/>
          </p:nvSpPr>
          <p:spPr>
            <a:xfrm rot="10800000">
              <a:off x="2879960" y="275729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17"/>
            <p:cNvSpPr/>
            <p:nvPr/>
          </p:nvSpPr>
          <p:spPr>
            <a:xfrm rot="10800000">
              <a:off x="2882960" y="27242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17"/>
            <p:cNvSpPr/>
            <p:nvPr/>
          </p:nvSpPr>
          <p:spPr>
            <a:xfrm rot="10800000">
              <a:off x="3006235" y="2768020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17"/>
            <p:cNvSpPr/>
            <p:nvPr/>
          </p:nvSpPr>
          <p:spPr>
            <a:xfrm rot="10800000">
              <a:off x="2913060" y="2770195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17"/>
            <p:cNvSpPr/>
            <p:nvPr/>
          </p:nvSpPr>
          <p:spPr>
            <a:xfrm rot="10800000">
              <a:off x="2974910" y="2768445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17"/>
            <p:cNvSpPr/>
            <p:nvPr/>
          </p:nvSpPr>
          <p:spPr>
            <a:xfrm rot="10800000">
              <a:off x="2876985" y="274607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17"/>
            <p:cNvSpPr/>
            <p:nvPr/>
          </p:nvSpPr>
          <p:spPr>
            <a:xfrm rot="10800000">
              <a:off x="2789360" y="277012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17"/>
            <p:cNvSpPr/>
            <p:nvPr/>
          </p:nvSpPr>
          <p:spPr>
            <a:xfrm rot="10800000">
              <a:off x="2850385" y="276977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17"/>
            <p:cNvSpPr/>
            <p:nvPr/>
          </p:nvSpPr>
          <p:spPr>
            <a:xfrm rot="10800000">
              <a:off x="3033760" y="275619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17"/>
            <p:cNvSpPr/>
            <p:nvPr/>
          </p:nvSpPr>
          <p:spPr>
            <a:xfrm rot="10800000">
              <a:off x="2771335" y="2758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17"/>
            <p:cNvSpPr/>
            <p:nvPr/>
          </p:nvSpPr>
          <p:spPr>
            <a:xfrm rot="10800000">
              <a:off x="2863685" y="275947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17"/>
            <p:cNvSpPr/>
            <p:nvPr/>
          </p:nvSpPr>
          <p:spPr>
            <a:xfrm rot="10800000">
              <a:off x="2867510" y="272287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17"/>
            <p:cNvSpPr/>
            <p:nvPr/>
          </p:nvSpPr>
          <p:spPr>
            <a:xfrm rot="10800000">
              <a:off x="2805235" y="271174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17"/>
            <p:cNvSpPr/>
            <p:nvPr/>
          </p:nvSpPr>
          <p:spPr>
            <a:xfrm rot="10800000">
              <a:off x="2842660" y="25739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17"/>
            <p:cNvSpPr/>
            <p:nvPr/>
          </p:nvSpPr>
          <p:spPr>
            <a:xfrm rot="10800000">
              <a:off x="2842235" y="258507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17"/>
            <p:cNvSpPr/>
            <p:nvPr/>
          </p:nvSpPr>
          <p:spPr>
            <a:xfrm rot="10800000">
              <a:off x="2977885" y="2572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17"/>
            <p:cNvSpPr/>
            <p:nvPr/>
          </p:nvSpPr>
          <p:spPr>
            <a:xfrm rot="10800000">
              <a:off x="2836160" y="26074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17"/>
            <p:cNvSpPr/>
            <p:nvPr/>
          </p:nvSpPr>
          <p:spPr>
            <a:xfrm rot="10800000">
              <a:off x="2849060" y="2547845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17"/>
            <p:cNvSpPr/>
            <p:nvPr/>
          </p:nvSpPr>
          <p:spPr>
            <a:xfrm rot="10800000">
              <a:off x="2827185" y="263299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17"/>
            <p:cNvSpPr/>
            <p:nvPr/>
          </p:nvSpPr>
          <p:spPr>
            <a:xfrm rot="10800000">
              <a:off x="2831010" y="259579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17"/>
            <p:cNvSpPr/>
            <p:nvPr/>
          </p:nvSpPr>
          <p:spPr>
            <a:xfrm rot="10800000">
              <a:off x="2871410" y="25262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17"/>
            <p:cNvSpPr/>
            <p:nvPr/>
          </p:nvSpPr>
          <p:spPr>
            <a:xfrm rot="10800000">
              <a:off x="2876160" y="258449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17"/>
            <p:cNvSpPr/>
            <p:nvPr/>
          </p:nvSpPr>
          <p:spPr>
            <a:xfrm rot="10800000">
              <a:off x="2877385" y="25943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17"/>
            <p:cNvSpPr/>
            <p:nvPr/>
          </p:nvSpPr>
          <p:spPr>
            <a:xfrm rot="10800000">
              <a:off x="2851635" y="256229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17"/>
            <p:cNvSpPr/>
            <p:nvPr/>
          </p:nvSpPr>
          <p:spPr>
            <a:xfrm rot="10800000">
              <a:off x="2822860" y="26782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17"/>
            <p:cNvSpPr/>
            <p:nvPr/>
          </p:nvSpPr>
          <p:spPr>
            <a:xfrm rot="10800000">
              <a:off x="2857185" y="257394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17"/>
            <p:cNvSpPr/>
            <p:nvPr/>
          </p:nvSpPr>
          <p:spPr>
            <a:xfrm rot="10800000">
              <a:off x="2861510" y="25496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17"/>
            <p:cNvSpPr/>
            <p:nvPr/>
          </p:nvSpPr>
          <p:spPr>
            <a:xfrm rot="10800000">
              <a:off x="2867085" y="256104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17"/>
            <p:cNvSpPr/>
            <p:nvPr/>
          </p:nvSpPr>
          <p:spPr>
            <a:xfrm rot="10800000">
              <a:off x="2810385" y="267717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17"/>
            <p:cNvSpPr/>
            <p:nvPr/>
          </p:nvSpPr>
          <p:spPr>
            <a:xfrm rot="10800000">
              <a:off x="2795360" y="267867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17"/>
            <p:cNvSpPr/>
            <p:nvPr/>
          </p:nvSpPr>
          <p:spPr>
            <a:xfrm rot="10800000">
              <a:off x="2789360" y="26671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17"/>
            <p:cNvSpPr/>
            <p:nvPr/>
          </p:nvSpPr>
          <p:spPr>
            <a:xfrm rot="10800000">
              <a:off x="2780410" y="267867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17"/>
            <p:cNvSpPr/>
            <p:nvPr/>
          </p:nvSpPr>
          <p:spPr>
            <a:xfrm rot="10800000">
              <a:off x="2789360" y="265289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17"/>
            <p:cNvSpPr/>
            <p:nvPr/>
          </p:nvSpPr>
          <p:spPr>
            <a:xfrm rot="10800000">
              <a:off x="2769160" y="27006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17"/>
            <p:cNvSpPr/>
            <p:nvPr/>
          </p:nvSpPr>
          <p:spPr>
            <a:xfrm rot="10800000">
              <a:off x="2773910" y="271257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17"/>
            <p:cNvSpPr/>
            <p:nvPr/>
          </p:nvSpPr>
          <p:spPr>
            <a:xfrm rot="10800000">
              <a:off x="2779885" y="269032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17"/>
            <p:cNvSpPr/>
            <p:nvPr/>
          </p:nvSpPr>
          <p:spPr>
            <a:xfrm rot="10800000">
              <a:off x="2764935" y="273777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17"/>
            <p:cNvSpPr/>
            <p:nvPr/>
          </p:nvSpPr>
          <p:spPr>
            <a:xfrm rot="10800000">
              <a:off x="2809160" y="263104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17"/>
            <p:cNvSpPr/>
            <p:nvPr/>
          </p:nvSpPr>
          <p:spPr>
            <a:xfrm rot="10800000">
              <a:off x="2812560" y="2643520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17"/>
            <p:cNvSpPr/>
            <p:nvPr/>
          </p:nvSpPr>
          <p:spPr>
            <a:xfrm rot="10800000">
              <a:off x="2818135" y="265259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17"/>
            <p:cNvSpPr/>
            <p:nvPr/>
          </p:nvSpPr>
          <p:spPr>
            <a:xfrm rot="10800000">
              <a:off x="2800085" y="270019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17"/>
            <p:cNvSpPr/>
            <p:nvPr/>
          </p:nvSpPr>
          <p:spPr>
            <a:xfrm rot="10800000">
              <a:off x="2882535" y="255972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17"/>
            <p:cNvSpPr/>
            <p:nvPr/>
          </p:nvSpPr>
          <p:spPr>
            <a:xfrm rot="10800000">
              <a:off x="2820710" y="266494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17"/>
            <p:cNvSpPr/>
            <p:nvPr/>
          </p:nvSpPr>
          <p:spPr>
            <a:xfrm rot="10800000">
              <a:off x="2846885" y="259547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17"/>
            <p:cNvSpPr/>
            <p:nvPr/>
          </p:nvSpPr>
          <p:spPr>
            <a:xfrm rot="10800000">
              <a:off x="2941410" y="254899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17"/>
            <p:cNvSpPr/>
            <p:nvPr/>
          </p:nvSpPr>
          <p:spPr>
            <a:xfrm rot="10800000">
              <a:off x="2944810" y="256012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17"/>
            <p:cNvSpPr/>
            <p:nvPr/>
          </p:nvSpPr>
          <p:spPr>
            <a:xfrm rot="10800000">
              <a:off x="2949960" y="257137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17"/>
            <p:cNvSpPr/>
            <p:nvPr/>
          </p:nvSpPr>
          <p:spPr>
            <a:xfrm rot="10800000">
              <a:off x="2952110" y="258162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17"/>
            <p:cNvSpPr/>
            <p:nvPr/>
          </p:nvSpPr>
          <p:spPr>
            <a:xfrm rot="10800000">
              <a:off x="2931510" y="26060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17"/>
            <p:cNvSpPr/>
            <p:nvPr/>
          </p:nvSpPr>
          <p:spPr>
            <a:xfrm rot="10800000">
              <a:off x="2884710" y="257342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17"/>
            <p:cNvSpPr/>
            <p:nvPr/>
          </p:nvSpPr>
          <p:spPr>
            <a:xfrm rot="10800000">
              <a:off x="2936660" y="257084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17"/>
            <p:cNvSpPr/>
            <p:nvPr/>
          </p:nvSpPr>
          <p:spPr>
            <a:xfrm rot="10800000">
              <a:off x="2954285" y="259619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17"/>
            <p:cNvSpPr/>
            <p:nvPr/>
          </p:nvSpPr>
          <p:spPr>
            <a:xfrm rot="10800000">
              <a:off x="2929335" y="256012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17"/>
            <p:cNvSpPr/>
            <p:nvPr/>
          </p:nvSpPr>
          <p:spPr>
            <a:xfrm rot="10800000">
              <a:off x="2972735" y="254817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17"/>
            <p:cNvSpPr/>
            <p:nvPr/>
          </p:nvSpPr>
          <p:spPr>
            <a:xfrm rot="10800000">
              <a:off x="2974485" y="256012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17"/>
            <p:cNvSpPr/>
            <p:nvPr/>
          </p:nvSpPr>
          <p:spPr>
            <a:xfrm rot="10800000">
              <a:off x="2970160" y="259497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17"/>
            <p:cNvSpPr/>
            <p:nvPr/>
          </p:nvSpPr>
          <p:spPr>
            <a:xfrm rot="10800000">
              <a:off x="2964585" y="2583420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17"/>
            <p:cNvSpPr/>
            <p:nvPr/>
          </p:nvSpPr>
          <p:spPr>
            <a:xfrm rot="10800000">
              <a:off x="2960260" y="260784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17"/>
            <p:cNvSpPr/>
            <p:nvPr/>
          </p:nvSpPr>
          <p:spPr>
            <a:xfrm rot="10800000">
              <a:off x="2936260" y="258317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17"/>
            <p:cNvSpPr/>
            <p:nvPr/>
          </p:nvSpPr>
          <p:spPr>
            <a:xfrm rot="10800000">
              <a:off x="2900985" y="261722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17"/>
            <p:cNvSpPr/>
            <p:nvPr/>
          </p:nvSpPr>
          <p:spPr>
            <a:xfrm rot="10800000">
              <a:off x="2896360" y="253669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17"/>
            <p:cNvSpPr/>
            <p:nvPr/>
          </p:nvSpPr>
          <p:spPr>
            <a:xfrm rot="10800000">
              <a:off x="2903160" y="257284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17"/>
            <p:cNvSpPr/>
            <p:nvPr/>
          </p:nvSpPr>
          <p:spPr>
            <a:xfrm rot="10800000">
              <a:off x="2905335" y="258507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17"/>
            <p:cNvSpPr/>
            <p:nvPr/>
          </p:nvSpPr>
          <p:spPr>
            <a:xfrm rot="10800000">
              <a:off x="2895435" y="254859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17"/>
            <p:cNvSpPr/>
            <p:nvPr/>
          </p:nvSpPr>
          <p:spPr>
            <a:xfrm rot="10800000">
              <a:off x="2889860" y="258354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17"/>
            <p:cNvSpPr/>
            <p:nvPr/>
          </p:nvSpPr>
          <p:spPr>
            <a:xfrm rot="10800000">
              <a:off x="2895435" y="256269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17"/>
            <p:cNvSpPr/>
            <p:nvPr/>
          </p:nvSpPr>
          <p:spPr>
            <a:xfrm rot="10800000">
              <a:off x="2915635" y="263227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17"/>
            <p:cNvSpPr/>
            <p:nvPr/>
          </p:nvSpPr>
          <p:spPr>
            <a:xfrm rot="10800000">
              <a:off x="2916035" y="261774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17"/>
            <p:cNvSpPr/>
            <p:nvPr/>
          </p:nvSpPr>
          <p:spPr>
            <a:xfrm rot="10800000">
              <a:off x="2916460" y="260609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17"/>
            <p:cNvSpPr/>
            <p:nvPr/>
          </p:nvSpPr>
          <p:spPr>
            <a:xfrm rot="10800000">
              <a:off x="2921610" y="258302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17"/>
            <p:cNvSpPr/>
            <p:nvPr/>
          </p:nvSpPr>
          <p:spPr>
            <a:xfrm rot="10800000">
              <a:off x="2924710" y="254982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17"/>
            <p:cNvSpPr/>
            <p:nvPr/>
          </p:nvSpPr>
          <p:spPr>
            <a:xfrm rot="10800000">
              <a:off x="2910485" y="265289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17"/>
            <p:cNvSpPr/>
            <p:nvPr/>
          </p:nvSpPr>
          <p:spPr>
            <a:xfrm rot="10800000">
              <a:off x="2909660" y="259752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 3">
  <p:cSld name="ONE_COLUMN_TEXT_1_1"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18"/>
          <p:cNvSpPr txBox="1">
            <a:spLocks noGrp="1"/>
          </p:cNvSpPr>
          <p:nvPr>
            <p:ph type="body" idx="1"/>
          </p:nvPr>
        </p:nvSpPr>
        <p:spPr>
          <a:xfrm flipH="1">
            <a:off x="2945700" y="2391325"/>
            <a:ext cx="3252600" cy="14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>
                <a:solidFill>
                  <a:schemeClr val="dk1"/>
                </a:solidFill>
              </a:defRPr>
            </a:lvl1pPr>
            <a:lvl2pPr marL="914400" lvl="1" indent="-317500" rtl="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674" name="Google Shape;7674;p18"/>
          <p:cNvSpPr txBox="1">
            <a:spLocks noGrp="1"/>
          </p:cNvSpPr>
          <p:nvPr>
            <p:ph type="title"/>
          </p:nvPr>
        </p:nvSpPr>
        <p:spPr>
          <a:xfrm flipH="1">
            <a:off x="2310450" y="1092938"/>
            <a:ext cx="45231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75" name="Google Shape;7675;p18"/>
          <p:cNvSpPr/>
          <p:nvPr/>
        </p:nvSpPr>
        <p:spPr>
          <a:xfrm flipH="1">
            <a:off x="-160325" y="3652850"/>
            <a:ext cx="9380528" cy="193545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6" name="Google Shape;7676;p18"/>
          <p:cNvSpPr/>
          <p:nvPr/>
        </p:nvSpPr>
        <p:spPr>
          <a:xfrm rot="5400000" flipH="1">
            <a:off x="239289" y="36324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7" name="Google Shape;7677;p18"/>
          <p:cNvSpPr/>
          <p:nvPr/>
        </p:nvSpPr>
        <p:spPr>
          <a:xfrm rot="5400000" flipH="1">
            <a:off x="8334414" y="40194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78" name="Google Shape;7678;p18"/>
          <p:cNvSpPr/>
          <p:nvPr/>
        </p:nvSpPr>
        <p:spPr>
          <a:xfrm rot="-3532039" flipH="1">
            <a:off x="7958559" y="3017647"/>
            <a:ext cx="342801" cy="37614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_AND_BODY_1_1">
    <p:spTree>
      <p:nvGrpSpPr>
        <p:cNvPr id="1" name="Shape 7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" name="Google Shape;7680;p19"/>
          <p:cNvSpPr txBox="1">
            <a:spLocks noGrp="1"/>
          </p:cNvSpPr>
          <p:nvPr>
            <p:ph type="title"/>
          </p:nvPr>
        </p:nvSpPr>
        <p:spPr>
          <a:xfrm>
            <a:off x="5547400" y="1683991"/>
            <a:ext cx="2727900" cy="7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81" name="Google Shape;7681;p19"/>
          <p:cNvSpPr txBox="1">
            <a:spLocks noGrp="1"/>
          </p:cNvSpPr>
          <p:nvPr>
            <p:ph type="subTitle" idx="1"/>
          </p:nvPr>
        </p:nvSpPr>
        <p:spPr>
          <a:xfrm>
            <a:off x="5547413" y="2645441"/>
            <a:ext cx="2727900" cy="9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None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7682" name="Google Shape;7682;p19"/>
          <p:cNvSpPr/>
          <p:nvPr/>
        </p:nvSpPr>
        <p:spPr>
          <a:xfrm rot="-7617907" flipH="1">
            <a:off x="7307784" y="3387724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83" name="Google Shape;7683;p19"/>
          <p:cNvSpPr/>
          <p:nvPr/>
        </p:nvSpPr>
        <p:spPr>
          <a:xfrm flipH="1">
            <a:off x="7002782" y="46041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84" name="Google Shape;7684;p19"/>
          <p:cNvGrpSpPr/>
          <p:nvPr/>
        </p:nvGrpSpPr>
        <p:grpSpPr>
          <a:xfrm>
            <a:off x="-230512" y="-154330"/>
            <a:ext cx="1803243" cy="1536829"/>
            <a:chOff x="3796300" y="2184925"/>
            <a:chExt cx="427775" cy="364575"/>
          </a:xfrm>
        </p:grpSpPr>
        <p:sp>
          <p:nvSpPr>
            <p:cNvPr id="7685" name="Google Shape;7685;p19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48" name="Google Shape;8148;p19"/>
          <p:cNvSpPr/>
          <p:nvPr/>
        </p:nvSpPr>
        <p:spPr>
          <a:xfrm flipH="1">
            <a:off x="1395350" y="-1543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49" name="Google Shape;8149;p19"/>
          <p:cNvSpPr/>
          <p:nvPr/>
        </p:nvSpPr>
        <p:spPr>
          <a:xfrm flipH="1">
            <a:off x="139669" y="8069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">
    <p:spTree>
      <p:nvGrpSpPr>
        <p:cNvPr id="1" name="Shape 8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1" name="Google Shape;8151;p20"/>
          <p:cNvSpPr txBox="1">
            <a:spLocks noGrp="1"/>
          </p:cNvSpPr>
          <p:nvPr>
            <p:ph type="body" idx="1"/>
          </p:nvPr>
        </p:nvSpPr>
        <p:spPr>
          <a:xfrm>
            <a:off x="1460525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2" name="Google Shape;8152;p20"/>
          <p:cNvSpPr txBox="1">
            <a:spLocks noGrp="1"/>
          </p:cNvSpPr>
          <p:nvPr>
            <p:ph type="subTitle" idx="2"/>
          </p:nvPr>
        </p:nvSpPr>
        <p:spPr>
          <a:xfrm>
            <a:off x="1460513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153" name="Google Shape;8153;p20"/>
          <p:cNvSpPr txBox="1">
            <a:spLocks noGrp="1"/>
          </p:cNvSpPr>
          <p:nvPr>
            <p:ph type="body" idx="3"/>
          </p:nvPr>
        </p:nvSpPr>
        <p:spPr>
          <a:xfrm>
            <a:off x="4798100" y="3023450"/>
            <a:ext cx="2885400" cy="83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 algn="ctr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algn="ctr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algn="ctr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8154" name="Google Shape;8154;p20"/>
          <p:cNvSpPr txBox="1">
            <a:spLocks noGrp="1"/>
          </p:cNvSpPr>
          <p:nvPr>
            <p:ph type="subTitle" idx="4"/>
          </p:nvPr>
        </p:nvSpPr>
        <p:spPr>
          <a:xfrm>
            <a:off x="4798088" y="26524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8155" name="Google Shape;8155;p20"/>
          <p:cNvGrpSpPr/>
          <p:nvPr/>
        </p:nvGrpSpPr>
        <p:grpSpPr>
          <a:xfrm rot="-5400000">
            <a:off x="8269384" y="3845331"/>
            <a:ext cx="1685528" cy="1419220"/>
            <a:chOff x="3037561" y="2932600"/>
            <a:chExt cx="399850" cy="336675"/>
          </a:xfrm>
        </p:grpSpPr>
        <p:sp>
          <p:nvSpPr>
            <p:cNvPr id="8156" name="Google Shape;8156;p20"/>
            <p:cNvSpPr/>
            <p:nvPr/>
          </p:nvSpPr>
          <p:spPr>
            <a:xfrm flipH="1">
              <a:off x="3239386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20"/>
            <p:cNvSpPr/>
            <p:nvPr/>
          </p:nvSpPr>
          <p:spPr>
            <a:xfrm flipH="1">
              <a:off x="3245886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20"/>
            <p:cNvSpPr/>
            <p:nvPr/>
          </p:nvSpPr>
          <p:spPr>
            <a:xfrm flipH="1">
              <a:off x="3242786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20"/>
            <p:cNvSpPr/>
            <p:nvPr/>
          </p:nvSpPr>
          <p:spPr>
            <a:xfrm flipH="1">
              <a:off x="3237211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20"/>
            <p:cNvSpPr/>
            <p:nvPr/>
          </p:nvSpPr>
          <p:spPr>
            <a:xfrm flipH="1">
              <a:off x="3249286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20"/>
            <p:cNvSpPr/>
            <p:nvPr/>
          </p:nvSpPr>
          <p:spPr>
            <a:xfrm flipH="1">
              <a:off x="3251436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20"/>
            <p:cNvSpPr/>
            <p:nvPr/>
          </p:nvSpPr>
          <p:spPr>
            <a:xfrm flipH="1">
              <a:off x="3255661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20"/>
            <p:cNvSpPr/>
            <p:nvPr/>
          </p:nvSpPr>
          <p:spPr>
            <a:xfrm flipH="1">
              <a:off x="3223511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20"/>
            <p:cNvSpPr/>
            <p:nvPr/>
          </p:nvSpPr>
          <p:spPr>
            <a:xfrm flipH="1">
              <a:off x="3249686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20"/>
            <p:cNvSpPr/>
            <p:nvPr/>
          </p:nvSpPr>
          <p:spPr>
            <a:xfrm flipH="1">
              <a:off x="3261336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20"/>
            <p:cNvSpPr/>
            <p:nvPr/>
          </p:nvSpPr>
          <p:spPr>
            <a:xfrm flipH="1">
              <a:off x="3222186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20"/>
            <p:cNvSpPr/>
            <p:nvPr/>
          </p:nvSpPr>
          <p:spPr>
            <a:xfrm flipH="1">
              <a:off x="3230836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20"/>
            <p:cNvSpPr/>
            <p:nvPr/>
          </p:nvSpPr>
          <p:spPr>
            <a:xfrm flipH="1">
              <a:off x="3235061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20"/>
            <p:cNvSpPr/>
            <p:nvPr/>
          </p:nvSpPr>
          <p:spPr>
            <a:xfrm flipH="1">
              <a:off x="3228661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20"/>
            <p:cNvSpPr/>
            <p:nvPr/>
          </p:nvSpPr>
          <p:spPr>
            <a:xfrm flipH="1">
              <a:off x="3234236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20"/>
            <p:cNvSpPr/>
            <p:nvPr/>
          </p:nvSpPr>
          <p:spPr>
            <a:xfrm flipH="1">
              <a:off x="3222686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20"/>
            <p:cNvSpPr/>
            <p:nvPr/>
          </p:nvSpPr>
          <p:spPr>
            <a:xfrm flipH="1">
              <a:off x="3224761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20"/>
            <p:cNvSpPr/>
            <p:nvPr/>
          </p:nvSpPr>
          <p:spPr>
            <a:xfrm flipH="1">
              <a:off x="3292261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20"/>
            <p:cNvSpPr/>
            <p:nvPr/>
          </p:nvSpPr>
          <p:spPr>
            <a:xfrm flipH="1">
              <a:off x="3284536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20"/>
            <p:cNvSpPr/>
            <p:nvPr/>
          </p:nvSpPr>
          <p:spPr>
            <a:xfrm flipH="1">
              <a:off x="3300411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20"/>
            <p:cNvSpPr/>
            <p:nvPr/>
          </p:nvSpPr>
          <p:spPr>
            <a:xfrm flipH="1">
              <a:off x="3296086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20"/>
            <p:cNvSpPr/>
            <p:nvPr/>
          </p:nvSpPr>
          <p:spPr>
            <a:xfrm flipH="1">
              <a:off x="3294336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20"/>
            <p:cNvSpPr/>
            <p:nvPr/>
          </p:nvSpPr>
          <p:spPr>
            <a:xfrm flipH="1">
              <a:off x="3289686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20"/>
            <p:cNvSpPr/>
            <p:nvPr/>
          </p:nvSpPr>
          <p:spPr>
            <a:xfrm flipH="1">
              <a:off x="3286186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20"/>
            <p:cNvSpPr/>
            <p:nvPr/>
          </p:nvSpPr>
          <p:spPr>
            <a:xfrm flipH="1">
              <a:off x="3303811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20"/>
            <p:cNvSpPr/>
            <p:nvPr/>
          </p:nvSpPr>
          <p:spPr>
            <a:xfrm flipH="1">
              <a:off x="3313711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20"/>
            <p:cNvSpPr/>
            <p:nvPr/>
          </p:nvSpPr>
          <p:spPr>
            <a:xfrm flipH="1">
              <a:off x="3306786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20"/>
            <p:cNvSpPr/>
            <p:nvPr/>
          </p:nvSpPr>
          <p:spPr>
            <a:xfrm flipH="1">
              <a:off x="3262586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20"/>
            <p:cNvSpPr/>
            <p:nvPr/>
          </p:nvSpPr>
          <p:spPr>
            <a:xfrm flipH="1">
              <a:off x="3272061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20"/>
            <p:cNvSpPr/>
            <p:nvPr/>
          </p:nvSpPr>
          <p:spPr>
            <a:xfrm flipH="1">
              <a:off x="3267311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20"/>
            <p:cNvSpPr/>
            <p:nvPr/>
          </p:nvSpPr>
          <p:spPr>
            <a:xfrm flipH="1">
              <a:off x="3269486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20"/>
            <p:cNvSpPr/>
            <p:nvPr/>
          </p:nvSpPr>
          <p:spPr>
            <a:xfrm flipH="1">
              <a:off x="3263411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20"/>
            <p:cNvSpPr/>
            <p:nvPr/>
          </p:nvSpPr>
          <p:spPr>
            <a:xfrm flipH="1">
              <a:off x="3274636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20"/>
            <p:cNvSpPr/>
            <p:nvPr/>
          </p:nvSpPr>
          <p:spPr>
            <a:xfrm flipH="1">
              <a:off x="3279386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20"/>
            <p:cNvSpPr/>
            <p:nvPr/>
          </p:nvSpPr>
          <p:spPr>
            <a:xfrm flipH="1">
              <a:off x="3275461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20"/>
            <p:cNvSpPr/>
            <p:nvPr/>
          </p:nvSpPr>
          <p:spPr>
            <a:xfrm flipH="1">
              <a:off x="3282786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20"/>
            <p:cNvSpPr/>
            <p:nvPr/>
          </p:nvSpPr>
          <p:spPr>
            <a:xfrm flipH="1">
              <a:off x="3242386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20"/>
            <p:cNvSpPr/>
            <p:nvPr/>
          </p:nvSpPr>
          <p:spPr>
            <a:xfrm flipH="1">
              <a:off x="3278036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 flipH="1">
              <a:off x="3273286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 flipH="1">
              <a:off x="3276811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 flipH="1">
              <a:off x="3228661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 flipH="1">
              <a:off x="3269486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 flipH="1">
              <a:off x="3266911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 flipH="1">
              <a:off x="3269886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 flipH="1">
              <a:off x="3264736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 flipH="1">
              <a:off x="3268561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 flipH="1">
              <a:off x="3288336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 flipH="1">
              <a:off x="3262986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 flipH="1">
              <a:off x="3280211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 flipH="1">
              <a:off x="3287111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 flipH="1">
              <a:off x="3290511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 flipH="1">
              <a:off x="3282786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 flipH="1">
              <a:off x="3282361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 flipH="1">
              <a:off x="3280211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 flipH="1">
              <a:off x="3283186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 flipH="1">
              <a:off x="3268136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 flipH="1">
              <a:off x="3236386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 flipH="1">
              <a:off x="3241561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 flipH="1">
              <a:off x="3240736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 flipH="1">
              <a:off x="3314936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 flipH="1">
              <a:off x="3244961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 flipH="1">
              <a:off x="3235561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 flipH="1">
              <a:off x="3224761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 flipH="1">
              <a:off x="3229086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 flipH="1">
              <a:off x="3226911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 flipH="1">
              <a:off x="3257836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 flipH="1">
              <a:off x="3255661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 flipH="1">
              <a:off x="3256186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 flipH="1">
              <a:off x="3255661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 flipH="1">
              <a:off x="3259186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 flipH="1">
              <a:off x="3252261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 flipH="1">
              <a:off x="3248461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 flipH="1">
              <a:off x="3253086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 flipH="1">
              <a:off x="3247936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 flipH="1">
              <a:off x="3233811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 flipH="1">
              <a:off x="3331736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 flipH="1">
              <a:off x="3336061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 flipH="1">
              <a:off x="3336061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 flipH="1">
              <a:off x="3329586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 flipH="1">
              <a:off x="3331736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 flipH="1">
              <a:off x="3341211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 flipH="1">
              <a:off x="3336061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 flipH="1">
              <a:off x="3333911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 flipH="1">
              <a:off x="3344211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 flipH="1">
              <a:off x="3337711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 flipH="1">
              <a:off x="3348436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 flipH="1">
              <a:off x="3349361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 flipH="1">
              <a:off x="3348436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 flipH="1">
              <a:off x="3347611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 flipH="1">
              <a:off x="3344636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 flipH="1">
              <a:off x="3342861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 flipH="1">
              <a:off x="3339461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 flipH="1">
              <a:off x="3347211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20"/>
            <p:cNvSpPr/>
            <p:nvPr/>
          </p:nvSpPr>
          <p:spPr>
            <a:xfrm flipH="1">
              <a:off x="3366061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20"/>
            <p:cNvSpPr/>
            <p:nvPr/>
          </p:nvSpPr>
          <p:spPr>
            <a:xfrm flipH="1">
              <a:off x="3380286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20"/>
            <p:cNvSpPr/>
            <p:nvPr/>
          </p:nvSpPr>
          <p:spPr>
            <a:xfrm flipH="1">
              <a:off x="3387086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20"/>
            <p:cNvSpPr/>
            <p:nvPr/>
          </p:nvSpPr>
          <p:spPr>
            <a:xfrm flipH="1">
              <a:off x="3383686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20"/>
            <p:cNvSpPr/>
            <p:nvPr/>
          </p:nvSpPr>
          <p:spPr>
            <a:xfrm flipH="1">
              <a:off x="3376361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20"/>
            <p:cNvSpPr/>
            <p:nvPr/>
          </p:nvSpPr>
          <p:spPr>
            <a:xfrm flipH="1">
              <a:off x="3386261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20"/>
            <p:cNvSpPr/>
            <p:nvPr/>
          </p:nvSpPr>
          <p:spPr>
            <a:xfrm flipH="1">
              <a:off x="3317511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20"/>
            <p:cNvSpPr/>
            <p:nvPr/>
          </p:nvSpPr>
          <p:spPr>
            <a:xfrm flipH="1">
              <a:off x="3393986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20"/>
            <p:cNvSpPr/>
            <p:nvPr/>
          </p:nvSpPr>
          <p:spPr>
            <a:xfrm flipH="1">
              <a:off x="3390186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20"/>
            <p:cNvSpPr/>
            <p:nvPr/>
          </p:nvSpPr>
          <p:spPr>
            <a:xfrm flipH="1">
              <a:off x="3389661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20"/>
            <p:cNvSpPr/>
            <p:nvPr/>
          </p:nvSpPr>
          <p:spPr>
            <a:xfrm flipH="1">
              <a:off x="3351936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20"/>
            <p:cNvSpPr/>
            <p:nvPr/>
          </p:nvSpPr>
          <p:spPr>
            <a:xfrm flipH="1">
              <a:off x="3370386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20"/>
            <p:cNvSpPr/>
            <p:nvPr/>
          </p:nvSpPr>
          <p:spPr>
            <a:xfrm flipH="1">
              <a:off x="3346386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20"/>
            <p:cNvSpPr/>
            <p:nvPr/>
          </p:nvSpPr>
          <p:spPr>
            <a:xfrm flipH="1">
              <a:off x="3356686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20"/>
            <p:cNvSpPr/>
            <p:nvPr/>
          </p:nvSpPr>
          <p:spPr>
            <a:xfrm flipH="1">
              <a:off x="3349786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20"/>
            <p:cNvSpPr/>
            <p:nvPr/>
          </p:nvSpPr>
          <p:spPr>
            <a:xfrm flipH="1">
              <a:off x="3358336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20"/>
            <p:cNvSpPr/>
            <p:nvPr/>
          </p:nvSpPr>
          <p:spPr>
            <a:xfrm flipH="1">
              <a:off x="3342461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20"/>
            <p:cNvSpPr/>
            <p:nvPr/>
          </p:nvSpPr>
          <p:spPr>
            <a:xfrm flipH="1">
              <a:off x="3364836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20"/>
            <p:cNvSpPr/>
            <p:nvPr/>
          </p:nvSpPr>
          <p:spPr>
            <a:xfrm flipH="1">
              <a:off x="3362661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20"/>
            <p:cNvSpPr/>
            <p:nvPr/>
          </p:nvSpPr>
          <p:spPr>
            <a:xfrm flipH="1">
              <a:off x="3374711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20"/>
            <p:cNvSpPr/>
            <p:nvPr/>
          </p:nvSpPr>
          <p:spPr>
            <a:xfrm flipH="1">
              <a:off x="3388836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20"/>
            <p:cNvSpPr/>
            <p:nvPr/>
          </p:nvSpPr>
          <p:spPr>
            <a:xfrm flipH="1">
              <a:off x="3387086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20"/>
            <p:cNvSpPr/>
            <p:nvPr/>
          </p:nvSpPr>
          <p:spPr>
            <a:xfrm flipH="1">
              <a:off x="3382861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20"/>
            <p:cNvSpPr/>
            <p:nvPr/>
          </p:nvSpPr>
          <p:spPr>
            <a:xfrm flipH="1">
              <a:off x="3389261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20"/>
            <p:cNvSpPr/>
            <p:nvPr/>
          </p:nvSpPr>
          <p:spPr>
            <a:xfrm flipH="1">
              <a:off x="3385036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20"/>
            <p:cNvSpPr/>
            <p:nvPr/>
          </p:nvSpPr>
          <p:spPr>
            <a:xfrm flipH="1">
              <a:off x="3375536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20"/>
            <p:cNvSpPr/>
            <p:nvPr/>
          </p:nvSpPr>
          <p:spPr>
            <a:xfrm flipH="1">
              <a:off x="3376786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20"/>
            <p:cNvSpPr/>
            <p:nvPr/>
          </p:nvSpPr>
          <p:spPr>
            <a:xfrm flipH="1">
              <a:off x="3379361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20"/>
            <p:cNvSpPr/>
            <p:nvPr/>
          </p:nvSpPr>
          <p:spPr>
            <a:xfrm flipH="1">
              <a:off x="3382461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20"/>
            <p:cNvSpPr/>
            <p:nvPr/>
          </p:nvSpPr>
          <p:spPr>
            <a:xfrm flipH="1">
              <a:off x="3329161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20"/>
            <p:cNvSpPr/>
            <p:nvPr/>
          </p:nvSpPr>
          <p:spPr>
            <a:xfrm flipH="1">
              <a:off x="3322261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20"/>
            <p:cNvSpPr/>
            <p:nvPr/>
          </p:nvSpPr>
          <p:spPr>
            <a:xfrm flipH="1">
              <a:off x="3324011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20"/>
            <p:cNvSpPr/>
            <p:nvPr/>
          </p:nvSpPr>
          <p:spPr>
            <a:xfrm flipH="1">
              <a:off x="3321011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20"/>
            <p:cNvSpPr/>
            <p:nvPr/>
          </p:nvSpPr>
          <p:spPr>
            <a:xfrm flipH="1">
              <a:off x="3343286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20"/>
            <p:cNvSpPr/>
            <p:nvPr/>
          </p:nvSpPr>
          <p:spPr>
            <a:xfrm flipH="1">
              <a:off x="3326186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20"/>
            <p:cNvSpPr/>
            <p:nvPr/>
          </p:nvSpPr>
          <p:spPr>
            <a:xfrm flipH="1">
              <a:off x="3403061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20"/>
            <p:cNvSpPr/>
            <p:nvPr/>
          </p:nvSpPr>
          <p:spPr>
            <a:xfrm flipH="1">
              <a:off x="3399561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20"/>
            <p:cNvSpPr/>
            <p:nvPr/>
          </p:nvSpPr>
          <p:spPr>
            <a:xfrm flipH="1">
              <a:off x="3371636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20"/>
            <p:cNvSpPr/>
            <p:nvPr/>
          </p:nvSpPr>
          <p:spPr>
            <a:xfrm flipH="1">
              <a:off x="3394411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20"/>
            <p:cNvSpPr/>
            <p:nvPr/>
          </p:nvSpPr>
          <p:spPr>
            <a:xfrm flipH="1">
              <a:off x="3363086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20"/>
            <p:cNvSpPr/>
            <p:nvPr/>
          </p:nvSpPr>
          <p:spPr>
            <a:xfrm flipH="1">
              <a:off x="3362661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20"/>
            <p:cNvSpPr/>
            <p:nvPr/>
          </p:nvSpPr>
          <p:spPr>
            <a:xfrm flipH="1">
              <a:off x="3362661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20"/>
            <p:cNvSpPr/>
            <p:nvPr/>
          </p:nvSpPr>
          <p:spPr>
            <a:xfrm flipH="1">
              <a:off x="3360086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20"/>
            <p:cNvSpPr/>
            <p:nvPr/>
          </p:nvSpPr>
          <p:spPr>
            <a:xfrm flipH="1">
              <a:off x="3360486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20"/>
            <p:cNvSpPr/>
            <p:nvPr/>
          </p:nvSpPr>
          <p:spPr>
            <a:xfrm flipH="1">
              <a:off x="3353586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20"/>
            <p:cNvSpPr/>
            <p:nvPr/>
          </p:nvSpPr>
          <p:spPr>
            <a:xfrm flipH="1">
              <a:off x="3369986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20"/>
            <p:cNvSpPr/>
            <p:nvPr/>
          </p:nvSpPr>
          <p:spPr>
            <a:xfrm flipH="1">
              <a:off x="3357086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20"/>
            <p:cNvSpPr/>
            <p:nvPr/>
          </p:nvSpPr>
          <p:spPr>
            <a:xfrm flipH="1">
              <a:off x="3357911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20"/>
            <p:cNvSpPr/>
            <p:nvPr/>
          </p:nvSpPr>
          <p:spPr>
            <a:xfrm flipH="1">
              <a:off x="3370811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20"/>
            <p:cNvSpPr/>
            <p:nvPr/>
          </p:nvSpPr>
          <p:spPr>
            <a:xfrm flipH="1">
              <a:off x="3375536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20"/>
            <p:cNvSpPr/>
            <p:nvPr/>
          </p:nvSpPr>
          <p:spPr>
            <a:xfrm flipH="1">
              <a:off x="3374211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20"/>
            <p:cNvSpPr/>
            <p:nvPr/>
          </p:nvSpPr>
          <p:spPr>
            <a:xfrm flipH="1">
              <a:off x="3359661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20"/>
            <p:cNvSpPr/>
            <p:nvPr/>
          </p:nvSpPr>
          <p:spPr>
            <a:xfrm flipH="1">
              <a:off x="3368236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20"/>
            <p:cNvSpPr/>
            <p:nvPr/>
          </p:nvSpPr>
          <p:spPr>
            <a:xfrm flipH="1">
              <a:off x="3354936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20"/>
            <p:cNvSpPr/>
            <p:nvPr/>
          </p:nvSpPr>
          <p:spPr>
            <a:xfrm flipH="1">
              <a:off x="3366986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20"/>
            <p:cNvSpPr/>
            <p:nvPr/>
          </p:nvSpPr>
          <p:spPr>
            <a:xfrm flipH="1">
              <a:off x="3355336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20"/>
            <p:cNvSpPr/>
            <p:nvPr/>
          </p:nvSpPr>
          <p:spPr>
            <a:xfrm flipH="1">
              <a:off x="3066336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20"/>
            <p:cNvSpPr/>
            <p:nvPr/>
          </p:nvSpPr>
          <p:spPr>
            <a:xfrm flipH="1">
              <a:off x="3187036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20"/>
            <p:cNvSpPr/>
            <p:nvPr/>
          </p:nvSpPr>
          <p:spPr>
            <a:xfrm flipH="1">
              <a:off x="3175786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20"/>
            <p:cNvSpPr/>
            <p:nvPr/>
          </p:nvSpPr>
          <p:spPr>
            <a:xfrm flipH="1">
              <a:off x="3182686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20"/>
            <p:cNvSpPr/>
            <p:nvPr/>
          </p:nvSpPr>
          <p:spPr>
            <a:xfrm flipH="1">
              <a:off x="3177536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20"/>
            <p:cNvSpPr/>
            <p:nvPr/>
          </p:nvSpPr>
          <p:spPr>
            <a:xfrm flipH="1">
              <a:off x="3179286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20"/>
            <p:cNvSpPr/>
            <p:nvPr/>
          </p:nvSpPr>
          <p:spPr>
            <a:xfrm flipH="1">
              <a:off x="3189186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20"/>
            <p:cNvSpPr/>
            <p:nvPr/>
          </p:nvSpPr>
          <p:spPr>
            <a:xfrm flipH="1">
              <a:off x="3187436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20"/>
            <p:cNvSpPr/>
            <p:nvPr/>
          </p:nvSpPr>
          <p:spPr>
            <a:xfrm flipH="1">
              <a:off x="3188261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20"/>
            <p:cNvSpPr/>
            <p:nvPr/>
          </p:nvSpPr>
          <p:spPr>
            <a:xfrm flipH="1">
              <a:off x="3148786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20"/>
            <p:cNvSpPr/>
            <p:nvPr/>
          </p:nvSpPr>
          <p:spPr>
            <a:xfrm flipH="1">
              <a:off x="3173211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20"/>
            <p:cNvSpPr/>
            <p:nvPr/>
          </p:nvSpPr>
          <p:spPr>
            <a:xfrm flipH="1">
              <a:off x="3142286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20"/>
            <p:cNvSpPr/>
            <p:nvPr/>
          </p:nvSpPr>
          <p:spPr>
            <a:xfrm flipH="1">
              <a:off x="3155686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20"/>
            <p:cNvSpPr/>
            <p:nvPr/>
          </p:nvSpPr>
          <p:spPr>
            <a:xfrm flipH="1">
              <a:off x="3144461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20"/>
            <p:cNvSpPr/>
            <p:nvPr/>
          </p:nvSpPr>
          <p:spPr>
            <a:xfrm flipH="1">
              <a:off x="3165061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20"/>
            <p:cNvSpPr/>
            <p:nvPr/>
          </p:nvSpPr>
          <p:spPr>
            <a:xfrm flipH="1">
              <a:off x="3193411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20"/>
            <p:cNvSpPr/>
            <p:nvPr/>
          </p:nvSpPr>
          <p:spPr>
            <a:xfrm flipH="1">
              <a:off x="3172386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20"/>
            <p:cNvSpPr/>
            <p:nvPr/>
          </p:nvSpPr>
          <p:spPr>
            <a:xfrm flipH="1">
              <a:off x="3167661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20"/>
            <p:cNvSpPr/>
            <p:nvPr/>
          </p:nvSpPr>
          <p:spPr>
            <a:xfrm flipH="1">
              <a:off x="3168586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20"/>
            <p:cNvSpPr/>
            <p:nvPr/>
          </p:nvSpPr>
          <p:spPr>
            <a:xfrm flipH="1">
              <a:off x="3184461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20"/>
            <p:cNvSpPr/>
            <p:nvPr/>
          </p:nvSpPr>
          <p:spPr>
            <a:xfrm flipH="1">
              <a:off x="3192186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20"/>
            <p:cNvSpPr/>
            <p:nvPr/>
          </p:nvSpPr>
          <p:spPr>
            <a:xfrm flipH="1">
              <a:off x="3190011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20"/>
            <p:cNvSpPr/>
            <p:nvPr/>
          </p:nvSpPr>
          <p:spPr>
            <a:xfrm flipH="1">
              <a:off x="3188261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20"/>
            <p:cNvSpPr/>
            <p:nvPr/>
          </p:nvSpPr>
          <p:spPr>
            <a:xfrm flipH="1">
              <a:off x="3195161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20"/>
            <p:cNvSpPr/>
            <p:nvPr/>
          </p:nvSpPr>
          <p:spPr>
            <a:xfrm flipH="1">
              <a:off x="3180936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20"/>
            <p:cNvSpPr/>
            <p:nvPr/>
          </p:nvSpPr>
          <p:spPr>
            <a:xfrm flipH="1">
              <a:off x="3175386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20"/>
            <p:cNvSpPr/>
            <p:nvPr/>
          </p:nvSpPr>
          <p:spPr>
            <a:xfrm flipH="1">
              <a:off x="3180111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20"/>
            <p:cNvSpPr/>
            <p:nvPr/>
          </p:nvSpPr>
          <p:spPr>
            <a:xfrm flipH="1">
              <a:off x="3183511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20"/>
            <p:cNvSpPr/>
            <p:nvPr/>
          </p:nvSpPr>
          <p:spPr>
            <a:xfrm flipH="1">
              <a:off x="3195586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20"/>
            <p:cNvSpPr/>
            <p:nvPr/>
          </p:nvSpPr>
          <p:spPr>
            <a:xfrm flipH="1">
              <a:off x="3202486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20"/>
            <p:cNvSpPr/>
            <p:nvPr/>
          </p:nvSpPr>
          <p:spPr>
            <a:xfrm flipH="1">
              <a:off x="3199911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20"/>
            <p:cNvSpPr/>
            <p:nvPr/>
          </p:nvSpPr>
          <p:spPr>
            <a:xfrm flipH="1">
              <a:off x="3202486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20"/>
            <p:cNvSpPr/>
            <p:nvPr/>
          </p:nvSpPr>
          <p:spPr>
            <a:xfrm flipH="1">
              <a:off x="3199486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20"/>
            <p:cNvSpPr/>
            <p:nvPr/>
          </p:nvSpPr>
          <p:spPr>
            <a:xfrm flipH="1">
              <a:off x="3197736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20"/>
            <p:cNvSpPr/>
            <p:nvPr/>
          </p:nvSpPr>
          <p:spPr>
            <a:xfrm flipH="1">
              <a:off x="3196911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20"/>
            <p:cNvSpPr/>
            <p:nvPr/>
          </p:nvSpPr>
          <p:spPr>
            <a:xfrm flipH="1">
              <a:off x="3202911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20"/>
            <p:cNvSpPr/>
            <p:nvPr/>
          </p:nvSpPr>
          <p:spPr>
            <a:xfrm flipH="1">
              <a:off x="3202086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20"/>
            <p:cNvSpPr/>
            <p:nvPr/>
          </p:nvSpPr>
          <p:spPr>
            <a:xfrm flipH="1">
              <a:off x="3200311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20"/>
            <p:cNvSpPr/>
            <p:nvPr/>
          </p:nvSpPr>
          <p:spPr>
            <a:xfrm flipH="1">
              <a:off x="3121686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20"/>
            <p:cNvSpPr/>
            <p:nvPr/>
          </p:nvSpPr>
          <p:spPr>
            <a:xfrm flipH="1">
              <a:off x="3055186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20"/>
            <p:cNvSpPr/>
            <p:nvPr/>
          </p:nvSpPr>
          <p:spPr>
            <a:xfrm flipH="1">
              <a:off x="3037561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20"/>
            <p:cNvSpPr/>
            <p:nvPr/>
          </p:nvSpPr>
          <p:spPr>
            <a:xfrm flipH="1">
              <a:off x="3296086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20"/>
            <p:cNvSpPr/>
            <p:nvPr/>
          </p:nvSpPr>
          <p:spPr>
            <a:xfrm flipH="1">
              <a:off x="3040136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20"/>
            <p:cNvSpPr/>
            <p:nvPr/>
          </p:nvSpPr>
          <p:spPr>
            <a:xfrm flipH="1">
              <a:off x="3049536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20"/>
            <p:cNvSpPr/>
            <p:nvPr/>
          </p:nvSpPr>
          <p:spPr>
            <a:xfrm flipH="1">
              <a:off x="3042311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20"/>
            <p:cNvSpPr/>
            <p:nvPr/>
          </p:nvSpPr>
          <p:spPr>
            <a:xfrm flipH="1">
              <a:off x="3041786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20"/>
            <p:cNvSpPr/>
            <p:nvPr/>
          </p:nvSpPr>
          <p:spPr>
            <a:xfrm flipH="1">
              <a:off x="3048286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20"/>
            <p:cNvSpPr/>
            <p:nvPr/>
          </p:nvSpPr>
          <p:spPr>
            <a:xfrm flipH="1">
              <a:off x="3046961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20"/>
            <p:cNvSpPr/>
            <p:nvPr/>
          </p:nvSpPr>
          <p:spPr>
            <a:xfrm flipH="1">
              <a:off x="3191261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20"/>
            <p:cNvSpPr/>
            <p:nvPr/>
          </p:nvSpPr>
          <p:spPr>
            <a:xfrm flipH="1">
              <a:off x="3037561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20"/>
            <p:cNvSpPr/>
            <p:nvPr/>
          </p:nvSpPr>
          <p:spPr>
            <a:xfrm flipH="1">
              <a:off x="3302986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20"/>
            <p:cNvSpPr/>
            <p:nvPr/>
          </p:nvSpPr>
          <p:spPr>
            <a:xfrm flipH="1">
              <a:off x="3244536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20"/>
            <p:cNvSpPr/>
            <p:nvPr/>
          </p:nvSpPr>
          <p:spPr>
            <a:xfrm flipH="1">
              <a:off x="3414186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20"/>
            <p:cNvSpPr/>
            <p:nvPr/>
          </p:nvSpPr>
          <p:spPr>
            <a:xfrm flipH="1">
              <a:off x="3058186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20"/>
            <p:cNvSpPr/>
            <p:nvPr/>
          </p:nvSpPr>
          <p:spPr>
            <a:xfrm flipH="1">
              <a:off x="3188686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20"/>
            <p:cNvSpPr/>
            <p:nvPr/>
          </p:nvSpPr>
          <p:spPr>
            <a:xfrm flipH="1">
              <a:off x="3398736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20"/>
            <p:cNvSpPr/>
            <p:nvPr/>
          </p:nvSpPr>
          <p:spPr>
            <a:xfrm flipH="1">
              <a:off x="3037561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20"/>
            <p:cNvSpPr/>
            <p:nvPr/>
          </p:nvSpPr>
          <p:spPr>
            <a:xfrm flipH="1">
              <a:off x="3109711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20"/>
            <p:cNvSpPr/>
            <p:nvPr/>
          </p:nvSpPr>
          <p:spPr>
            <a:xfrm flipH="1">
              <a:off x="3122186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20"/>
            <p:cNvSpPr/>
            <p:nvPr/>
          </p:nvSpPr>
          <p:spPr>
            <a:xfrm flipH="1">
              <a:off x="3160336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20"/>
            <p:cNvSpPr/>
            <p:nvPr/>
          </p:nvSpPr>
          <p:spPr>
            <a:xfrm flipH="1">
              <a:off x="3175786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20"/>
            <p:cNvSpPr/>
            <p:nvPr/>
          </p:nvSpPr>
          <p:spPr>
            <a:xfrm flipH="1">
              <a:off x="3135911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20"/>
            <p:cNvSpPr/>
            <p:nvPr/>
          </p:nvSpPr>
          <p:spPr>
            <a:xfrm flipH="1">
              <a:off x="3127336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20"/>
            <p:cNvSpPr/>
            <p:nvPr/>
          </p:nvSpPr>
          <p:spPr>
            <a:xfrm flipH="1">
              <a:off x="3162086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20"/>
            <p:cNvSpPr/>
            <p:nvPr/>
          </p:nvSpPr>
          <p:spPr>
            <a:xfrm flipH="1">
              <a:off x="3155686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20"/>
            <p:cNvSpPr/>
            <p:nvPr/>
          </p:nvSpPr>
          <p:spPr>
            <a:xfrm flipH="1">
              <a:off x="3156511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20"/>
            <p:cNvSpPr/>
            <p:nvPr/>
          </p:nvSpPr>
          <p:spPr>
            <a:xfrm flipH="1">
              <a:off x="3210636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20"/>
            <p:cNvSpPr/>
            <p:nvPr/>
          </p:nvSpPr>
          <p:spPr>
            <a:xfrm flipH="1">
              <a:off x="3208061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20"/>
            <p:cNvSpPr/>
            <p:nvPr/>
          </p:nvSpPr>
          <p:spPr>
            <a:xfrm flipH="1">
              <a:off x="3212386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20"/>
            <p:cNvSpPr/>
            <p:nvPr/>
          </p:nvSpPr>
          <p:spPr>
            <a:xfrm flipH="1">
              <a:off x="3215786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20"/>
            <p:cNvSpPr/>
            <p:nvPr/>
          </p:nvSpPr>
          <p:spPr>
            <a:xfrm flipH="1">
              <a:off x="3209811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20"/>
            <p:cNvSpPr/>
            <p:nvPr/>
          </p:nvSpPr>
          <p:spPr>
            <a:xfrm flipH="1">
              <a:off x="3150536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20"/>
            <p:cNvSpPr/>
            <p:nvPr/>
          </p:nvSpPr>
          <p:spPr>
            <a:xfrm flipH="1">
              <a:off x="3131986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20"/>
            <p:cNvSpPr/>
            <p:nvPr/>
          </p:nvSpPr>
          <p:spPr>
            <a:xfrm flipH="1">
              <a:off x="3207236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20"/>
            <p:cNvSpPr/>
            <p:nvPr/>
          </p:nvSpPr>
          <p:spPr>
            <a:xfrm flipH="1">
              <a:off x="3208461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20"/>
            <p:cNvSpPr/>
            <p:nvPr/>
          </p:nvSpPr>
          <p:spPr>
            <a:xfrm flipH="1">
              <a:off x="3053436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20"/>
            <p:cNvSpPr/>
            <p:nvPr/>
          </p:nvSpPr>
          <p:spPr>
            <a:xfrm flipH="1">
              <a:off x="3214036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20"/>
            <p:cNvSpPr/>
            <p:nvPr/>
          </p:nvSpPr>
          <p:spPr>
            <a:xfrm flipH="1">
              <a:off x="3215361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20"/>
            <p:cNvSpPr/>
            <p:nvPr/>
          </p:nvSpPr>
          <p:spPr>
            <a:xfrm flipH="1">
              <a:off x="3211461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20"/>
            <p:cNvSpPr/>
            <p:nvPr/>
          </p:nvSpPr>
          <p:spPr>
            <a:xfrm flipH="1">
              <a:off x="3206711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20"/>
            <p:cNvSpPr/>
            <p:nvPr/>
          </p:nvSpPr>
          <p:spPr>
            <a:xfrm flipH="1">
              <a:off x="3176311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20"/>
            <p:cNvSpPr/>
            <p:nvPr/>
          </p:nvSpPr>
          <p:spPr>
            <a:xfrm flipH="1">
              <a:off x="3319261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20"/>
            <p:cNvSpPr/>
            <p:nvPr/>
          </p:nvSpPr>
          <p:spPr>
            <a:xfrm flipH="1">
              <a:off x="3216611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20"/>
            <p:cNvSpPr/>
            <p:nvPr/>
          </p:nvSpPr>
          <p:spPr>
            <a:xfrm flipH="1">
              <a:off x="3316686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20"/>
            <p:cNvSpPr/>
            <p:nvPr/>
          </p:nvSpPr>
          <p:spPr>
            <a:xfrm flipH="1">
              <a:off x="3219186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20"/>
            <p:cNvSpPr/>
            <p:nvPr/>
          </p:nvSpPr>
          <p:spPr>
            <a:xfrm flipH="1">
              <a:off x="3322661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20"/>
            <p:cNvSpPr/>
            <p:nvPr/>
          </p:nvSpPr>
          <p:spPr>
            <a:xfrm flipH="1">
              <a:off x="3071886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20"/>
            <p:cNvSpPr/>
            <p:nvPr/>
          </p:nvSpPr>
          <p:spPr>
            <a:xfrm flipH="1">
              <a:off x="3068911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20"/>
            <p:cNvSpPr/>
            <p:nvPr/>
          </p:nvSpPr>
          <p:spPr>
            <a:xfrm flipH="1">
              <a:off x="3068911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20"/>
            <p:cNvSpPr/>
            <p:nvPr/>
          </p:nvSpPr>
          <p:spPr>
            <a:xfrm flipH="1">
              <a:off x="3075811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20"/>
            <p:cNvSpPr/>
            <p:nvPr/>
          </p:nvSpPr>
          <p:spPr>
            <a:xfrm flipH="1">
              <a:off x="3061186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20"/>
            <p:cNvSpPr/>
            <p:nvPr/>
          </p:nvSpPr>
          <p:spPr>
            <a:xfrm flipH="1">
              <a:off x="3060761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20"/>
            <p:cNvSpPr/>
            <p:nvPr/>
          </p:nvSpPr>
          <p:spPr>
            <a:xfrm flipH="1">
              <a:off x="3065511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20"/>
            <p:cNvSpPr/>
            <p:nvPr/>
          </p:nvSpPr>
          <p:spPr>
            <a:xfrm flipH="1">
              <a:off x="3395336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20"/>
            <p:cNvSpPr/>
            <p:nvPr/>
          </p:nvSpPr>
          <p:spPr>
            <a:xfrm flipH="1">
              <a:off x="3293911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20"/>
            <p:cNvSpPr/>
            <p:nvPr/>
          </p:nvSpPr>
          <p:spPr>
            <a:xfrm flipH="1">
              <a:off x="3299061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20"/>
            <p:cNvSpPr/>
            <p:nvPr/>
          </p:nvSpPr>
          <p:spPr>
            <a:xfrm flipH="1">
              <a:off x="3291736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20"/>
            <p:cNvSpPr/>
            <p:nvPr/>
          </p:nvSpPr>
          <p:spPr>
            <a:xfrm flipH="1">
              <a:off x="3077461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20"/>
            <p:cNvSpPr/>
            <p:nvPr/>
          </p:nvSpPr>
          <p:spPr>
            <a:xfrm flipH="1">
              <a:off x="3315861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20"/>
            <p:cNvSpPr/>
            <p:nvPr/>
          </p:nvSpPr>
          <p:spPr>
            <a:xfrm flipH="1">
              <a:off x="3295261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20"/>
            <p:cNvSpPr/>
            <p:nvPr/>
          </p:nvSpPr>
          <p:spPr>
            <a:xfrm flipH="1">
              <a:off x="3296911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20"/>
            <p:cNvSpPr/>
            <p:nvPr/>
          </p:nvSpPr>
          <p:spPr>
            <a:xfrm flipH="1">
              <a:off x="3302561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20"/>
            <p:cNvSpPr/>
            <p:nvPr/>
          </p:nvSpPr>
          <p:spPr>
            <a:xfrm flipH="1">
              <a:off x="3295261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20"/>
            <p:cNvSpPr/>
            <p:nvPr/>
          </p:nvSpPr>
          <p:spPr>
            <a:xfrm flipH="1">
              <a:off x="3302061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20"/>
            <p:cNvSpPr/>
            <p:nvPr/>
          </p:nvSpPr>
          <p:spPr>
            <a:xfrm flipH="1">
              <a:off x="3309786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20"/>
            <p:cNvSpPr/>
            <p:nvPr/>
          </p:nvSpPr>
          <p:spPr>
            <a:xfrm flipH="1">
              <a:off x="3307211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20"/>
            <p:cNvSpPr/>
            <p:nvPr/>
          </p:nvSpPr>
          <p:spPr>
            <a:xfrm flipH="1">
              <a:off x="3305136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20"/>
            <p:cNvSpPr/>
            <p:nvPr/>
          </p:nvSpPr>
          <p:spPr>
            <a:xfrm flipH="1">
              <a:off x="3314111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20"/>
            <p:cNvSpPr/>
            <p:nvPr/>
          </p:nvSpPr>
          <p:spPr>
            <a:xfrm flipH="1">
              <a:off x="3304636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20"/>
            <p:cNvSpPr/>
            <p:nvPr/>
          </p:nvSpPr>
          <p:spPr>
            <a:xfrm flipH="1">
              <a:off x="3308961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20"/>
            <p:cNvSpPr/>
            <p:nvPr/>
          </p:nvSpPr>
          <p:spPr>
            <a:xfrm flipH="1">
              <a:off x="3309786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20"/>
            <p:cNvSpPr/>
            <p:nvPr/>
          </p:nvSpPr>
          <p:spPr>
            <a:xfrm flipH="1">
              <a:off x="3309361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20"/>
            <p:cNvSpPr/>
            <p:nvPr/>
          </p:nvSpPr>
          <p:spPr>
            <a:xfrm flipH="1">
              <a:off x="3101061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20"/>
            <p:cNvSpPr/>
            <p:nvPr/>
          </p:nvSpPr>
          <p:spPr>
            <a:xfrm flipH="1">
              <a:off x="3140636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20"/>
            <p:cNvSpPr/>
            <p:nvPr/>
          </p:nvSpPr>
          <p:spPr>
            <a:xfrm flipH="1">
              <a:off x="3141461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20"/>
            <p:cNvSpPr/>
            <p:nvPr/>
          </p:nvSpPr>
          <p:spPr>
            <a:xfrm flipH="1">
              <a:off x="3145386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20"/>
            <p:cNvSpPr/>
            <p:nvPr/>
          </p:nvSpPr>
          <p:spPr>
            <a:xfrm flipH="1">
              <a:off x="3138061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20"/>
            <p:cNvSpPr/>
            <p:nvPr/>
          </p:nvSpPr>
          <p:spPr>
            <a:xfrm flipH="1">
              <a:off x="3129411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20"/>
            <p:cNvSpPr/>
            <p:nvPr/>
          </p:nvSpPr>
          <p:spPr>
            <a:xfrm flipH="1">
              <a:off x="3128586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20"/>
            <p:cNvSpPr/>
            <p:nvPr/>
          </p:nvSpPr>
          <p:spPr>
            <a:xfrm flipH="1">
              <a:off x="3146211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20"/>
            <p:cNvSpPr/>
            <p:nvPr/>
          </p:nvSpPr>
          <p:spPr>
            <a:xfrm flipH="1">
              <a:off x="3133736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20"/>
            <p:cNvSpPr/>
            <p:nvPr/>
          </p:nvSpPr>
          <p:spPr>
            <a:xfrm flipH="1">
              <a:off x="3135486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20"/>
            <p:cNvSpPr/>
            <p:nvPr/>
          </p:nvSpPr>
          <p:spPr>
            <a:xfrm flipH="1">
              <a:off x="3080036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20"/>
            <p:cNvSpPr/>
            <p:nvPr/>
          </p:nvSpPr>
          <p:spPr>
            <a:xfrm flipH="1">
              <a:off x="3166411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20"/>
            <p:cNvSpPr/>
            <p:nvPr/>
          </p:nvSpPr>
          <p:spPr>
            <a:xfrm flipH="1">
              <a:off x="3159911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20"/>
            <p:cNvSpPr/>
            <p:nvPr/>
          </p:nvSpPr>
          <p:spPr>
            <a:xfrm flipH="1">
              <a:off x="3123836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20"/>
            <p:cNvSpPr/>
            <p:nvPr/>
          </p:nvSpPr>
          <p:spPr>
            <a:xfrm flipH="1">
              <a:off x="3169811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20"/>
            <p:cNvSpPr/>
            <p:nvPr/>
          </p:nvSpPr>
          <p:spPr>
            <a:xfrm flipH="1">
              <a:off x="3148786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20"/>
            <p:cNvSpPr/>
            <p:nvPr/>
          </p:nvSpPr>
          <p:spPr>
            <a:xfrm flipH="1">
              <a:off x="3152186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20"/>
            <p:cNvSpPr/>
            <p:nvPr/>
          </p:nvSpPr>
          <p:spPr>
            <a:xfrm flipH="1">
              <a:off x="3156111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20"/>
            <p:cNvSpPr/>
            <p:nvPr/>
          </p:nvSpPr>
          <p:spPr>
            <a:xfrm flipH="1">
              <a:off x="3157761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20"/>
            <p:cNvSpPr/>
            <p:nvPr/>
          </p:nvSpPr>
          <p:spPr>
            <a:xfrm flipH="1">
              <a:off x="3161261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20"/>
            <p:cNvSpPr/>
            <p:nvPr/>
          </p:nvSpPr>
          <p:spPr>
            <a:xfrm flipH="1">
              <a:off x="3089511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20"/>
            <p:cNvSpPr/>
            <p:nvPr/>
          </p:nvSpPr>
          <p:spPr>
            <a:xfrm flipH="1">
              <a:off x="3092911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20"/>
            <p:cNvSpPr/>
            <p:nvPr/>
          </p:nvSpPr>
          <p:spPr>
            <a:xfrm flipH="1">
              <a:off x="3090761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20"/>
            <p:cNvSpPr/>
            <p:nvPr/>
          </p:nvSpPr>
          <p:spPr>
            <a:xfrm flipH="1">
              <a:off x="3095486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20"/>
            <p:cNvSpPr/>
            <p:nvPr/>
          </p:nvSpPr>
          <p:spPr>
            <a:xfrm flipH="1">
              <a:off x="3083036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20"/>
            <p:cNvSpPr/>
            <p:nvPr/>
          </p:nvSpPr>
          <p:spPr>
            <a:xfrm flipH="1">
              <a:off x="3121686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20"/>
            <p:cNvSpPr/>
            <p:nvPr/>
          </p:nvSpPr>
          <p:spPr>
            <a:xfrm flipH="1">
              <a:off x="3081386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20"/>
            <p:cNvSpPr/>
            <p:nvPr/>
          </p:nvSpPr>
          <p:spPr>
            <a:xfrm flipH="1">
              <a:off x="3099836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20"/>
            <p:cNvSpPr/>
            <p:nvPr/>
          </p:nvSpPr>
          <p:spPr>
            <a:xfrm flipH="1">
              <a:off x="3086111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20"/>
            <p:cNvSpPr/>
            <p:nvPr/>
          </p:nvSpPr>
          <p:spPr>
            <a:xfrm flipH="1">
              <a:off x="3115286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20"/>
            <p:cNvSpPr/>
            <p:nvPr/>
          </p:nvSpPr>
          <p:spPr>
            <a:xfrm flipH="1">
              <a:off x="3115711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20"/>
            <p:cNvSpPr/>
            <p:nvPr/>
          </p:nvSpPr>
          <p:spPr>
            <a:xfrm flipH="1">
              <a:off x="3111886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20"/>
            <p:cNvSpPr/>
            <p:nvPr/>
          </p:nvSpPr>
          <p:spPr>
            <a:xfrm flipH="1">
              <a:off x="3171161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20"/>
            <p:cNvSpPr/>
            <p:nvPr/>
          </p:nvSpPr>
          <p:spPr>
            <a:xfrm flipH="1">
              <a:off x="3117461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20"/>
            <p:cNvSpPr/>
            <p:nvPr/>
          </p:nvSpPr>
          <p:spPr>
            <a:xfrm flipH="1">
              <a:off x="3108786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20"/>
            <p:cNvSpPr/>
            <p:nvPr/>
          </p:nvSpPr>
          <p:spPr>
            <a:xfrm flipH="1">
              <a:off x="3103236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20"/>
            <p:cNvSpPr/>
            <p:nvPr/>
          </p:nvSpPr>
          <p:spPr>
            <a:xfrm flipH="1">
              <a:off x="3105386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20"/>
            <p:cNvSpPr/>
            <p:nvPr/>
          </p:nvSpPr>
          <p:spPr>
            <a:xfrm flipH="1">
              <a:off x="3127336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20"/>
            <p:cNvSpPr/>
            <p:nvPr/>
          </p:nvSpPr>
          <p:spPr>
            <a:xfrm flipH="1">
              <a:off x="3274236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20"/>
            <p:cNvSpPr/>
            <p:nvPr/>
          </p:nvSpPr>
          <p:spPr>
            <a:xfrm flipH="1">
              <a:off x="3284011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20"/>
            <p:cNvSpPr/>
            <p:nvPr/>
          </p:nvSpPr>
          <p:spPr>
            <a:xfrm flipH="1">
              <a:off x="3260411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20"/>
            <p:cNvSpPr/>
            <p:nvPr/>
          </p:nvSpPr>
          <p:spPr>
            <a:xfrm flipH="1">
              <a:off x="3313286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20"/>
            <p:cNvSpPr/>
            <p:nvPr/>
          </p:nvSpPr>
          <p:spPr>
            <a:xfrm flipH="1">
              <a:off x="3278861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20"/>
            <p:cNvSpPr/>
            <p:nvPr/>
          </p:nvSpPr>
          <p:spPr>
            <a:xfrm flipH="1">
              <a:off x="3261761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20"/>
            <p:cNvSpPr/>
            <p:nvPr/>
          </p:nvSpPr>
          <p:spPr>
            <a:xfrm flipH="1">
              <a:off x="3262586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20"/>
            <p:cNvSpPr/>
            <p:nvPr/>
          </p:nvSpPr>
          <p:spPr>
            <a:xfrm flipH="1">
              <a:off x="3397386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20"/>
            <p:cNvSpPr/>
            <p:nvPr/>
          </p:nvSpPr>
          <p:spPr>
            <a:xfrm flipH="1">
              <a:off x="3271136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20"/>
            <p:cNvSpPr/>
            <p:nvPr/>
          </p:nvSpPr>
          <p:spPr>
            <a:xfrm flipH="1">
              <a:off x="3274636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20"/>
            <p:cNvSpPr/>
            <p:nvPr/>
          </p:nvSpPr>
          <p:spPr>
            <a:xfrm flipH="1">
              <a:off x="3306386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20"/>
            <p:cNvSpPr/>
            <p:nvPr/>
          </p:nvSpPr>
          <p:spPr>
            <a:xfrm flipH="1">
              <a:off x="3308961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20"/>
            <p:cNvSpPr/>
            <p:nvPr/>
          </p:nvSpPr>
          <p:spPr>
            <a:xfrm flipH="1">
              <a:off x="3309361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20"/>
            <p:cNvSpPr/>
            <p:nvPr/>
          </p:nvSpPr>
          <p:spPr>
            <a:xfrm flipH="1">
              <a:off x="3299486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20"/>
            <p:cNvSpPr/>
            <p:nvPr/>
          </p:nvSpPr>
          <p:spPr>
            <a:xfrm flipH="1">
              <a:off x="3289161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20"/>
            <p:cNvSpPr/>
            <p:nvPr/>
          </p:nvSpPr>
          <p:spPr>
            <a:xfrm flipH="1">
              <a:off x="3285361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20"/>
            <p:cNvSpPr/>
            <p:nvPr/>
          </p:nvSpPr>
          <p:spPr>
            <a:xfrm flipH="1">
              <a:off x="3290911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20"/>
            <p:cNvSpPr/>
            <p:nvPr/>
          </p:nvSpPr>
          <p:spPr>
            <a:xfrm flipH="1">
              <a:off x="3294836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20"/>
            <p:cNvSpPr/>
            <p:nvPr/>
          </p:nvSpPr>
          <p:spPr>
            <a:xfrm flipH="1">
              <a:off x="3281961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20"/>
            <p:cNvSpPr/>
            <p:nvPr/>
          </p:nvSpPr>
          <p:spPr>
            <a:xfrm flipH="1">
              <a:off x="3228261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20"/>
            <p:cNvSpPr/>
            <p:nvPr/>
          </p:nvSpPr>
          <p:spPr>
            <a:xfrm flipH="1">
              <a:off x="3226511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20"/>
            <p:cNvSpPr/>
            <p:nvPr/>
          </p:nvSpPr>
          <p:spPr>
            <a:xfrm flipH="1">
              <a:off x="3234236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20"/>
            <p:cNvSpPr/>
            <p:nvPr/>
          </p:nvSpPr>
          <p:spPr>
            <a:xfrm flipH="1">
              <a:off x="3233411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20"/>
            <p:cNvSpPr/>
            <p:nvPr/>
          </p:nvSpPr>
          <p:spPr>
            <a:xfrm flipH="1">
              <a:off x="3228661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20"/>
            <p:cNvSpPr/>
            <p:nvPr/>
          </p:nvSpPr>
          <p:spPr>
            <a:xfrm flipH="1">
              <a:off x="3255261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20"/>
            <p:cNvSpPr/>
            <p:nvPr/>
          </p:nvSpPr>
          <p:spPr>
            <a:xfrm flipH="1">
              <a:off x="3216186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20"/>
            <p:cNvSpPr/>
            <p:nvPr/>
          </p:nvSpPr>
          <p:spPr>
            <a:xfrm flipH="1">
              <a:off x="3223111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20"/>
            <p:cNvSpPr/>
            <p:nvPr/>
          </p:nvSpPr>
          <p:spPr>
            <a:xfrm flipH="1">
              <a:off x="3224336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20"/>
            <p:cNvSpPr/>
            <p:nvPr/>
          </p:nvSpPr>
          <p:spPr>
            <a:xfrm flipH="1">
              <a:off x="3219586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20"/>
            <p:cNvSpPr/>
            <p:nvPr/>
          </p:nvSpPr>
          <p:spPr>
            <a:xfrm flipH="1">
              <a:off x="3248861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20"/>
            <p:cNvSpPr/>
            <p:nvPr/>
          </p:nvSpPr>
          <p:spPr>
            <a:xfrm flipH="1">
              <a:off x="3248461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20"/>
            <p:cNvSpPr/>
            <p:nvPr/>
          </p:nvSpPr>
          <p:spPr>
            <a:xfrm flipH="1">
              <a:off x="3251036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20"/>
            <p:cNvSpPr/>
            <p:nvPr/>
          </p:nvSpPr>
          <p:spPr>
            <a:xfrm flipH="1">
              <a:off x="3255261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20"/>
            <p:cNvSpPr/>
            <p:nvPr/>
          </p:nvSpPr>
          <p:spPr>
            <a:xfrm flipH="1">
              <a:off x="3241961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20"/>
            <p:cNvSpPr/>
            <p:nvPr/>
          </p:nvSpPr>
          <p:spPr>
            <a:xfrm flipH="1">
              <a:off x="3238561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20"/>
            <p:cNvSpPr/>
            <p:nvPr/>
          </p:nvSpPr>
          <p:spPr>
            <a:xfrm flipH="1">
              <a:off x="3236811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20"/>
            <p:cNvSpPr/>
            <p:nvPr/>
          </p:nvSpPr>
          <p:spPr>
            <a:xfrm flipH="1">
              <a:off x="3245361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20"/>
            <p:cNvSpPr/>
            <p:nvPr/>
          </p:nvSpPr>
          <p:spPr>
            <a:xfrm flipH="1">
              <a:off x="3331336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20"/>
            <p:cNvSpPr/>
            <p:nvPr/>
          </p:nvSpPr>
          <p:spPr>
            <a:xfrm flipH="1">
              <a:off x="3059411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20"/>
            <p:cNvSpPr/>
            <p:nvPr/>
          </p:nvSpPr>
          <p:spPr>
            <a:xfrm flipH="1">
              <a:off x="3053036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20"/>
            <p:cNvSpPr/>
            <p:nvPr/>
          </p:nvSpPr>
          <p:spPr>
            <a:xfrm flipH="1">
              <a:off x="3049111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20"/>
            <p:cNvSpPr/>
            <p:nvPr/>
          </p:nvSpPr>
          <p:spPr>
            <a:xfrm flipH="1">
              <a:off x="3054261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20"/>
            <p:cNvSpPr/>
            <p:nvPr/>
          </p:nvSpPr>
          <p:spPr>
            <a:xfrm flipH="1">
              <a:off x="3050861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20"/>
            <p:cNvSpPr/>
            <p:nvPr/>
          </p:nvSpPr>
          <p:spPr>
            <a:xfrm flipH="1">
              <a:off x="3037561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20"/>
            <p:cNvSpPr/>
            <p:nvPr/>
          </p:nvSpPr>
          <p:spPr>
            <a:xfrm flipH="1">
              <a:off x="3045311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20"/>
            <p:cNvSpPr/>
            <p:nvPr/>
          </p:nvSpPr>
          <p:spPr>
            <a:xfrm flipH="1">
              <a:off x="3041786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20"/>
            <p:cNvSpPr/>
            <p:nvPr/>
          </p:nvSpPr>
          <p:spPr>
            <a:xfrm flipH="1">
              <a:off x="3043561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20"/>
            <p:cNvSpPr/>
            <p:nvPr/>
          </p:nvSpPr>
          <p:spPr>
            <a:xfrm flipH="1">
              <a:off x="3066336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20"/>
            <p:cNvSpPr/>
            <p:nvPr/>
          </p:nvSpPr>
          <p:spPr>
            <a:xfrm flipH="1">
              <a:off x="3318036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20"/>
            <p:cNvSpPr/>
            <p:nvPr/>
          </p:nvSpPr>
          <p:spPr>
            <a:xfrm flipH="1">
              <a:off x="3062936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20"/>
            <p:cNvSpPr/>
            <p:nvPr/>
          </p:nvSpPr>
          <p:spPr>
            <a:xfrm flipH="1">
              <a:off x="3078386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20"/>
            <p:cNvSpPr/>
            <p:nvPr/>
          </p:nvSpPr>
          <p:spPr>
            <a:xfrm flipH="1">
              <a:off x="3072711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20"/>
            <p:cNvSpPr/>
            <p:nvPr/>
          </p:nvSpPr>
          <p:spPr>
            <a:xfrm flipH="1">
              <a:off x="3074061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20"/>
            <p:cNvSpPr/>
            <p:nvPr/>
          </p:nvSpPr>
          <p:spPr>
            <a:xfrm flipH="1">
              <a:off x="3068486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20"/>
            <p:cNvSpPr/>
            <p:nvPr/>
          </p:nvSpPr>
          <p:spPr>
            <a:xfrm flipH="1">
              <a:off x="3064161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20"/>
            <p:cNvSpPr/>
            <p:nvPr/>
          </p:nvSpPr>
          <p:spPr>
            <a:xfrm flipH="1">
              <a:off x="3037561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20"/>
            <p:cNvSpPr/>
            <p:nvPr/>
          </p:nvSpPr>
          <p:spPr>
            <a:xfrm flipH="1">
              <a:off x="3076636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20"/>
            <p:cNvSpPr/>
            <p:nvPr/>
          </p:nvSpPr>
          <p:spPr>
            <a:xfrm flipH="1">
              <a:off x="3326586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20"/>
            <p:cNvSpPr/>
            <p:nvPr/>
          </p:nvSpPr>
          <p:spPr>
            <a:xfrm flipH="1">
              <a:off x="3335561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20"/>
            <p:cNvSpPr/>
            <p:nvPr/>
          </p:nvSpPr>
          <p:spPr>
            <a:xfrm flipH="1">
              <a:off x="3329986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20"/>
            <p:cNvSpPr/>
            <p:nvPr/>
          </p:nvSpPr>
          <p:spPr>
            <a:xfrm flipH="1">
              <a:off x="3333486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20"/>
            <p:cNvSpPr/>
            <p:nvPr/>
          </p:nvSpPr>
          <p:spPr>
            <a:xfrm flipH="1">
              <a:off x="3214436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20"/>
            <p:cNvSpPr/>
            <p:nvPr/>
          </p:nvSpPr>
          <p:spPr>
            <a:xfrm flipH="1">
              <a:off x="3320086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20"/>
            <p:cNvSpPr/>
            <p:nvPr/>
          </p:nvSpPr>
          <p:spPr>
            <a:xfrm flipH="1">
              <a:off x="3321836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20"/>
            <p:cNvSpPr/>
            <p:nvPr/>
          </p:nvSpPr>
          <p:spPr>
            <a:xfrm flipH="1">
              <a:off x="3323186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20"/>
            <p:cNvSpPr/>
            <p:nvPr/>
          </p:nvSpPr>
          <p:spPr>
            <a:xfrm flipH="1">
              <a:off x="3435636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20"/>
            <p:cNvSpPr/>
            <p:nvPr/>
          </p:nvSpPr>
          <p:spPr>
            <a:xfrm flipH="1">
              <a:off x="3243711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20"/>
            <p:cNvSpPr/>
            <p:nvPr/>
          </p:nvSpPr>
          <p:spPr>
            <a:xfrm flipH="1">
              <a:off x="3257436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20"/>
            <p:cNvSpPr/>
            <p:nvPr/>
          </p:nvSpPr>
          <p:spPr>
            <a:xfrm flipH="1">
              <a:off x="3220936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20"/>
            <p:cNvSpPr/>
            <p:nvPr/>
          </p:nvSpPr>
          <p:spPr>
            <a:xfrm flipH="1">
              <a:off x="3318436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20"/>
            <p:cNvSpPr/>
            <p:nvPr/>
          </p:nvSpPr>
          <p:spPr>
            <a:xfrm flipH="1">
              <a:off x="3369986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20"/>
            <p:cNvSpPr/>
            <p:nvPr/>
          </p:nvSpPr>
          <p:spPr>
            <a:xfrm flipH="1">
              <a:off x="3349361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20"/>
            <p:cNvSpPr/>
            <p:nvPr/>
          </p:nvSpPr>
          <p:spPr>
            <a:xfrm flipH="1">
              <a:off x="3413786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20"/>
            <p:cNvSpPr/>
            <p:nvPr/>
          </p:nvSpPr>
          <p:spPr>
            <a:xfrm flipH="1">
              <a:off x="3209811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20"/>
            <p:cNvSpPr/>
            <p:nvPr/>
          </p:nvSpPr>
          <p:spPr>
            <a:xfrm flipH="1">
              <a:off x="3061586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20"/>
            <p:cNvSpPr/>
            <p:nvPr/>
          </p:nvSpPr>
          <p:spPr>
            <a:xfrm flipH="1">
              <a:off x="3075811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20"/>
            <p:cNvSpPr/>
            <p:nvPr/>
          </p:nvSpPr>
          <p:spPr>
            <a:xfrm flipH="1">
              <a:off x="3074886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20"/>
            <p:cNvSpPr/>
            <p:nvPr/>
          </p:nvSpPr>
          <p:spPr>
            <a:xfrm flipH="1">
              <a:off x="3058186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20"/>
            <p:cNvSpPr/>
            <p:nvPr/>
          </p:nvSpPr>
          <p:spPr>
            <a:xfrm flipH="1">
              <a:off x="3079636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20"/>
            <p:cNvSpPr/>
            <p:nvPr/>
          </p:nvSpPr>
          <p:spPr>
            <a:xfrm flipH="1">
              <a:off x="3084361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20"/>
            <p:cNvSpPr/>
            <p:nvPr/>
          </p:nvSpPr>
          <p:spPr>
            <a:xfrm flipH="1">
              <a:off x="3106211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20"/>
            <p:cNvSpPr/>
            <p:nvPr/>
          </p:nvSpPr>
          <p:spPr>
            <a:xfrm flipH="1">
              <a:off x="3068086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20"/>
            <p:cNvSpPr/>
            <p:nvPr/>
          </p:nvSpPr>
          <p:spPr>
            <a:xfrm flipH="1">
              <a:off x="3081786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20"/>
            <p:cNvSpPr/>
            <p:nvPr/>
          </p:nvSpPr>
          <p:spPr>
            <a:xfrm flipH="1">
              <a:off x="3063761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20"/>
            <p:cNvSpPr/>
            <p:nvPr/>
          </p:nvSpPr>
          <p:spPr>
            <a:xfrm flipH="1">
              <a:off x="3073236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20"/>
            <p:cNvSpPr/>
            <p:nvPr/>
          </p:nvSpPr>
          <p:spPr>
            <a:xfrm flipH="1">
              <a:off x="3096836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20"/>
            <p:cNvSpPr/>
            <p:nvPr/>
          </p:nvSpPr>
          <p:spPr>
            <a:xfrm flipH="1">
              <a:off x="3101986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20"/>
            <p:cNvSpPr/>
            <p:nvPr/>
          </p:nvSpPr>
          <p:spPr>
            <a:xfrm flipH="1">
              <a:off x="3098486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20"/>
            <p:cNvSpPr/>
            <p:nvPr/>
          </p:nvSpPr>
          <p:spPr>
            <a:xfrm flipH="1">
              <a:off x="3104161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20"/>
            <p:cNvSpPr/>
            <p:nvPr/>
          </p:nvSpPr>
          <p:spPr>
            <a:xfrm flipH="1">
              <a:off x="3092511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20"/>
            <p:cNvSpPr/>
            <p:nvPr/>
          </p:nvSpPr>
          <p:spPr>
            <a:xfrm flipH="1">
              <a:off x="3087761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20"/>
            <p:cNvSpPr/>
            <p:nvPr/>
          </p:nvSpPr>
          <p:spPr>
            <a:xfrm flipH="1">
              <a:off x="3091686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20"/>
            <p:cNvSpPr/>
            <p:nvPr/>
          </p:nvSpPr>
          <p:spPr>
            <a:xfrm flipH="1">
              <a:off x="3086936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20"/>
            <p:cNvSpPr/>
            <p:nvPr/>
          </p:nvSpPr>
          <p:spPr>
            <a:xfrm flipH="1">
              <a:off x="3061186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20"/>
            <p:cNvSpPr/>
            <p:nvPr/>
          </p:nvSpPr>
          <p:spPr>
            <a:xfrm flipH="1">
              <a:off x="3037561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20"/>
            <p:cNvSpPr/>
            <p:nvPr/>
          </p:nvSpPr>
          <p:spPr>
            <a:xfrm flipH="1">
              <a:off x="3218361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20"/>
            <p:cNvSpPr/>
            <p:nvPr/>
          </p:nvSpPr>
          <p:spPr>
            <a:xfrm flipH="1">
              <a:off x="3336061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20"/>
            <p:cNvSpPr/>
            <p:nvPr/>
          </p:nvSpPr>
          <p:spPr>
            <a:xfrm flipH="1">
              <a:off x="3196411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20"/>
            <p:cNvSpPr/>
            <p:nvPr/>
          </p:nvSpPr>
          <p:spPr>
            <a:xfrm flipH="1">
              <a:off x="3279786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20"/>
            <p:cNvSpPr/>
            <p:nvPr/>
          </p:nvSpPr>
          <p:spPr>
            <a:xfrm flipH="1">
              <a:off x="3119611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20"/>
            <p:cNvSpPr/>
            <p:nvPr/>
          </p:nvSpPr>
          <p:spPr>
            <a:xfrm flipH="1">
              <a:off x="3172811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20"/>
            <p:cNvSpPr/>
            <p:nvPr/>
          </p:nvSpPr>
          <p:spPr>
            <a:xfrm flipH="1">
              <a:off x="3037561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20"/>
            <p:cNvSpPr/>
            <p:nvPr/>
          </p:nvSpPr>
          <p:spPr>
            <a:xfrm flipH="1">
              <a:off x="3141886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20"/>
            <p:cNvSpPr/>
            <p:nvPr/>
          </p:nvSpPr>
          <p:spPr>
            <a:xfrm flipH="1">
              <a:off x="3042311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20"/>
            <p:cNvSpPr/>
            <p:nvPr/>
          </p:nvSpPr>
          <p:spPr>
            <a:xfrm flipH="1">
              <a:off x="3046136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20"/>
            <p:cNvSpPr/>
            <p:nvPr/>
          </p:nvSpPr>
          <p:spPr>
            <a:xfrm flipH="1">
              <a:off x="3213211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20"/>
            <p:cNvSpPr/>
            <p:nvPr/>
          </p:nvSpPr>
          <p:spPr>
            <a:xfrm flipH="1">
              <a:off x="3049536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20"/>
            <p:cNvSpPr/>
            <p:nvPr/>
          </p:nvSpPr>
          <p:spPr>
            <a:xfrm flipH="1">
              <a:off x="3054261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20"/>
            <p:cNvSpPr/>
            <p:nvPr/>
          </p:nvSpPr>
          <p:spPr>
            <a:xfrm flipH="1">
              <a:off x="3039211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20"/>
            <p:cNvSpPr/>
            <p:nvPr/>
          </p:nvSpPr>
          <p:spPr>
            <a:xfrm flipH="1">
              <a:off x="3038386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20"/>
            <p:cNvSpPr/>
            <p:nvPr/>
          </p:nvSpPr>
          <p:spPr>
            <a:xfrm flipH="1">
              <a:off x="3041786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20"/>
            <p:cNvSpPr/>
            <p:nvPr/>
          </p:nvSpPr>
          <p:spPr>
            <a:xfrm flipH="1">
              <a:off x="3056011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20"/>
            <p:cNvSpPr/>
            <p:nvPr/>
          </p:nvSpPr>
          <p:spPr>
            <a:xfrm flipH="1">
              <a:off x="3047461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20"/>
            <p:cNvSpPr/>
            <p:nvPr/>
          </p:nvSpPr>
          <p:spPr>
            <a:xfrm flipH="1">
              <a:off x="3182286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20"/>
            <p:cNvSpPr/>
            <p:nvPr/>
          </p:nvSpPr>
          <p:spPr>
            <a:xfrm flipH="1">
              <a:off x="3177136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20"/>
            <p:cNvSpPr/>
            <p:nvPr/>
          </p:nvSpPr>
          <p:spPr>
            <a:xfrm flipH="1">
              <a:off x="3178361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20"/>
            <p:cNvSpPr/>
            <p:nvPr/>
          </p:nvSpPr>
          <p:spPr>
            <a:xfrm flipH="1">
              <a:off x="3186611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20"/>
            <p:cNvSpPr/>
            <p:nvPr/>
          </p:nvSpPr>
          <p:spPr>
            <a:xfrm flipH="1">
              <a:off x="3167661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20"/>
            <p:cNvSpPr/>
            <p:nvPr/>
          </p:nvSpPr>
          <p:spPr>
            <a:xfrm flipH="1">
              <a:off x="3187436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20"/>
            <p:cNvSpPr/>
            <p:nvPr/>
          </p:nvSpPr>
          <p:spPr>
            <a:xfrm flipH="1">
              <a:off x="3167236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20"/>
            <p:cNvSpPr/>
            <p:nvPr/>
          </p:nvSpPr>
          <p:spPr>
            <a:xfrm flipH="1">
              <a:off x="3174961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20"/>
            <p:cNvSpPr/>
            <p:nvPr/>
          </p:nvSpPr>
          <p:spPr>
            <a:xfrm flipH="1">
              <a:off x="3170636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20"/>
            <p:cNvSpPr/>
            <p:nvPr/>
          </p:nvSpPr>
          <p:spPr>
            <a:xfrm flipH="1">
              <a:off x="3202486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20"/>
            <p:cNvSpPr/>
            <p:nvPr/>
          </p:nvSpPr>
          <p:spPr>
            <a:xfrm flipH="1">
              <a:off x="3202086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20"/>
            <p:cNvSpPr/>
            <p:nvPr/>
          </p:nvSpPr>
          <p:spPr>
            <a:xfrm flipH="1">
              <a:off x="3107561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20"/>
            <p:cNvSpPr/>
            <p:nvPr/>
          </p:nvSpPr>
          <p:spPr>
            <a:xfrm flipH="1">
              <a:off x="3206311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20"/>
            <p:cNvSpPr/>
            <p:nvPr/>
          </p:nvSpPr>
          <p:spPr>
            <a:xfrm flipH="1">
              <a:off x="3211036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20"/>
            <p:cNvSpPr/>
            <p:nvPr/>
          </p:nvSpPr>
          <p:spPr>
            <a:xfrm flipH="1">
              <a:off x="3164236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20"/>
            <p:cNvSpPr/>
            <p:nvPr/>
          </p:nvSpPr>
          <p:spPr>
            <a:xfrm flipH="1">
              <a:off x="3194761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20"/>
            <p:cNvSpPr/>
            <p:nvPr/>
          </p:nvSpPr>
          <p:spPr>
            <a:xfrm flipH="1">
              <a:off x="3199486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20"/>
            <p:cNvSpPr/>
            <p:nvPr/>
          </p:nvSpPr>
          <p:spPr>
            <a:xfrm flipH="1">
              <a:off x="3198561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20"/>
            <p:cNvSpPr/>
            <p:nvPr/>
          </p:nvSpPr>
          <p:spPr>
            <a:xfrm flipH="1">
              <a:off x="3192586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20"/>
            <p:cNvSpPr/>
            <p:nvPr/>
          </p:nvSpPr>
          <p:spPr>
            <a:xfrm flipH="1">
              <a:off x="3129936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20"/>
            <p:cNvSpPr/>
            <p:nvPr/>
          </p:nvSpPr>
          <p:spPr>
            <a:xfrm flipH="1">
              <a:off x="3126011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20"/>
            <p:cNvSpPr/>
            <p:nvPr/>
          </p:nvSpPr>
          <p:spPr>
            <a:xfrm flipH="1">
              <a:off x="3134561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20"/>
            <p:cNvSpPr/>
            <p:nvPr/>
          </p:nvSpPr>
          <p:spPr>
            <a:xfrm flipH="1">
              <a:off x="3122186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20"/>
            <p:cNvSpPr/>
            <p:nvPr/>
          </p:nvSpPr>
          <p:spPr>
            <a:xfrm flipH="1">
              <a:off x="3117036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20"/>
            <p:cNvSpPr/>
            <p:nvPr/>
          </p:nvSpPr>
          <p:spPr>
            <a:xfrm flipH="1">
              <a:off x="3112711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20"/>
            <p:cNvSpPr/>
            <p:nvPr/>
          </p:nvSpPr>
          <p:spPr>
            <a:xfrm flipH="1">
              <a:off x="3116111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20"/>
            <p:cNvSpPr/>
            <p:nvPr/>
          </p:nvSpPr>
          <p:spPr>
            <a:xfrm flipH="1">
              <a:off x="3136311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20"/>
            <p:cNvSpPr/>
            <p:nvPr/>
          </p:nvSpPr>
          <p:spPr>
            <a:xfrm flipH="1">
              <a:off x="3147961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20"/>
            <p:cNvSpPr/>
            <p:nvPr/>
          </p:nvSpPr>
          <p:spPr>
            <a:xfrm flipH="1">
              <a:off x="3154761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20"/>
            <p:cNvSpPr/>
            <p:nvPr/>
          </p:nvSpPr>
          <p:spPr>
            <a:xfrm flipH="1">
              <a:off x="3155686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20"/>
            <p:cNvSpPr/>
            <p:nvPr/>
          </p:nvSpPr>
          <p:spPr>
            <a:xfrm flipH="1">
              <a:off x="3158686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20"/>
            <p:cNvSpPr/>
            <p:nvPr/>
          </p:nvSpPr>
          <p:spPr>
            <a:xfrm flipH="1">
              <a:off x="3138486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20"/>
            <p:cNvSpPr/>
            <p:nvPr/>
          </p:nvSpPr>
          <p:spPr>
            <a:xfrm flipH="1">
              <a:off x="3153536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20"/>
            <p:cNvSpPr/>
            <p:nvPr/>
          </p:nvSpPr>
          <p:spPr>
            <a:xfrm flipH="1">
              <a:off x="3162086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20"/>
            <p:cNvSpPr/>
            <p:nvPr/>
          </p:nvSpPr>
          <p:spPr>
            <a:xfrm flipH="1">
              <a:off x="3141461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20"/>
            <p:cNvSpPr/>
            <p:nvPr/>
          </p:nvSpPr>
          <p:spPr>
            <a:xfrm flipH="1">
              <a:off x="3146211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20"/>
            <p:cNvSpPr/>
            <p:nvPr/>
          </p:nvSpPr>
          <p:spPr>
            <a:xfrm flipH="1">
              <a:off x="3266911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20"/>
            <p:cNvSpPr/>
            <p:nvPr/>
          </p:nvSpPr>
          <p:spPr>
            <a:xfrm flipH="1">
              <a:off x="3336061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20"/>
            <p:cNvSpPr/>
            <p:nvPr/>
          </p:nvSpPr>
          <p:spPr>
            <a:xfrm flipH="1">
              <a:off x="3340286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20"/>
            <p:cNvSpPr/>
            <p:nvPr/>
          </p:nvSpPr>
          <p:spPr>
            <a:xfrm flipH="1">
              <a:off x="3332561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20"/>
            <p:cNvSpPr/>
            <p:nvPr/>
          </p:nvSpPr>
          <p:spPr>
            <a:xfrm flipH="1">
              <a:off x="3336061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20"/>
            <p:cNvSpPr/>
            <p:nvPr/>
          </p:nvSpPr>
          <p:spPr>
            <a:xfrm flipH="1">
              <a:off x="3333486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20"/>
            <p:cNvSpPr/>
            <p:nvPr/>
          </p:nvSpPr>
          <p:spPr>
            <a:xfrm flipH="1">
              <a:off x="3325236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20"/>
            <p:cNvSpPr/>
            <p:nvPr/>
          </p:nvSpPr>
          <p:spPr>
            <a:xfrm flipH="1">
              <a:off x="3322261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20"/>
            <p:cNvSpPr/>
            <p:nvPr/>
          </p:nvSpPr>
          <p:spPr>
            <a:xfrm flipH="1">
              <a:off x="3327811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20"/>
            <p:cNvSpPr/>
            <p:nvPr/>
          </p:nvSpPr>
          <p:spPr>
            <a:xfrm flipH="1">
              <a:off x="3328761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20"/>
            <p:cNvSpPr/>
            <p:nvPr/>
          </p:nvSpPr>
          <p:spPr>
            <a:xfrm flipH="1">
              <a:off x="3352361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20"/>
            <p:cNvSpPr/>
            <p:nvPr/>
          </p:nvSpPr>
          <p:spPr>
            <a:xfrm flipH="1">
              <a:off x="3341211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20"/>
            <p:cNvSpPr/>
            <p:nvPr/>
          </p:nvSpPr>
          <p:spPr>
            <a:xfrm flipH="1">
              <a:off x="3355761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20"/>
            <p:cNvSpPr/>
            <p:nvPr/>
          </p:nvSpPr>
          <p:spPr>
            <a:xfrm flipH="1">
              <a:off x="3357911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20"/>
            <p:cNvSpPr/>
            <p:nvPr/>
          </p:nvSpPr>
          <p:spPr>
            <a:xfrm flipH="1">
              <a:off x="3321436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20"/>
            <p:cNvSpPr/>
            <p:nvPr/>
          </p:nvSpPr>
          <p:spPr>
            <a:xfrm flipH="1">
              <a:off x="3355336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20"/>
            <p:cNvSpPr/>
            <p:nvPr/>
          </p:nvSpPr>
          <p:spPr>
            <a:xfrm flipH="1">
              <a:off x="3343811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20"/>
            <p:cNvSpPr/>
            <p:nvPr/>
          </p:nvSpPr>
          <p:spPr>
            <a:xfrm flipH="1">
              <a:off x="3350186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20"/>
            <p:cNvSpPr/>
            <p:nvPr/>
          </p:nvSpPr>
          <p:spPr>
            <a:xfrm flipH="1">
              <a:off x="3345461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20"/>
            <p:cNvSpPr/>
            <p:nvPr/>
          </p:nvSpPr>
          <p:spPr>
            <a:xfrm flipH="1">
              <a:off x="3362261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20"/>
            <p:cNvSpPr/>
            <p:nvPr/>
          </p:nvSpPr>
          <p:spPr>
            <a:xfrm flipH="1">
              <a:off x="3289686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20"/>
            <p:cNvSpPr/>
            <p:nvPr/>
          </p:nvSpPr>
          <p:spPr>
            <a:xfrm flipH="1">
              <a:off x="3287511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20"/>
            <p:cNvSpPr/>
            <p:nvPr/>
          </p:nvSpPr>
          <p:spPr>
            <a:xfrm flipH="1">
              <a:off x="3288761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20"/>
            <p:cNvSpPr/>
            <p:nvPr/>
          </p:nvSpPr>
          <p:spPr>
            <a:xfrm flipH="1">
              <a:off x="3293911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20"/>
            <p:cNvSpPr/>
            <p:nvPr/>
          </p:nvSpPr>
          <p:spPr>
            <a:xfrm flipH="1">
              <a:off x="3272061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20"/>
            <p:cNvSpPr/>
            <p:nvPr/>
          </p:nvSpPr>
          <p:spPr>
            <a:xfrm flipH="1">
              <a:off x="3275461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20"/>
            <p:cNvSpPr/>
            <p:nvPr/>
          </p:nvSpPr>
          <p:spPr>
            <a:xfrm flipH="1">
              <a:off x="3275886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20"/>
            <p:cNvSpPr/>
            <p:nvPr/>
          </p:nvSpPr>
          <p:spPr>
            <a:xfrm flipH="1">
              <a:off x="3281961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20"/>
            <p:cNvSpPr/>
            <p:nvPr/>
          </p:nvSpPr>
          <p:spPr>
            <a:xfrm flipH="1">
              <a:off x="3295661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20"/>
            <p:cNvSpPr/>
            <p:nvPr/>
          </p:nvSpPr>
          <p:spPr>
            <a:xfrm flipH="1">
              <a:off x="3298236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20"/>
            <p:cNvSpPr/>
            <p:nvPr/>
          </p:nvSpPr>
          <p:spPr>
            <a:xfrm flipH="1">
              <a:off x="3308961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20"/>
            <p:cNvSpPr/>
            <p:nvPr/>
          </p:nvSpPr>
          <p:spPr>
            <a:xfrm flipH="1">
              <a:off x="3312361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20"/>
            <p:cNvSpPr/>
            <p:nvPr/>
          </p:nvSpPr>
          <p:spPr>
            <a:xfrm flipH="1">
              <a:off x="3311136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20"/>
            <p:cNvSpPr/>
            <p:nvPr/>
          </p:nvSpPr>
          <p:spPr>
            <a:xfrm flipH="1">
              <a:off x="3316286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20"/>
            <p:cNvSpPr/>
            <p:nvPr/>
          </p:nvSpPr>
          <p:spPr>
            <a:xfrm flipH="1">
              <a:off x="3300811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20"/>
            <p:cNvSpPr/>
            <p:nvPr/>
          </p:nvSpPr>
          <p:spPr>
            <a:xfrm flipH="1">
              <a:off x="3320611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20"/>
            <p:cNvSpPr/>
            <p:nvPr/>
          </p:nvSpPr>
          <p:spPr>
            <a:xfrm flipH="1">
              <a:off x="3301636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20"/>
            <p:cNvSpPr/>
            <p:nvPr/>
          </p:nvSpPr>
          <p:spPr>
            <a:xfrm flipH="1">
              <a:off x="3305561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20"/>
            <p:cNvSpPr/>
            <p:nvPr/>
          </p:nvSpPr>
          <p:spPr>
            <a:xfrm flipH="1">
              <a:off x="3277636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20"/>
            <p:cNvSpPr/>
            <p:nvPr/>
          </p:nvSpPr>
          <p:spPr>
            <a:xfrm flipH="1">
              <a:off x="3415961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20"/>
            <p:cNvSpPr/>
            <p:nvPr/>
          </p:nvSpPr>
          <p:spPr>
            <a:xfrm flipH="1">
              <a:off x="3416361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20"/>
            <p:cNvSpPr/>
            <p:nvPr/>
          </p:nvSpPr>
          <p:spPr>
            <a:xfrm flipH="1">
              <a:off x="3419361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20"/>
            <p:cNvSpPr/>
            <p:nvPr/>
          </p:nvSpPr>
          <p:spPr>
            <a:xfrm flipH="1">
              <a:off x="3415961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20"/>
            <p:cNvSpPr/>
            <p:nvPr/>
          </p:nvSpPr>
          <p:spPr>
            <a:xfrm flipH="1">
              <a:off x="3421511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20"/>
            <p:cNvSpPr/>
            <p:nvPr/>
          </p:nvSpPr>
          <p:spPr>
            <a:xfrm flipH="1">
              <a:off x="3428311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20"/>
            <p:cNvSpPr/>
            <p:nvPr/>
          </p:nvSpPr>
          <p:spPr>
            <a:xfrm flipH="1">
              <a:off x="3427486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20"/>
            <p:cNvSpPr/>
            <p:nvPr/>
          </p:nvSpPr>
          <p:spPr>
            <a:xfrm flipH="1">
              <a:off x="3423686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20"/>
            <p:cNvSpPr/>
            <p:nvPr/>
          </p:nvSpPr>
          <p:spPr>
            <a:xfrm flipH="1">
              <a:off x="3429661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20"/>
            <p:cNvSpPr/>
            <p:nvPr/>
          </p:nvSpPr>
          <p:spPr>
            <a:xfrm flipH="1">
              <a:off x="3422761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20"/>
            <p:cNvSpPr/>
            <p:nvPr/>
          </p:nvSpPr>
          <p:spPr>
            <a:xfrm flipH="1">
              <a:off x="3403886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20"/>
            <p:cNvSpPr/>
            <p:nvPr/>
          </p:nvSpPr>
          <p:spPr>
            <a:xfrm flipH="1">
              <a:off x="3402561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20"/>
            <p:cNvSpPr/>
            <p:nvPr/>
          </p:nvSpPr>
          <p:spPr>
            <a:xfrm flipH="1">
              <a:off x="3400911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20"/>
            <p:cNvSpPr/>
            <p:nvPr/>
          </p:nvSpPr>
          <p:spPr>
            <a:xfrm flipH="1">
              <a:off x="3406061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20"/>
            <p:cNvSpPr/>
            <p:nvPr/>
          </p:nvSpPr>
          <p:spPr>
            <a:xfrm flipH="1">
              <a:off x="3411611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20"/>
            <p:cNvSpPr/>
            <p:nvPr/>
          </p:nvSpPr>
          <p:spPr>
            <a:xfrm flipH="1">
              <a:off x="3409461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20"/>
            <p:cNvSpPr/>
            <p:nvPr/>
          </p:nvSpPr>
          <p:spPr>
            <a:xfrm flipH="1">
              <a:off x="3418011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20"/>
            <p:cNvSpPr/>
            <p:nvPr/>
          </p:nvSpPr>
          <p:spPr>
            <a:xfrm flipH="1">
              <a:off x="3409861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20"/>
            <p:cNvSpPr/>
            <p:nvPr/>
          </p:nvSpPr>
          <p:spPr>
            <a:xfrm flipH="1">
              <a:off x="3372561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20"/>
            <p:cNvSpPr/>
            <p:nvPr/>
          </p:nvSpPr>
          <p:spPr>
            <a:xfrm flipH="1">
              <a:off x="3378536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20"/>
            <p:cNvSpPr/>
            <p:nvPr/>
          </p:nvSpPr>
          <p:spPr>
            <a:xfrm flipH="1">
              <a:off x="3381111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20"/>
            <p:cNvSpPr/>
            <p:nvPr/>
          </p:nvSpPr>
          <p:spPr>
            <a:xfrm flipH="1">
              <a:off x="3385036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20"/>
            <p:cNvSpPr/>
            <p:nvPr/>
          </p:nvSpPr>
          <p:spPr>
            <a:xfrm flipH="1">
              <a:off x="3388836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20"/>
            <p:cNvSpPr/>
            <p:nvPr/>
          </p:nvSpPr>
          <p:spPr>
            <a:xfrm flipH="1">
              <a:off x="3423161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20"/>
            <p:cNvSpPr/>
            <p:nvPr/>
          </p:nvSpPr>
          <p:spPr>
            <a:xfrm flipH="1">
              <a:off x="3375961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20"/>
            <p:cNvSpPr/>
            <p:nvPr/>
          </p:nvSpPr>
          <p:spPr>
            <a:xfrm flipH="1">
              <a:off x="3368636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20"/>
            <p:cNvSpPr/>
            <p:nvPr/>
          </p:nvSpPr>
          <p:spPr>
            <a:xfrm flipH="1">
              <a:off x="3391011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20"/>
            <p:cNvSpPr/>
            <p:nvPr/>
          </p:nvSpPr>
          <p:spPr>
            <a:xfrm flipH="1">
              <a:off x="3367411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20"/>
            <p:cNvSpPr/>
            <p:nvPr/>
          </p:nvSpPr>
          <p:spPr>
            <a:xfrm flipH="1">
              <a:off x="3405136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20"/>
            <p:cNvSpPr/>
            <p:nvPr/>
          </p:nvSpPr>
          <p:spPr>
            <a:xfrm flipH="1">
              <a:off x="3408636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20"/>
            <p:cNvSpPr/>
            <p:nvPr/>
          </p:nvSpPr>
          <p:spPr>
            <a:xfrm flipH="1">
              <a:off x="3408211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20"/>
            <p:cNvSpPr/>
            <p:nvPr/>
          </p:nvSpPr>
          <p:spPr>
            <a:xfrm flipH="1">
              <a:off x="3395736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20"/>
            <p:cNvSpPr/>
            <p:nvPr/>
          </p:nvSpPr>
          <p:spPr>
            <a:xfrm flipH="1">
              <a:off x="3412436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20"/>
            <p:cNvSpPr/>
            <p:nvPr/>
          </p:nvSpPr>
          <p:spPr>
            <a:xfrm flipH="1">
              <a:off x="3396561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20"/>
            <p:cNvSpPr/>
            <p:nvPr/>
          </p:nvSpPr>
          <p:spPr>
            <a:xfrm flipH="1">
              <a:off x="3402561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20"/>
            <p:cNvSpPr/>
            <p:nvPr/>
          </p:nvSpPr>
          <p:spPr>
            <a:xfrm flipH="1">
              <a:off x="3400911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20"/>
            <p:cNvSpPr/>
            <p:nvPr/>
          </p:nvSpPr>
          <p:spPr>
            <a:xfrm flipH="1">
              <a:off x="3240211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20"/>
            <p:cNvSpPr/>
            <p:nvPr/>
          </p:nvSpPr>
          <p:spPr>
            <a:xfrm flipH="1">
              <a:off x="3142811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20"/>
            <p:cNvSpPr/>
            <p:nvPr/>
          </p:nvSpPr>
          <p:spPr>
            <a:xfrm flipH="1">
              <a:off x="3144036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20"/>
            <p:cNvSpPr/>
            <p:nvPr/>
          </p:nvSpPr>
          <p:spPr>
            <a:xfrm flipH="1">
              <a:off x="3149211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20"/>
            <p:cNvSpPr/>
            <p:nvPr/>
          </p:nvSpPr>
          <p:spPr>
            <a:xfrm flipH="1">
              <a:off x="3148386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20"/>
            <p:cNvSpPr/>
            <p:nvPr/>
          </p:nvSpPr>
          <p:spPr>
            <a:xfrm flipH="1">
              <a:off x="3130761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20"/>
            <p:cNvSpPr/>
            <p:nvPr/>
          </p:nvSpPr>
          <p:spPr>
            <a:xfrm flipH="1">
              <a:off x="3133336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20"/>
            <p:cNvSpPr/>
            <p:nvPr/>
          </p:nvSpPr>
          <p:spPr>
            <a:xfrm flipH="1">
              <a:off x="3153111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20"/>
            <p:cNvSpPr/>
            <p:nvPr/>
          </p:nvSpPr>
          <p:spPr>
            <a:xfrm flipH="1">
              <a:off x="3139311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20"/>
            <p:cNvSpPr/>
            <p:nvPr/>
          </p:nvSpPr>
          <p:spPr>
            <a:xfrm flipH="1">
              <a:off x="3134561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20"/>
            <p:cNvSpPr/>
            <p:nvPr/>
          </p:nvSpPr>
          <p:spPr>
            <a:xfrm flipH="1">
              <a:off x="3162911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20"/>
            <p:cNvSpPr/>
            <p:nvPr/>
          </p:nvSpPr>
          <p:spPr>
            <a:xfrm flipH="1">
              <a:off x="3168586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20"/>
            <p:cNvSpPr/>
            <p:nvPr/>
          </p:nvSpPr>
          <p:spPr>
            <a:xfrm flipH="1">
              <a:off x="3168986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20"/>
            <p:cNvSpPr/>
            <p:nvPr/>
          </p:nvSpPr>
          <p:spPr>
            <a:xfrm flipH="1">
              <a:off x="3173211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20"/>
            <p:cNvSpPr/>
            <p:nvPr/>
          </p:nvSpPr>
          <p:spPr>
            <a:xfrm flipH="1">
              <a:off x="3165061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20"/>
            <p:cNvSpPr/>
            <p:nvPr/>
          </p:nvSpPr>
          <p:spPr>
            <a:xfrm flipH="1">
              <a:off x="3154361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20"/>
            <p:cNvSpPr/>
            <p:nvPr/>
          </p:nvSpPr>
          <p:spPr>
            <a:xfrm flipH="1">
              <a:off x="3156511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20"/>
            <p:cNvSpPr/>
            <p:nvPr/>
          </p:nvSpPr>
          <p:spPr>
            <a:xfrm flipH="1">
              <a:off x="3128986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20"/>
            <p:cNvSpPr/>
            <p:nvPr/>
          </p:nvSpPr>
          <p:spPr>
            <a:xfrm flipH="1">
              <a:off x="3161661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20"/>
            <p:cNvSpPr/>
            <p:nvPr/>
          </p:nvSpPr>
          <p:spPr>
            <a:xfrm flipH="1">
              <a:off x="3174961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20"/>
            <p:cNvSpPr/>
            <p:nvPr/>
          </p:nvSpPr>
          <p:spPr>
            <a:xfrm flipH="1">
              <a:off x="3102411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20"/>
            <p:cNvSpPr/>
            <p:nvPr/>
          </p:nvSpPr>
          <p:spPr>
            <a:xfrm flipH="1">
              <a:off x="3095086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20"/>
            <p:cNvSpPr/>
            <p:nvPr/>
          </p:nvSpPr>
          <p:spPr>
            <a:xfrm flipH="1">
              <a:off x="3095086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20"/>
            <p:cNvSpPr/>
            <p:nvPr/>
          </p:nvSpPr>
          <p:spPr>
            <a:xfrm flipH="1">
              <a:off x="3101586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20"/>
            <p:cNvSpPr/>
            <p:nvPr/>
          </p:nvSpPr>
          <p:spPr>
            <a:xfrm flipH="1">
              <a:off x="3100236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20"/>
            <p:cNvSpPr/>
            <p:nvPr/>
          </p:nvSpPr>
          <p:spPr>
            <a:xfrm flipH="1">
              <a:off x="3088186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20"/>
            <p:cNvSpPr/>
            <p:nvPr/>
          </p:nvSpPr>
          <p:spPr>
            <a:xfrm flipH="1">
              <a:off x="3088686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20"/>
            <p:cNvSpPr/>
            <p:nvPr/>
          </p:nvSpPr>
          <p:spPr>
            <a:xfrm flipH="1">
              <a:off x="3090761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20"/>
            <p:cNvSpPr/>
            <p:nvPr/>
          </p:nvSpPr>
          <p:spPr>
            <a:xfrm flipH="1">
              <a:off x="3121686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20"/>
            <p:cNvSpPr/>
            <p:nvPr/>
          </p:nvSpPr>
          <p:spPr>
            <a:xfrm flipH="1">
              <a:off x="3114461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20"/>
            <p:cNvSpPr/>
            <p:nvPr/>
          </p:nvSpPr>
          <p:spPr>
            <a:xfrm flipH="1">
              <a:off x="3119111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20"/>
            <p:cNvSpPr/>
            <p:nvPr/>
          </p:nvSpPr>
          <p:spPr>
            <a:xfrm flipH="1">
              <a:off x="3118686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20"/>
            <p:cNvSpPr/>
            <p:nvPr/>
          </p:nvSpPr>
          <p:spPr>
            <a:xfrm flipH="1">
              <a:off x="3125186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20"/>
            <p:cNvSpPr/>
            <p:nvPr/>
          </p:nvSpPr>
          <p:spPr>
            <a:xfrm flipH="1">
              <a:off x="3106736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20"/>
            <p:cNvSpPr/>
            <p:nvPr/>
          </p:nvSpPr>
          <p:spPr>
            <a:xfrm flipH="1">
              <a:off x="3113936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20"/>
            <p:cNvSpPr/>
            <p:nvPr/>
          </p:nvSpPr>
          <p:spPr>
            <a:xfrm flipH="1">
              <a:off x="3108386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20"/>
            <p:cNvSpPr/>
            <p:nvPr/>
          </p:nvSpPr>
          <p:spPr>
            <a:xfrm flipH="1">
              <a:off x="3110961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20"/>
            <p:cNvSpPr/>
            <p:nvPr/>
          </p:nvSpPr>
          <p:spPr>
            <a:xfrm flipH="1">
              <a:off x="3255661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20"/>
            <p:cNvSpPr/>
            <p:nvPr/>
          </p:nvSpPr>
          <p:spPr>
            <a:xfrm flipH="1">
              <a:off x="3241561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20"/>
            <p:cNvSpPr/>
            <p:nvPr/>
          </p:nvSpPr>
          <p:spPr>
            <a:xfrm flipH="1">
              <a:off x="3237636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20"/>
            <p:cNvSpPr/>
            <p:nvPr/>
          </p:nvSpPr>
          <p:spPr>
            <a:xfrm flipH="1">
              <a:off x="3085186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20"/>
            <p:cNvSpPr/>
            <p:nvPr/>
          </p:nvSpPr>
          <p:spPr>
            <a:xfrm flipH="1">
              <a:off x="3243311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20"/>
            <p:cNvSpPr/>
            <p:nvPr/>
          </p:nvSpPr>
          <p:spPr>
            <a:xfrm flipH="1">
              <a:off x="3226511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20"/>
            <p:cNvSpPr/>
            <p:nvPr/>
          </p:nvSpPr>
          <p:spPr>
            <a:xfrm flipH="1">
              <a:off x="3235986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20"/>
            <p:cNvSpPr/>
            <p:nvPr/>
          </p:nvSpPr>
          <p:spPr>
            <a:xfrm flipH="1">
              <a:off x="3229086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20"/>
            <p:cNvSpPr/>
            <p:nvPr/>
          </p:nvSpPr>
          <p:spPr>
            <a:xfrm flipH="1">
              <a:off x="3229086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20"/>
            <p:cNvSpPr/>
            <p:nvPr/>
          </p:nvSpPr>
          <p:spPr>
            <a:xfrm flipH="1">
              <a:off x="3232061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20"/>
            <p:cNvSpPr/>
            <p:nvPr/>
          </p:nvSpPr>
          <p:spPr>
            <a:xfrm flipH="1">
              <a:off x="3246286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20"/>
            <p:cNvSpPr/>
            <p:nvPr/>
          </p:nvSpPr>
          <p:spPr>
            <a:xfrm flipH="1">
              <a:off x="3263411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20"/>
            <p:cNvSpPr/>
            <p:nvPr/>
          </p:nvSpPr>
          <p:spPr>
            <a:xfrm flipH="1">
              <a:off x="3261336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20"/>
            <p:cNvSpPr/>
            <p:nvPr/>
          </p:nvSpPr>
          <p:spPr>
            <a:xfrm flipH="1">
              <a:off x="3260011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20"/>
            <p:cNvSpPr/>
            <p:nvPr/>
          </p:nvSpPr>
          <p:spPr>
            <a:xfrm flipH="1">
              <a:off x="3265561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20"/>
            <p:cNvSpPr/>
            <p:nvPr/>
          </p:nvSpPr>
          <p:spPr>
            <a:xfrm flipH="1">
              <a:off x="3253086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20"/>
            <p:cNvSpPr/>
            <p:nvPr/>
          </p:nvSpPr>
          <p:spPr>
            <a:xfrm flipH="1">
              <a:off x="3269061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20"/>
            <p:cNvSpPr/>
            <p:nvPr/>
          </p:nvSpPr>
          <p:spPr>
            <a:xfrm flipH="1">
              <a:off x="3251036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20"/>
            <p:cNvSpPr/>
            <p:nvPr/>
          </p:nvSpPr>
          <p:spPr>
            <a:xfrm flipH="1">
              <a:off x="3249686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20"/>
            <p:cNvSpPr/>
            <p:nvPr/>
          </p:nvSpPr>
          <p:spPr>
            <a:xfrm flipH="1">
              <a:off x="3221361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20"/>
            <p:cNvSpPr/>
            <p:nvPr/>
          </p:nvSpPr>
          <p:spPr>
            <a:xfrm flipH="1">
              <a:off x="3197736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20"/>
            <p:cNvSpPr/>
            <p:nvPr/>
          </p:nvSpPr>
          <p:spPr>
            <a:xfrm flipH="1">
              <a:off x="3188686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20"/>
            <p:cNvSpPr/>
            <p:nvPr/>
          </p:nvSpPr>
          <p:spPr>
            <a:xfrm flipH="1">
              <a:off x="3193836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20"/>
            <p:cNvSpPr/>
            <p:nvPr/>
          </p:nvSpPr>
          <p:spPr>
            <a:xfrm flipH="1">
              <a:off x="3225686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20"/>
            <p:cNvSpPr/>
            <p:nvPr/>
          </p:nvSpPr>
          <p:spPr>
            <a:xfrm flipH="1">
              <a:off x="3202086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20"/>
            <p:cNvSpPr/>
            <p:nvPr/>
          </p:nvSpPr>
          <p:spPr>
            <a:xfrm flipH="1">
              <a:off x="3181861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20"/>
            <p:cNvSpPr/>
            <p:nvPr/>
          </p:nvSpPr>
          <p:spPr>
            <a:xfrm flipH="1">
              <a:off x="3185286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8743;p20"/>
            <p:cNvSpPr/>
            <p:nvPr/>
          </p:nvSpPr>
          <p:spPr>
            <a:xfrm flipH="1">
              <a:off x="3182686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8744;p20"/>
            <p:cNvSpPr/>
            <p:nvPr/>
          </p:nvSpPr>
          <p:spPr>
            <a:xfrm flipH="1">
              <a:off x="3203736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20"/>
            <p:cNvSpPr/>
            <p:nvPr/>
          </p:nvSpPr>
          <p:spPr>
            <a:xfrm flipH="1">
              <a:off x="3215361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20"/>
            <p:cNvSpPr/>
            <p:nvPr/>
          </p:nvSpPr>
          <p:spPr>
            <a:xfrm flipH="1">
              <a:off x="3220936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20"/>
            <p:cNvSpPr/>
            <p:nvPr/>
          </p:nvSpPr>
          <p:spPr>
            <a:xfrm flipH="1">
              <a:off x="3218361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20"/>
            <p:cNvSpPr/>
            <p:nvPr/>
          </p:nvSpPr>
          <p:spPr>
            <a:xfrm flipH="1">
              <a:off x="3180536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20"/>
            <p:cNvSpPr/>
            <p:nvPr/>
          </p:nvSpPr>
          <p:spPr>
            <a:xfrm flipH="1">
              <a:off x="3213611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20"/>
            <p:cNvSpPr/>
            <p:nvPr/>
          </p:nvSpPr>
          <p:spPr>
            <a:xfrm flipH="1">
              <a:off x="3209286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20"/>
            <p:cNvSpPr/>
            <p:nvPr/>
          </p:nvSpPr>
          <p:spPr>
            <a:xfrm flipH="1">
              <a:off x="3205486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20"/>
            <p:cNvSpPr/>
            <p:nvPr/>
          </p:nvSpPr>
          <p:spPr>
            <a:xfrm flipH="1">
              <a:off x="3214436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53" name="Google Shape;8753;p20"/>
          <p:cNvSpPr/>
          <p:nvPr/>
        </p:nvSpPr>
        <p:spPr>
          <a:xfrm flipH="1">
            <a:off x="-767229" y="-22757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54" name="Google Shape;8754;p2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55" name="Google Shape;8755;p20"/>
          <p:cNvSpPr txBox="1">
            <a:spLocks noGrp="1"/>
          </p:cNvSpPr>
          <p:nvPr>
            <p:ph type="title" idx="5" hasCustomPrompt="1"/>
          </p:nvPr>
        </p:nvSpPr>
        <p:spPr>
          <a:xfrm>
            <a:off x="1939475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56" name="Google Shape;8756;p20"/>
          <p:cNvSpPr txBox="1">
            <a:spLocks noGrp="1"/>
          </p:cNvSpPr>
          <p:nvPr>
            <p:ph type="title" idx="6" hasCustomPrompt="1"/>
          </p:nvPr>
        </p:nvSpPr>
        <p:spPr>
          <a:xfrm>
            <a:off x="5277050" y="1860617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2">
    <p:spTree>
      <p:nvGrpSpPr>
        <p:cNvPr id="1" name="Shape 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4" name="Google Shape;8764;p22"/>
          <p:cNvSpPr txBox="1">
            <a:spLocks noGrp="1"/>
          </p:cNvSpPr>
          <p:nvPr>
            <p:ph type="subTitle" idx="1"/>
          </p:nvPr>
        </p:nvSpPr>
        <p:spPr>
          <a:xfrm>
            <a:off x="7206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5" name="Google Shape;8765;p22"/>
          <p:cNvSpPr txBox="1">
            <a:spLocks noGrp="1"/>
          </p:cNvSpPr>
          <p:nvPr>
            <p:ph type="subTitle" idx="2"/>
          </p:nvPr>
        </p:nvSpPr>
        <p:spPr>
          <a:xfrm>
            <a:off x="7185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66" name="Google Shape;8766;p22"/>
          <p:cNvSpPr txBox="1">
            <a:spLocks noGrp="1"/>
          </p:cNvSpPr>
          <p:nvPr>
            <p:ph type="title" hasCustomPrompt="1"/>
          </p:nvPr>
        </p:nvSpPr>
        <p:spPr>
          <a:xfrm>
            <a:off x="7185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67" name="Google Shape;8767;p22"/>
          <p:cNvSpPr txBox="1">
            <a:spLocks noGrp="1"/>
          </p:cNvSpPr>
          <p:nvPr>
            <p:ph type="title" idx="3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768" name="Google Shape;8768;p22"/>
          <p:cNvSpPr txBox="1">
            <a:spLocks noGrp="1"/>
          </p:cNvSpPr>
          <p:nvPr>
            <p:ph type="subTitle" idx="4"/>
          </p:nvPr>
        </p:nvSpPr>
        <p:spPr>
          <a:xfrm>
            <a:off x="36103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69" name="Google Shape;8769;p22"/>
          <p:cNvSpPr txBox="1">
            <a:spLocks noGrp="1"/>
          </p:cNvSpPr>
          <p:nvPr>
            <p:ph type="subTitle" idx="5"/>
          </p:nvPr>
        </p:nvSpPr>
        <p:spPr>
          <a:xfrm>
            <a:off x="36082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0" name="Google Shape;8770;p22"/>
          <p:cNvSpPr txBox="1">
            <a:spLocks noGrp="1"/>
          </p:cNvSpPr>
          <p:nvPr>
            <p:ph type="title" idx="6" hasCustomPrompt="1"/>
          </p:nvPr>
        </p:nvSpPr>
        <p:spPr>
          <a:xfrm>
            <a:off x="36082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771" name="Google Shape;8771;p22"/>
          <p:cNvSpPr txBox="1">
            <a:spLocks noGrp="1"/>
          </p:cNvSpPr>
          <p:nvPr>
            <p:ph type="subTitle" idx="7"/>
          </p:nvPr>
        </p:nvSpPr>
        <p:spPr>
          <a:xfrm>
            <a:off x="6500050" y="2767800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8772" name="Google Shape;8772;p22"/>
          <p:cNvSpPr txBox="1">
            <a:spLocks noGrp="1"/>
          </p:cNvSpPr>
          <p:nvPr>
            <p:ph type="subTitle" idx="8"/>
          </p:nvPr>
        </p:nvSpPr>
        <p:spPr>
          <a:xfrm>
            <a:off x="6497950" y="3135800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8773" name="Google Shape;8773;p22"/>
          <p:cNvSpPr txBox="1">
            <a:spLocks noGrp="1"/>
          </p:cNvSpPr>
          <p:nvPr>
            <p:ph type="title" idx="9" hasCustomPrompt="1"/>
          </p:nvPr>
        </p:nvSpPr>
        <p:spPr>
          <a:xfrm>
            <a:off x="6497950" y="2088705"/>
            <a:ext cx="1927500" cy="44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8774" name="Google Shape;8774;p22"/>
          <p:cNvGrpSpPr/>
          <p:nvPr/>
        </p:nvGrpSpPr>
        <p:grpSpPr>
          <a:xfrm>
            <a:off x="7801348" y="-105851"/>
            <a:ext cx="2192535" cy="1200546"/>
            <a:chOff x="4465450" y="2268625"/>
            <a:chExt cx="520125" cy="284800"/>
          </a:xfrm>
        </p:grpSpPr>
        <p:sp>
          <p:nvSpPr>
            <p:cNvPr id="8775" name="Google Shape;8775;p22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22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22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22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22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22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8781;p22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22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22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22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22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22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22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22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22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22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22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22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22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22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22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22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22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22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22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22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22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22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22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22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22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22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22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22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22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22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22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22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8813;p22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8814;p22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22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22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22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22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22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22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22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22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22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22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22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22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22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22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22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22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22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22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22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22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22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22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22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22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22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22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22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22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22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22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22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22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22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22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22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22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22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22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22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22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22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22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22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22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22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22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22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22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22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22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22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22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22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22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22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22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22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22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22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22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22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22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22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22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22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22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22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22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22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22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22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22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22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22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22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22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22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22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22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22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22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22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22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22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22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22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22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22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22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22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22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22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22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22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22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22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22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22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22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22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22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22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22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22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22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22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22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22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22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22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22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22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22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22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22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22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22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22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22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22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22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22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22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22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22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22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22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22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22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22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22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22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22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22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22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22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22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22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22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22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22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22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22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22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22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22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22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22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22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22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22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22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22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22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22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22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22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22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22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22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22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22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22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22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22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22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22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22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22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22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22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22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22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22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22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22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22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22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22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22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22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22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22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22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22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22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22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22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22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22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22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22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22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22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22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22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22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22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22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22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22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22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22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22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22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22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22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22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22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22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22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22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22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22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22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22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22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22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22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22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22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22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22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22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22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22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22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22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22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22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22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22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22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22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22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22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22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22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22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22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22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22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22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22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22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22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22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22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22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22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22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22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22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22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22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22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22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22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22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22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22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22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22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22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22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22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22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22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22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22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22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22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22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22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22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22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22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22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22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22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22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22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22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22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22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22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22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22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22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22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22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22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22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22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22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22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22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22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22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22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22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22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22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22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22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22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22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22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22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22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22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22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22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9128;p22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22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22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22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22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22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22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22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22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22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22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22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22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22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22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22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22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22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22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22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22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22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22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22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22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22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22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22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22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22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22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22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22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22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22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22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22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22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22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22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22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22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22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22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22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22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22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22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22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22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22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22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22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22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22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22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22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22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22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22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22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22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22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22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22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22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22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22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22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22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22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22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22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22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22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22"/>
          <p:cNvSpPr/>
          <p:nvPr/>
        </p:nvSpPr>
        <p:spPr>
          <a:xfrm>
            <a:off x="0" y="4059800"/>
            <a:ext cx="9326881" cy="188665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one columns 5">
  <p:cSld name="CUSTOM_2_1">
    <p:spTree>
      <p:nvGrpSpPr>
        <p:cNvPr id="1" name="Shape 9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65" name="Google Shape;9265;p23"/>
          <p:cNvSpPr txBox="1">
            <a:spLocks noGrp="1"/>
          </p:cNvSpPr>
          <p:nvPr>
            <p:ph type="subTitle" idx="1"/>
          </p:nvPr>
        </p:nvSpPr>
        <p:spPr>
          <a:xfrm>
            <a:off x="12150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6" name="Google Shape;9266;p23"/>
          <p:cNvSpPr txBox="1">
            <a:spLocks noGrp="1"/>
          </p:cNvSpPr>
          <p:nvPr>
            <p:ph type="subTitle" idx="2"/>
          </p:nvPr>
        </p:nvSpPr>
        <p:spPr>
          <a:xfrm>
            <a:off x="12129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67" name="Google Shape;9267;p2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268" name="Google Shape;9268;p23"/>
          <p:cNvSpPr txBox="1">
            <a:spLocks noGrp="1"/>
          </p:cNvSpPr>
          <p:nvPr>
            <p:ph type="subTitle" idx="3"/>
          </p:nvPr>
        </p:nvSpPr>
        <p:spPr>
          <a:xfrm>
            <a:off x="361035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9269" name="Google Shape;9269;p23"/>
          <p:cNvSpPr txBox="1">
            <a:spLocks noGrp="1"/>
          </p:cNvSpPr>
          <p:nvPr>
            <p:ph type="subTitle" idx="4"/>
          </p:nvPr>
        </p:nvSpPr>
        <p:spPr>
          <a:xfrm>
            <a:off x="360825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9270" name="Google Shape;9270;p23"/>
          <p:cNvSpPr txBox="1">
            <a:spLocks noGrp="1"/>
          </p:cNvSpPr>
          <p:nvPr>
            <p:ph type="subTitle" idx="5"/>
          </p:nvPr>
        </p:nvSpPr>
        <p:spPr>
          <a:xfrm>
            <a:off x="6005700" y="2403338"/>
            <a:ext cx="1923300" cy="29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b="1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1" name="Google Shape;9271;p23"/>
          <p:cNvSpPr txBox="1">
            <a:spLocks noGrp="1"/>
          </p:cNvSpPr>
          <p:nvPr>
            <p:ph type="subTitle" idx="6"/>
          </p:nvPr>
        </p:nvSpPr>
        <p:spPr>
          <a:xfrm>
            <a:off x="6003600" y="2758075"/>
            <a:ext cx="1927500" cy="76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>
                <a:solidFill>
                  <a:schemeClr val="dk1"/>
                </a:solidFill>
              </a:defRPr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272" name="Google Shape;9272;p23"/>
          <p:cNvSpPr/>
          <p:nvPr/>
        </p:nvSpPr>
        <p:spPr>
          <a:xfrm flipH="1">
            <a:off x="8010525" y="1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73" name="Google Shape;9273;p23"/>
          <p:cNvSpPr/>
          <p:nvPr/>
        </p:nvSpPr>
        <p:spPr>
          <a:xfrm rot="10800000" flipH="1">
            <a:off x="-22875" y="4122726"/>
            <a:ext cx="1133478" cy="1020782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6">
    <p:spTree>
      <p:nvGrpSpPr>
        <p:cNvPr id="1" name="Shape 10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4" name="Google Shape;10574;p28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575" name="Google Shape;10575;p28"/>
          <p:cNvSpPr txBox="1">
            <a:spLocks noGrp="1"/>
          </p:cNvSpPr>
          <p:nvPr>
            <p:ph type="subTitle" idx="1"/>
          </p:nvPr>
        </p:nvSpPr>
        <p:spPr>
          <a:xfrm>
            <a:off x="7200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6" name="Google Shape;10576;p28"/>
          <p:cNvSpPr txBox="1">
            <a:spLocks noGrp="1"/>
          </p:cNvSpPr>
          <p:nvPr>
            <p:ph type="subTitle" idx="2"/>
          </p:nvPr>
        </p:nvSpPr>
        <p:spPr>
          <a:xfrm>
            <a:off x="27952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7" name="Google Shape;10577;p28"/>
          <p:cNvSpPr txBox="1">
            <a:spLocks noGrp="1"/>
          </p:cNvSpPr>
          <p:nvPr>
            <p:ph type="subTitle" idx="3"/>
          </p:nvPr>
        </p:nvSpPr>
        <p:spPr>
          <a:xfrm>
            <a:off x="48704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0578" name="Google Shape;10578;p28"/>
          <p:cNvSpPr txBox="1">
            <a:spLocks noGrp="1"/>
          </p:cNvSpPr>
          <p:nvPr>
            <p:ph type="subTitle" idx="4"/>
          </p:nvPr>
        </p:nvSpPr>
        <p:spPr>
          <a:xfrm>
            <a:off x="6945600" y="3198000"/>
            <a:ext cx="1478400" cy="12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0579" name="Google Shape;10579;p28"/>
          <p:cNvGrpSpPr/>
          <p:nvPr/>
        </p:nvGrpSpPr>
        <p:grpSpPr>
          <a:xfrm>
            <a:off x="-89864" y="4262923"/>
            <a:ext cx="1777950" cy="1118873"/>
            <a:chOff x="4560800" y="2780575"/>
            <a:chExt cx="421775" cy="265425"/>
          </a:xfrm>
        </p:grpSpPr>
        <p:sp>
          <p:nvSpPr>
            <p:cNvPr id="10580" name="Google Shape;10580;p2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2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2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2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2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2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2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2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2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2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2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2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2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2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2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2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2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2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2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2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2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2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2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2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2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2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2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2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2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2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2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2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2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2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2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2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2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2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2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2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2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2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2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2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2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2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2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2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2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2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2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2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2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2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2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2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2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2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2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2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2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2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2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2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2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2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2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2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2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2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2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2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2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2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2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2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2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2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2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2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2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2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2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2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2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2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2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2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2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2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2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2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2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2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2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2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2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2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2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2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2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2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2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2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2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2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2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2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2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2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2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2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2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2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2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2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2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2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2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2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2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2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2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2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2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2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2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2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2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2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2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2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2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2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2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2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2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2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2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2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2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2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2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2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2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2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2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2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2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2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2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2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2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2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2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2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2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2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2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2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2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2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2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2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2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2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2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2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2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2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2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2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2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2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2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2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2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2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2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2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2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2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2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10763;p2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10764;p2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2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2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2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2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2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2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2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2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2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2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2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2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2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2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2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2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2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2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2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2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2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2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2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2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2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2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2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2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2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10794;p2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10795;p2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2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2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2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2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2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2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2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2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2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2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2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2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2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2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2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2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2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2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2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2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2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10817;p2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10818;p2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2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2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2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2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2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2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2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2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2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2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2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2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2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2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2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2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2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2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2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2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2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2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2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2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2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2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2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2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2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2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2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2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2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2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2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2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55" name="Google Shape;10855;p28"/>
          <p:cNvSpPr/>
          <p:nvPr/>
        </p:nvSpPr>
        <p:spPr>
          <a:xfrm>
            <a:off x="8279875" y="843575"/>
            <a:ext cx="1547387" cy="1226916"/>
          </a:xfrm>
          <a:custGeom>
            <a:avLst/>
            <a:gdLst/>
            <a:ahLst/>
            <a:cxnLst/>
            <a:rect l="l" t="t" r="r" b="b"/>
            <a:pathLst>
              <a:path w="9899" h="7849" extrusionOk="0">
                <a:moveTo>
                  <a:pt x="5302" y="0"/>
                </a:moveTo>
                <a:cubicBezTo>
                  <a:pt x="5166" y="0"/>
                  <a:pt x="5028" y="22"/>
                  <a:pt x="4893" y="69"/>
                </a:cubicBezTo>
                <a:cubicBezTo>
                  <a:pt x="4394" y="209"/>
                  <a:pt x="4071" y="561"/>
                  <a:pt x="3867" y="947"/>
                </a:cubicBezTo>
                <a:cubicBezTo>
                  <a:pt x="3459" y="1615"/>
                  <a:pt x="1990" y="2353"/>
                  <a:pt x="1990" y="2353"/>
                </a:cubicBezTo>
                <a:cubicBezTo>
                  <a:pt x="1287" y="2733"/>
                  <a:pt x="1" y="4223"/>
                  <a:pt x="1491" y="5980"/>
                </a:cubicBezTo>
                <a:cubicBezTo>
                  <a:pt x="2538" y="7212"/>
                  <a:pt x="4340" y="7848"/>
                  <a:pt x="6009" y="7848"/>
                </a:cubicBezTo>
                <a:cubicBezTo>
                  <a:pt x="6684" y="7848"/>
                  <a:pt x="7337" y="7744"/>
                  <a:pt x="7909" y="7534"/>
                </a:cubicBezTo>
                <a:cubicBezTo>
                  <a:pt x="9898" y="6803"/>
                  <a:pt x="9695" y="5249"/>
                  <a:pt x="9224" y="4694"/>
                </a:cubicBezTo>
                <a:cubicBezTo>
                  <a:pt x="8668" y="4047"/>
                  <a:pt x="7382" y="3520"/>
                  <a:pt x="7059" y="2086"/>
                </a:cubicBezTo>
                <a:cubicBezTo>
                  <a:pt x="6911" y="1475"/>
                  <a:pt x="6707" y="1004"/>
                  <a:pt x="6531" y="708"/>
                </a:cubicBezTo>
                <a:cubicBezTo>
                  <a:pt x="6257" y="275"/>
                  <a:pt x="5786" y="0"/>
                  <a:pt x="530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56" name="Google Shape;10856;p28"/>
          <p:cNvSpPr txBox="1">
            <a:spLocks noGrp="1"/>
          </p:cNvSpPr>
          <p:nvPr>
            <p:ph type="subTitle" idx="5"/>
          </p:nvPr>
        </p:nvSpPr>
        <p:spPr>
          <a:xfrm>
            <a:off x="720075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7" name="Google Shape;10857;p28"/>
          <p:cNvSpPr txBox="1">
            <a:spLocks noGrp="1"/>
          </p:cNvSpPr>
          <p:nvPr>
            <p:ph type="subTitle" idx="6"/>
          </p:nvPr>
        </p:nvSpPr>
        <p:spPr>
          <a:xfrm>
            <a:off x="27952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8" name="Google Shape;10858;p28"/>
          <p:cNvSpPr txBox="1">
            <a:spLocks noGrp="1"/>
          </p:cNvSpPr>
          <p:nvPr>
            <p:ph type="subTitle" idx="7"/>
          </p:nvPr>
        </p:nvSpPr>
        <p:spPr>
          <a:xfrm>
            <a:off x="487038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0859" name="Google Shape;10859;p28"/>
          <p:cNvSpPr txBox="1">
            <a:spLocks noGrp="1"/>
          </p:cNvSpPr>
          <p:nvPr>
            <p:ph type="subTitle" idx="8"/>
          </p:nvPr>
        </p:nvSpPr>
        <p:spPr>
          <a:xfrm>
            <a:off x="6945538" y="2924925"/>
            <a:ext cx="14784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2">
  <p:cSld name="CUSTOM_11_1_1">
    <p:bg>
      <p:bgPr>
        <a:solidFill>
          <a:schemeClr val="dk1"/>
        </a:solidFill>
        <a:effectLst/>
      </p:bgPr>
    </p:bg>
    <p:spTree>
      <p:nvGrpSpPr>
        <p:cNvPr id="1" name="Shape 10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1" name="Google Shape;10861;p29"/>
          <p:cNvSpPr txBox="1">
            <a:spLocks noGrp="1"/>
          </p:cNvSpPr>
          <p:nvPr>
            <p:ph type="subTitle" idx="1"/>
          </p:nvPr>
        </p:nvSpPr>
        <p:spPr>
          <a:xfrm>
            <a:off x="23625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36591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36591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36591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36591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36591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36591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36591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36591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36591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2" name="Google Shape;10862;p29"/>
          <p:cNvSpPr txBox="1">
            <a:spLocks noGrp="1"/>
          </p:cNvSpPr>
          <p:nvPr>
            <p:ph type="subTitle" idx="2"/>
          </p:nvPr>
        </p:nvSpPr>
        <p:spPr>
          <a:xfrm>
            <a:off x="2362624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3" name="Google Shape;10863;p29"/>
          <p:cNvSpPr txBox="1">
            <a:spLocks noGrp="1"/>
          </p:cNvSpPr>
          <p:nvPr>
            <p:ph type="subTitle" idx="3"/>
          </p:nvPr>
        </p:nvSpPr>
        <p:spPr>
          <a:xfrm>
            <a:off x="6020125" y="20422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4" name="Google Shape;10864;p29"/>
          <p:cNvSpPr txBox="1">
            <a:spLocks noGrp="1"/>
          </p:cNvSpPr>
          <p:nvPr>
            <p:ph type="subTitle" idx="4"/>
          </p:nvPr>
        </p:nvSpPr>
        <p:spPr>
          <a:xfrm>
            <a:off x="6020150" y="3401573"/>
            <a:ext cx="1895700" cy="4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1305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marR="13050"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marR="13050"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marR="13050"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marR="13050"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marR="13050"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marR="13050"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marR="13050"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marR="13050"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5" name="Google Shape;10865;p29"/>
          <p:cNvSpPr txBox="1">
            <a:spLocks noGrp="1"/>
          </p:cNvSpPr>
          <p:nvPr>
            <p:ph type="subTitle" idx="5"/>
          </p:nvPr>
        </p:nvSpPr>
        <p:spPr>
          <a:xfrm>
            <a:off x="2362625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6" name="Google Shape;10866;p29"/>
          <p:cNvSpPr txBox="1">
            <a:spLocks noGrp="1"/>
          </p:cNvSpPr>
          <p:nvPr>
            <p:ph type="subTitle" idx="6"/>
          </p:nvPr>
        </p:nvSpPr>
        <p:spPr>
          <a:xfrm>
            <a:off x="23626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7" name="Google Shape;10867;p29"/>
          <p:cNvSpPr txBox="1">
            <a:spLocks noGrp="1"/>
          </p:cNvSpPr>
          <p:nvPr>
            <p:ph type="subTitle" idx="7"/>
          </p:nvPr>
        </p:nvSpPr>
        <p:spPr>
          <a:xfrm>
            <a:off x="6020100" y="1741223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8" name="Google Shape;10868;p29"/>
          <p:cNvSpPr txBox="1">
            <a:spLocks noGrp="1"/>
          </p:cNvSpPr>
          <p:nvPr>
            <p:ph type="subTitle" idx="8"/>
          </p:nvPr>
        </p:nvSpPr>
        <p:spPr>
          <a:xfrm>
            <a:off x="6020069" y="3095460"/>
            <a:ext cx="1855800" cy="2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869" name="Google Shape;10869;p29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0870" name="Google Shape;10870;p29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10871" name="Google Shape;10871;p29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29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29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29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29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29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29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29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10879;p29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10880;p29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29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29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29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29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29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29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29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29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29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29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29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29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29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29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29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29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29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29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29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29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29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29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29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29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29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29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29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29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29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29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29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29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29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29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29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29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29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29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29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29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29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29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29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29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29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29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29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29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29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29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29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29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29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29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29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29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29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29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29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29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29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29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29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29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29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29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29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29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29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29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29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29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29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29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29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29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29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29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29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29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29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29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29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29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29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29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29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29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29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29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29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29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29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29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29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29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29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29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29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29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29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29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29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29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29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29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29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29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29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29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29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29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29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29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29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29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10997;p29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10998;p29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29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29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29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29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29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29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29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29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29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29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29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29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29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29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29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29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29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29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29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29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29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29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29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29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29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29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29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29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29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29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29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29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29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29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29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29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29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29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29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29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29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29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29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29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29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29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29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29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29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29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29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29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29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29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29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29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29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29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29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29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29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29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29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29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29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29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29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29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29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29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29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29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29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29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29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29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29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29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29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29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29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29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29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29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29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29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29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29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29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29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29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29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29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29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29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29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29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29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29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29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29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29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29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29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29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29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29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29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29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29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29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29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29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29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29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29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29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29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29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29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29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29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29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29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29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29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29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29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29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29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29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29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29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29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29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29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29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29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29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29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29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29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29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29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29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29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29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46" name="Google Shape;11146;p29"/>
          <p:cNvSpPr/>
          <p:nvPr/>
        </p:nvSpPr>
        <p:spPr>
          <a:xfrm flipH="1">
            <a:off x="11" y="4410977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7" name="Google Shape;11147;p29"/>
          <p:cNvSpPr/>
          <p:nvPr/>
        </p:nvSpPr>
        <p:spPr>
          <a:xfrm rot="2394472">
            <a:off x="638814" y="3874528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11">
    <p:spTree>
      <p:nvGrpSpPr>
        <p:cNvPr id="1" name="Shape 11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49" name="Google Shape;11149;p30"/>
          <p:cNvSpPr/>
          <p:nvPr/>
        </p:nvSpPr>
        <p:spPr>
          <a:xfrm rot="-4794708">
            <a:off x="-1140118" y="-753604"/>
            <a:ext cx="2435405" cy="213971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0" name="Google Shape;11150;p30"/>
          <p:cNvSpPr/>
          <p:nvPr/>
        </p:nvSpPr>
        <p:spPr>
          <a:xfrm flipH="1">
            <a:off x="605625" y="45748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1" name="Google Shape;11151;p30"/>
          <p:cNvSpPr/>
          <p:nvPr/>
        </p:nvSpPr>
        <p:spPr>
          <a:xfrm flipH="1">
            <a:off x="8423319" y="411350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2" name="Google Shape;11152;p30"/>
          <p:cNvSpPr txBox="1">
            <a:spLocks noGrp="1"/>
          </p:cNvSpPr>
          <p:nvPr>
            <p:ph type="subTitle" idx="1"/>
          </p:nvPr>
        </p:nvSpPr>
        <p:spPr>
          <a:xfrm>
            <a:off x="94926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3" name="Google Shape;11153;p30"/>
          <p:cNvSpPr txBox="1">
            <a:spLocks noGrp="1"/>
          </p:cNvSpPr>
          <p:nvPr>
            <p:ph type="subTitle" idx="2"/>
          </p:nvPr>
        </p:nvSpPr>
        <p:spPr>
          <a:xfrm>
            <a:off x="889587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4" name="Google Shape;11154;p30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155" name="Google Shape;11155;p30"/>
          <p:cNvSpPr txBox="1">
            <a:spLocks noGrp="1"/>
          </p:cNvSpPr>
          <p:nvPr>
            <p:ph type="subTitle" idx="3"/>
          </p:nvPr>
        </p:nvSpPr>
        <p:spPr>
          <a:xfrm>
            <a:off x="94926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6" name="Google Shape;11156;p30"/>
          <p:cNvSpPr txBox="1">
            <a:spLocks noGrp="1"/>
          </p:cNvSpPr>
          <p:nvPr>
            <p:ph type="subTitle" idx="4"/>
          </p:nvPr>
        </p:nvSpPr>
        <p:spPr>
          <a:xfrm>
            <a:off x="889587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sp>
        <p:nvSpPr>
          <p:cNvPr id="11157" name="Google Shape;11157;p30"/>
          <p:cNvSpPr txBox="1">
            <a:spLocks noGrp="1"/>
          </p:cNvSpPr>
          <p:nvPr>
            <p:ph type="subTitle" idx="5"/>
          </p:nvPr>
        </p:nvSpPr>
        <p:spPr>
          <a:xfrm>
            <a:off x="3629092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58" name="Google Shape;11158;p30"/>
          <p:cNvSpPr txBox="1">
            <a:spLocks noGrp="1"/>
          </p:cNvSpPr>
          <p:nvPr>
            <p:ph type="subTitle" idx="6"/>
          </p:nvPr>
        </p:nvSpPr>
        <p:spPr>
          <a:xfrm>
            <a:off x="3569413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59" name="Google Shape;11159;p30"/>
          <p:cNvSpPr txBox="1">
            <a:spLocks noGrp="1"/>
          </p:cNvSpPr>
          <p:nvPr>
            <p:ph type="subTitle" idx="7"/>
          </p:nvPr>
        </p:nvSpPr>
        <p:spPr>
          <a:xfrm>
            <a:off x="3629092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0" name="Google Shape;11160;p30"/>
          <p:cNvSpPr txBox="1">
            <a:spLocks noGrp="1"/>
          </p:cNvSpPr>
          <p:nvPr>
            <p:ph type="subTitle" idx="8"/>
          </p:nvPr>
        </p:nvSpPr>
        <p:spPr>
          <a:xfrm>
            <a:off x="3569413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1" name="Google Shape;11161;p30"/>
          <p:cNvSpPr txBox="1">
            <a:spLocks noGrp="1"/>
          </p:cNvSpPr>
          <p:nvPr>
            <p:ph type="subTitle" idx="9"/>
          </p:nvPr>
        </p:nvSpPr>
        <p:spPr>
          <a:xfrm>
            <a:off x="6308917" y="170251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0"/>
          <p:cNvSpPr txBox="1">
            <a:spLocks noGrp="1"/>
          </p:cNvSpPr>
          <p:nvPr>
            <p:ph type="subTitle" idx="13"/>
          </p:nvPr>
        </p:nvSpPr>
        <p:spPr>
          <a:xfrm>
            <a:off x="6249264" y="198042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163" name="Google Shape;11163;p30"/>
          <p:cNvSpPr txBox="1">
            <a:spLocks noGrp="1"/>
          </p:cNvSpPr>
          <p:nvPr>
            <p:ph type="subTitle" idx="14"/>
          </p:nvPr>
        </p:nvSpPr>
        <p:spPr>
          <a:xfrm>
            <a:off x="6308917" y="3238363"/>
            <a:ext cx="1885800" cy="408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11164" name="Google Shape;11164;p30"/>
          <p:cNvSpPr txBox="1">
            <a:spLocks noGrp="1"/>
          </p:cNvSpPr>
          <p:nvPr>
            <p:ph type="subTitle" idx="15"/>
          </p:nvPr>
        </p:nvSpPr>
        <p:spPr>
          <a:xfrm>
            <a:off x="6249264" y="3516275"/>
            <a:ext cx="2005200" cy="88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>
            <a:endParaRPr/>
          </a:p>
        </p:txBody>
      </p:sp>
      <p:grpSp>
        <p:nvGrpSpPr>
          <p:cNvPr id="11165" name="Google Shape;11165;p30"/>
          <p:cNvGrpSpPr/>
          <p:nvPr/>
        </p:nvGrpSpPr>
        <p:grpSpPr>
          <a:xfrm rot="10800000" flipH="1">
            <a:off x="8423321" y="-546494"/>
            <a:ext cx="1685528" cy="1419220"/>
            <a:chOff x="3986575" y="2932600"/>
            <a:chExt cx="399850" cy="336675"/>
          </a:xfrm>
        </p:grpSpPr>
        <p:sp>
          <p:nvSpPr>
            <p:cNvPr id="11166" name="Google Shape;11166;p30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30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30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30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0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0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30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30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30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30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30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30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30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30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30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30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30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30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30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30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30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30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11188;p30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11189;p30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30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30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30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30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30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30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30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30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30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30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30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11201;p30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11202;p30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30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30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30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30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30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30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30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30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30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30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30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30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30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30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30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30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30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30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30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30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30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30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30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30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30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30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30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30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30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30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30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30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30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30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30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30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11239;p30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11240;p30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30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30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30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30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30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30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30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30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30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30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30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30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30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11254;p30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11255;p30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30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30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30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30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30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30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11262;p30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11263;p30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30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30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30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30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30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30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30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30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30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30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30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30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30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30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30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30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30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30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30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30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30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30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30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30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30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11289;p30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11290;p30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30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30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30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30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30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30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30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30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30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30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30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30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30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30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30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30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30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30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30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30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30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30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30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30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30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30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30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30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30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11320;p30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11321;p30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30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30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30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30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30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30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30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30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30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30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30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30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30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30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30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30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30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30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11340;p30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11341;p30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30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30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30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30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30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30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30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30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30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30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30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30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30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30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11356;p30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11357;p30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30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30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30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30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30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30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30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30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30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30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30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30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30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30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30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30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30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30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30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11377;p30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11378;p30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30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30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30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30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30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30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30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30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30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30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30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30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30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30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30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11394;p30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11395;p30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30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30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30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30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30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30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30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30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30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30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30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30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30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30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30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30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11412;p30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11413;p30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30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30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30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30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30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30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30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11421;p30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11422;p30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30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30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30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30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30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30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30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30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30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30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30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30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30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30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30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30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30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11440;p30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11441;p30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30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30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30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30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30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30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30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30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30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30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30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30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30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30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30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30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30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30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30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30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30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30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30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30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30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30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30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30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30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11471;p30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11472;p30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30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30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30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30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0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0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0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0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0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0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0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0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0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0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0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0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0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0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0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30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30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30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30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30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30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30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11499;p30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11500;p30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30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30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30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30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30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30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30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30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30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30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30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30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30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30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30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30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30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30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30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30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30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30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30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30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30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11526;p30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11527;p30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30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30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30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30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30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30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30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30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30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30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30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30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30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30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30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30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30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30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30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30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30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30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30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30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30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30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30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30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30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11557;p30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11558;p30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30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30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30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30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30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30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30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30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30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30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30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30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30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30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30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30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0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0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0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0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0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0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0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0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0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0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0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0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11587;p30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11588;p30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0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0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0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0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0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0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0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0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0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0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0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0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30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30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30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30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30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30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30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30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11609;p30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11610;p30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30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30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30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30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30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30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11617;p30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11618;p30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30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30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30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30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30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30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30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30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30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30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30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30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30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30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30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30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30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30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30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30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30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30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30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30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0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0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0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0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0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0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0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0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0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0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0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0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0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0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0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0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0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0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0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0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0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0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0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0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0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0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0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0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0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0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0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0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0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0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0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0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0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0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0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0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0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0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0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0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0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0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0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0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0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0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0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0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0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0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0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0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0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0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0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0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0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0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0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0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0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0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0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0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0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0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0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0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0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0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0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0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0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0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0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0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0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0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0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0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0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0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0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0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0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0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0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0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0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0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0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0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0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0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0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0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0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0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0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0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0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0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0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0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0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0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0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0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0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0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0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0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0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0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0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0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63" name="Google Shape;11763;p30"/>
          <p:cNvGrpSpPr/>
          <p:nvPr/>
        </p:nvGrpSpPr>
        <p:grpSpPr>
          <a:xfrm>
            <a:off x="11" y="4045998"/>
            <a:ext cx="1777950" cy="1118873"/>
            <a:chOff x="4560800" y="2780575"/>
            <a:chExt cx="421775" cy="265425"/>
          </a:xfrm>
        </p:grpSpPr>
        <p:sp>
          <p:nvSpPr>
            <p:cNvPr id="11764" name="Google Shape;11764;p30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0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0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0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0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0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0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0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0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0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0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0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0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0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0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0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0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0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0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0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0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0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0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0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0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0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0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0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0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0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0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0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0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0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0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0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0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0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0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0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0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0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0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0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0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0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0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0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0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0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0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0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0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0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0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0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0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0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0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0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0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0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0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0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0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0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0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0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0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0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0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0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0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0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0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0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0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0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0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0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0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0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0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0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0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0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0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0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0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0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0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0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0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0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0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0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0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0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0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0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0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0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0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0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0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0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0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0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0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0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0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0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0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0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0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0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0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0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0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0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0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0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0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0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0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0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0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0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0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0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0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0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0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0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0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0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0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0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0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0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0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0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0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0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0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0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0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0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0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0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0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0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0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0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0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0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0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0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0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0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0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0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0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0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0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0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0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0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0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0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0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0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30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30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30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0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0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0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0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0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30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30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0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0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0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0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0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0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0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0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0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0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0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0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0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0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0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0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0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0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0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0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30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30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30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30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30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30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30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30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0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0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0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0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0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0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0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0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0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0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0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0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0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0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0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0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0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0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0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0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30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30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0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0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0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0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0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0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0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0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0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0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0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0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0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0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0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0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0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30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30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0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0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0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0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0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0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30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30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0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0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0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0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0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0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0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0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0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0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0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0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0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0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0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0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039" name="Google Shape;12039;p30"/>
          <p:cNvSpPr/>
          <p:nvPr/>
        </p:nvSpPr>
        <p:spPr>
          <a:xfrm rot="-1516729">
            <a:off x="7694994" y="3916707"/>
            <a:ext cx="2035713" cy="1723928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spTree>
      <p:nvGrpSpPr>
        <p:cNvPr id="1" name="Shape 12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41" name="Google Shape;12041;p31"/>
          <p:cNvSpPr/>
          <p:nvPr/>
        </p:nvSpPr>
        <p:spPr>
          <a:xfrm rot="-5400000" flipH="1">
            <a:off x="-534526" y="3678799"/>
            <a:ext cx="1936872" cy="1891301"/>
          </a:xfrm>
          <a:custGeom>
            <a:avLst/>
            <a:gdLst/>
            <a:ahLst/>
            <a:cxnLst/>
            <a:rect l="l" t="t" r="r" b="b"/>
            <a:pathLst>
              <a:path w="6251" h="5584" extrusionOk="0">
                <a:moveTo>
                  <a:pt x="842" y="1"/>
                </a:moveTo>
                <a:cubicBezTo>
                  <a:pt x="549" y="1048"/>
                  <a:pt x="293" y="2099"/>
                  <a:pt x="67" y="3163"/>
                </a:cubicBezTo>
                <a:cubicBezTo>
                  <a:pt x="34" y="3316"/>
                  <a:pt x="1" y="3489"/>
                  <a:pt x="67" y="3625"/>
                </a:cubicBezTo>
                <a:cubicBezTo>
                  <a:pt x="137" y="3831"/>
                  <a:pt x="376" y="3934"/>
                  <a:pt x="603" y="3988"/>
                </a:cubicBezTo>
                <a:cubicBezTo>
                  <a:pt x="1200" y="4161"/>
                  <a:pt x="1872" y="4194"/>
                  <a:pt x="2355" y="4606"/>
                </a:cubicBezTo>
                <a:cubicBezTo>
                  <a:pt x="2627" y="4829"/>
                  <a:pt x="2833" y="5171"/>
                  <a:pt x="3159" y="5344"/>
                </a:cubicBezTo>
                <a:cubicBezTo>
                  <a:pt x="3365" y="5447"/>
                  <a:pt x="3625" y="5447"/>
                  <a:pt x="3847" y="5464"/>
                </a:cubicBezTo>
                <a:cubicBezTo>
                  <a:pt x="4655" y="5501"/>
                  <a:pt x="5447" y="5550"/>
                  <a:pt x="6251" y="5583"/>
                </a:cubicBezTo>
                <a:lnTo>
                  <a:pt x="625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42" name="Google Shape;12042;p3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043" name="Google Shape;12043;p31"/>
          <p:cNvGrpSpPr/>
          <p:nvPr/>
        </p:nvGrpSpPr>
        <p:grpSpPr>
          <a:xfrm rot="10800000" flipH="1">
            <a:off x="8101371" y="-267169"/>
            <a:ext cx="1685528" cy="1419220"/>
            <a:chOff x="3986575" y="2932600"/>
            <a:chExt cx="399850" cy="336675"/>
          </a:xfrm>
        </p:grpSpPr>
        <p:sp>
          <p:nvSpPr>
            <p:cNvPr id="12044" name="Google Shape;12044;p31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1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1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31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31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1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1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1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1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1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1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1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1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1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1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1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1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1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31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31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31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31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31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31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31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31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31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31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31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31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31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31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31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31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31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31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31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31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31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31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31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31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31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31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31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31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31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31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31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31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31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31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31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31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31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31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31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31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31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31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31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12105;p31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12106;p31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31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31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31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31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31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31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31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31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12115;p31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12116;p31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31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31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31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31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31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31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31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31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31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31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31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31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31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31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31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12132;p31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12133;p31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31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31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31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31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31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31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31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31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31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31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12144;p31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12145;p31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12146;p31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12147;p31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12148;p31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12149;p31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12150;p31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12151;p31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31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31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31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31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31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31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31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31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31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31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31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31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31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31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12166;p31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12167;p31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31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31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31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31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31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31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31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31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31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31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31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31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31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31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31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31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31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31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31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31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31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31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31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31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31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12193;p31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12194;p31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31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31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31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31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31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31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31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31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31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31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31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31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31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31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12209;p31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12210;p31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31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31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31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31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31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31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31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31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31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12220;p31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12221;p31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31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31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31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31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31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31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31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31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31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31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31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31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31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31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31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12237;p31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12238;p31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31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31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31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31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31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31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31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31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31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31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31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31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31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31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31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31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31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31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31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31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12259;p31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12260;p31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31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31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31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31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31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31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31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31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31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31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31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31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31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31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31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31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31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31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31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31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31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12282;p31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12283;p31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31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31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31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31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31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31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31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31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31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31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31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31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31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31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31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31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31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31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31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31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31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31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31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12307;p31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12308;p31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31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31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31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31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31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31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31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31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31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31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31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31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31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31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31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31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31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31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31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31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31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31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31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31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31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31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31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31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31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31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31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31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31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31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31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31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31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31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31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31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31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31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31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31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31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31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31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31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12357;p31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12358;p31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31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31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31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31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31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31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31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31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31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31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12369;p31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12370;p31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31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31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31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31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31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31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31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31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12379;p31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12380;p31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31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31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31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31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31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31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31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31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12389;p31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12390;p31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31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31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31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31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31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31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31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31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31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31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31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12402;p31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12403;p31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31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31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31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31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31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31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31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31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31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31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31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31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12416;p31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12417;p31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31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31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31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31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31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31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31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31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31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31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31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31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31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31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31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12433;p31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12434;p31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31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31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31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31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31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31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31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31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31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31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31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31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31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31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31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31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31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12452;p31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12453;p31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31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31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31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31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31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31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31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31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31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31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12464;p31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12465;p31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31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31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31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31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31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31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31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31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31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31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12476;p31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12477;p31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31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31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31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31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31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31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31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31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31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31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31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31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31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31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31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31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31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31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31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31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31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31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31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31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31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31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12504;p31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12505;p31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31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31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31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31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31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31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31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31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31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31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31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31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31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31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31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31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31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31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31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31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31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31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31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31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31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31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31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31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31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31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31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31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31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31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31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31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31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31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31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31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31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31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31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31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31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31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31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31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31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31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31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31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31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31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31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31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31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31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31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31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31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31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31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31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31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31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31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31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31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31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31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31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31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31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31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31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31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31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31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31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31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31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31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31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31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31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31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31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31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31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31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31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31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31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31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31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31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31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31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31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31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31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31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31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31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31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31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31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31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31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31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31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31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31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31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31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31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31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31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31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31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31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31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31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31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31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31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31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31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31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31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31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31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31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31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3"/>
          <p:cNvSpPr txBox="1">
            <a:spLocks noGrp="1"/>
          </p:cNvSpPr>
          <p:nvPr>
            <p:ph type="title"/>
          </p:nvPr>
        </p:nvSpPr>
        <p:spPr>
          <a:xfrm>
            <a:off x="5254075" y="1865550"/>
            <a:ext cx="3176700" cy="93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4800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82" name="Google Shape;482;p3"/>
          <p:cNvSpPr txBox="1">
            <a:spLocks noGrp="1"/>
          </p:cNvSpPr>
          <p:nvPr>
            <p:ph type="title" idx="2" hasCustomPrompt="1"/>
          </p:nvPr>
        </p:nvSpPr>
        <p:spPr>
          <a:xfrm>
            <a:off x="5350525" y="1252838"/>
            <a:ext cx="878100" cy="5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3" name="Google Shape;483;p3"/>
          <p:cNvSpPr txBox="1">
            <a:spLocks noGrp="1"/>
          </p:cNvSpPr>
          <p:nvPr>
            <p:ph type="subTitle" idx="1"/>
          </p:nvPr>
        </p:nvSpPr>
        <p:spPr>
          <a:xfrm>
            <a:off x="5254075" y="2799750"/>
            <a:ext cx="3176700" cy="95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3"/>
          <p:cNvSpPr/>
          <p:nvPr/>
        </p:nvSpPr>
        <p:spPr>
          <a:xfrm rot="10800000" flipH="1">
            <a:off x="0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85" name="Google Shape;485;p3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486" name="Google Shape;486;p3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44" name="Google Shape;744;p3"/>
          <p:cNvSpPr/>
          <p:nvPr/>
        </p:nvSpPr>
        <p:spPr>
          <a:xfrm rot="5400000" flipH="1">
            <a:off x="509789" y="34710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5" name="Google Shape;745;p3"/>
          <p:cNvSpPr/>
          <p:nvPr/>
        </p:nvSpPr>
        <p:spPr>
          <a:xfrm rot="5400000" flipH="1">
            <a:off x="8004039" y="459091"/>
            <a:ext cx="496898" cy="406573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6" name="Google Shape;746;p3"/>
          <p:cNvSpPr/>
          <p:nvPr/>
        </p:nvSpPr>
        <p:spPr>
          <a:xfrm rot="5400000" flipH="1">
            <a:off x="7537464" y="3890353"/>
            <a:ext cx="2561723" cy="2810772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4">
    <p:spTree>
      <p:nvGrpSpPr>
        <p:cNvPr id="1" name="Shape 126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42" name="Google Shape;12642;p32"/>
          <p:cNvSpPr/>
          <p:nvPr/>
        </p:nvSpPr>
        <p:spPr>
          <a:xfrm>
            <a:off x="-1861550" y="4232062"/>
            <a:ext cx="3544899" cy="290047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3" name="Google Shape;12643;p32"/>
          <p:cNvSpPr/>
          <p:nvPr/>
        </p:nvSpPr>
        <p:spPr>
          <a:xfrm rot="10800000">
            <a:off x="7414322" y="-446052"/>
            <a:ext cx="2703633" cy="1416321"/>
          </a:xfrm>
          <a:custGeom>
            <a:avLst/>
            <a:gdLst/>
            <a:ahLst/>
            <a:cxnLst/>
            <a:rect l="l" t="t" r="r" b="b"/>
            <a:pathLst>
              <a:path w="6391" h="3348" extrusionOk="0">
                <a:moveTo>
                  <a:pt x="4246" y="1"/>
                </a:moveTo>
                <a:cubicBezTo>
                  <a:pt x="3652" y="1"/>
                  <a:pt x="3094" y="381"/>
                  <a:pt x="2523" y="581"/>
                </a:cubicBezTo>
                <a:cubicBezTo>
                  <a:pt x="2085" y="748"/>
                  <a:pt x="1627" y="811"/>
                  <a:pt x="1165" y="811"/>
                </a:cubicBezTo>
                <a:cubicBezTo>
                  <a:pt x="776" y="811"/>
                  <a:pt x="385" y="767"/>
                  <a:pt x="0" y="704"/>
                </a:cubicBezTo>
                <a:lnTo>
                  <a:pt x="0" y="3347"/>
                </a:lnTo>
                <a:lnTo>
                  <a:pt x="6391" y="3347"/>
                </a:lnTo>
                <a:cubicBezTo>
                  <a:pt x="6288" y="2696"/>
                  <a:pt x="6098" y="2044"/>
                  <a:pt x="5822" y="1426"/>
                </a:cubicBezTo>
                <a:cubicBezTo>
                  <a:pt x="5566" y="787"/>
                  <a:pt x="5117" y="135"/>
                  <a:pt x="4449" y="16"/>
                </a:cubicBezTo>
                <a:cubicBezTo>
                  <a:pt x="4381" y="5"/>
                  <a:pt x="4313" y="1"/>
                  <a:pt x="424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44" name="Google Shape;12644;p32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645" name="Google Shape;12645;p32"/>
          <p:cNvGrpSpPr/>
          <p:nvPr/>
        </p:nvGrpSpPr>
        <p:grpSpPr>
          <a:xfrm flipH="1">
            <a:off x="7478411" y="4134886"/>
            <a:ext cx="1777950" cy="1118873"/>
            <a:chOff x="4560800" y="2780575"/>
            <a:chExt cx="421775" cy="265425"/>
          </a:xfrm>
        </p:grpSpPr>
        <p:sp>
          <p:nvSpPr>
            <p:cNvPr id="12646" name="Google Shape;12646;p32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32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32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32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32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32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32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32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32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32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32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32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32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32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32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32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32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32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32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32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32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32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32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32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32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32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32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32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32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32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32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32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32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32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32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32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32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32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32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32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32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32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32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32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32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32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32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32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32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32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32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32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32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32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32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32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32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32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32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32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32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32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32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32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32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32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32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32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32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32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32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32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32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32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32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32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32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32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32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32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32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32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32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32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32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32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32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32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32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32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32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32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32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32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32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32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32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32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32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32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32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32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32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32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32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32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32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32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32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32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32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32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32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32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32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32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32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32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32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32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32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32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32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32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32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32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32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32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32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32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32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32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32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32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32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32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32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32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32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32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32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32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32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32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32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32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32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32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32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32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32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32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32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32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32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32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32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32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32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32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32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32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32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32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32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32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32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32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32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32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32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32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32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32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32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32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32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32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32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32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32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32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32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32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32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32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32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32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32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32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32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32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32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32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32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32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32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32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32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32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32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32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32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32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32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32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32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32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32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32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32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32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32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32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32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32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32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32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32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32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32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32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32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32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32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32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32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32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32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32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32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32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32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32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32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32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32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32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32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32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32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32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32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32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32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32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32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32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32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32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32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32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32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32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32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32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32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32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32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32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32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32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32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32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32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32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32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32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32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32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32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32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32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32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32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5">
    <p:spTree>
      <p:nvGrpSpPr>
        <p:cNvPr id="1" name="Shape 12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2" name="Google Shape;12922;p33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2923" name="Google Shape;12923;p33"/>
          <p:cNvGrpSpPr/>
          <p:nvPr/>
        </p:nvGrpSpPr>
        <p:grpSpPr>
          <a:xfrm rot="-5400000">
            <a:off x="184362" y="3905064"/>
            <a:ext cx="901674" cy="1575190"/>
            <a:chOff x="5052950" y="2452900"/>
            <a:chExt cx="213900" cy="373675"/>
          </a:xfrm>
        </p:grpSpPr>
        <p:sp>
          <p:nvSpPr>
            <p:cNvPr id="12924" name="Google Shape;12924;p33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33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33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33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33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33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33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33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33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33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33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33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33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33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33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33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33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33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33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33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33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33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33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33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33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33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33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33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33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33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33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33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33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33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33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33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33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33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33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33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33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33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33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33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33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33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33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33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33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33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33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33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33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33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33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33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33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33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33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33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33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33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33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33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33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33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33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33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33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33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33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33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33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33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33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33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33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33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33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33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33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33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33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33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33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33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33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33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33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33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33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33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33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33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33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33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33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33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33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33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33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33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33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33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33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33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33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33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33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33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33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33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33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33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33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33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33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33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33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33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33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33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33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33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33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33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33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33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33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33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33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33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33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33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33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33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33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33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33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33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33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33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33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33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33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33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33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33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33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33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33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33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33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33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33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33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33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33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33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33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33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33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33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33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33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33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33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33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33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33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33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33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33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33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33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33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33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33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33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33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33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33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33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33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33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33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33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33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33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33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33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33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33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33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33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33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33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33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33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33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33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33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33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33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33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33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33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33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33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33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33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33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33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33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33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33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33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33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33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33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33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33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33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33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33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33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33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33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33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33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33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33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33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33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33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33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33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33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33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33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33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33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33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33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33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33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33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33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33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33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33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33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33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33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33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33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33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33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33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33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33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33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33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33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33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33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33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33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33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33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33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33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33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33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33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33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33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33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33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33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33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33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33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33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33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33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33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33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33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33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33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215" name="Google Shape;13215;p33"/>
          <p:cNvSpPr/>
          <p:nvPr/>
        </p:nvSpPr>
        <p:spPr>
          <a:xfrm flipH="1">
            <a:off x="8319600" y="9515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6" name="Google Shape;13216;p33"/>
          <p:cNvSpPr/>
          <p:nvPr/>
        </p:nvSpPr>
        <p:spPr>
          <a:xfrm flipH="1">
            <a:off x="8100932" y="207651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17" name="Google Shape;13217;p33"/>
          <p:cNvSpPr/>
          <p:nvPr/>
        </p:nvSpPr>
        <p:spPr>
          <a:xfrm rot="5400000">
            <a:off x="5499501" y="498573"/>
            <a:ext cx="1598323" cy="9542026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9">
    <p:spTree>
      <p:nvGrpSpPr>
        <p:cNvPr id="1" name="Shape 13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19" name="Google Shape;13219;p3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20" name="Google Shape;13220;p34"/>
          <p:cNvSpPr/>
          <p:nvPr/>
        </p:nvSpPr>
        <p:spPr>
          <a:xfrm rot="5400000" flipH="1">
            <a:off x="3709888" y="723760"/>
            <a:ext cx="1724223" cy="9339202"/>
          </a:xfrm>
          <a:custGeom>
            <a:avLst/>
            <a:gdLst/>
            <a:ahLst/>
            <a:cxnLst/>
            <a:rect l="l" t="t" r="r" b="b"/>
            <a:pathLst>
              <a:path w="12902" h="9896" extrusionOk="0">
                <a:moveTo>
                  <a:pt x="1" y="1"/>
                </a:moveTo>
                <a:lnTo>
                  <a:pt x="1" y="9895"/>
                </a:lnTo>
                <a:lnTo>
                  <a:pt x="12885" y="9895"/>
                </a:lnTo>
                <a:cubicBezTo>
                  <a:pt x="12901" y="9500"/>
                  <a:pt x="12852" y="9120"/>
                  <a:pt x="12678" y="8762"/>
                </a:cubicBezTo>
                <a:cubicBezTo>
                  <a:pt x="12472" y="8366"/>
                  <a:pt x="12114" y="8073"/>
                  <a:pt x="11821" y="7747"/>
                </a:cubicBezTo>
                <a:cubicBezTo>
                  <a:pt x="10687" y="6527"/>
                  <a:pt x="10155" y="4878"/>
                  <a:pt x="9656" y="3282"/>
                </a:cubicBezTo>
                <a:cubicBezTo>
                  <a:pt x="9310" y="2198"/>
                  <a:pt x="8968" y="1101"/>
                  <a:pt x="865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221" name="Google Shape;13221;p34"/>
          <p:cNvGrpSpPr/>
          <p:nvPr/>
        </p:nvGrpSpPr>
        <p:grpSpPr>
          <a:xfrm rot="10800000">
            <a:off x="7340763" y="3754470"/>
            <a:ext cx="1803243" cy="1536829"/>
            <a:chOff x="3796300" y="2184925"/>
            <a:chExt cx="427775" cy="364575"/>
          </a:xfrm>
        </p:grpSpPr>
        <p:sp>
          <p:nvSpPr>
            <p:cNvPr id="13222" name="Google Shape;13222;p3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3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3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3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3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3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3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3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3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3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3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3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3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3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3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3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3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3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3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3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3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3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3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3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3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3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3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3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3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3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3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3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3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3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3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3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3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3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3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3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3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3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3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3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3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3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3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3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3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3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3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3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3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3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3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3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3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3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3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3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3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3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3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3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3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3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3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3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3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3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3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3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3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3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3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3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3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3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3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3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3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3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3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3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3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3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3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3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3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3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3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3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3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3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3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3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3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3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3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3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3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3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3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3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3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3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3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3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3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3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3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3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3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3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3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3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3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3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3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3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3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3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3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3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3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3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3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3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3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3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3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3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3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3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3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3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3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3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3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3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3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3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3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3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3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3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3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3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3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3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3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3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3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3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3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3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3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3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3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3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3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3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3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3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3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3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3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3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3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3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3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3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3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3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3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3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3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3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3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3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3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3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3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3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3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3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3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3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3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3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3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3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3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3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3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3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3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3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3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3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3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3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3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3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3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3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3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3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3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3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3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3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3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3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3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3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3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3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3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3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3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3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3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3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3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3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3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3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3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3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3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3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3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3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3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3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3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3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3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3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3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3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3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3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3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3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3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3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3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3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3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3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3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3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3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3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3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3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3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3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3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3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3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3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3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3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3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3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3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3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3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3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3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3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3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3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3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3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3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3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3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3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3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3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3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3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3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3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3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3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3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3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3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3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3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3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3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3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3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3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3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3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3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3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3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3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3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3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3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3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3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3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3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3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3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3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3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3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3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3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3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3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3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3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3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3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3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3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3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3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3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3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3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3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3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3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3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3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3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3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3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3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3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3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3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3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3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3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3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3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3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3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3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3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3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3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3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3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3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3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3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3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3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3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3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3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3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3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3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3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3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3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3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3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3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3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3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3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3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3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3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3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3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3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3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3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3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3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3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3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3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3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3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3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3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3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3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3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3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3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3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3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3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3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3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3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3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3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3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3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3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3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3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3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3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3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3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3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3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3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3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3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3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3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3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3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3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3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3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3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3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3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3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3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3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3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3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3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3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3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3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3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3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3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3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3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3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3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3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3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3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3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3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3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3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3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3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3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3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3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3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3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3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4">
  <p:cSld name="CUSTOM_7">
    <p:spTree>
      <p:nvGrpSpPr>
        <p:cNvPr id="1" name="Shape 13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9" name="Google Shape;13949;p36"/>
          <p:cNvSpPr txBox="1">
            <a:spLocks noGrp="1"/>
          </p:cNvSpPr>
          <p:nvPr>
            <p:ph type="title"/>
          </p:nvPr>
        </p:nvSpPr>
        <p:spPr>
          <a:xfrm>
            <a:off x="713225" y="1895400"/>
            <a:ext cx="3705900" cy="783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950" name="Google Shape;13950;p36"/>
          <p:cNvSpPr txBox="1">
            <a:spLocks noGrp="1"/>
          </p:cNvSpPr>
          <p:nvPr>
            <p:ph type="subTitle" idx="1"/>
          </p:nvPr>
        </p:nvSpPr>
        <p:spPr>
          <a:xfrm>
            <a:off x="713225" y="2692450"/>
            <a:ext cx="3573600" cy="102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3951" name="Google Shape;13951;p36"/>
          <p:cNvSpPr/>
          <p:nvPr/>
        </p:nvSpPr>
        <p:spPr>
          <a:xfrm>
            <a:off x="-125225" y="-154126"/>
            <a:ext cx="1729918" cy="1557894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2" name="Google Shape;13952;p36"/>
          <p:cNvGrpSpPr/>
          <p:nvPr/>
        </p:nvGrpSpPr>
        <p:grpSpPr>
          <a:xfrm rot="10800000" flipH="1">
            <a:off x="11" y="-19439"/>
            <a:ext cx="1777950" cy="1118873"/>
            <a:chOff x="4560800" y="2780575"/>
            <a:chExt cx="421775" cy="265425"/>
          </a:xfrm>
        </p:grpSpPr>
        <p:sp>
          <p:nvSpPr>
            <p:cNvPr id="13953" name="Google Shape;13953;p36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36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36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36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36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36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36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36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36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36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36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36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36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36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36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36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36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36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36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36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36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36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36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36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36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36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36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36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36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36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36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36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36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36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36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36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36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36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36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36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36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36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36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36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36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36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36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36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36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36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36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36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36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36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36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36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36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36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36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36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36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36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36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36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36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36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36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36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36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36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36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36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36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36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36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36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36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36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36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36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36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36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36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36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36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36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36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36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36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36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36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36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36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36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36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36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36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36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36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36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36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36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36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36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36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36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36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36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36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36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36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36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36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36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36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36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36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36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36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36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36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36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36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36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36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36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36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36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36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36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36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36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36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36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36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36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36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36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36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36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36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36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36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36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36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36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36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36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36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36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36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36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36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36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36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36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36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36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36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36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36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36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36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36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36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36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36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36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36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36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36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36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36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36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36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36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36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36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36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36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36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36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36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36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36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36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36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36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36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36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36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36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36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36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36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36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36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36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36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36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36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36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36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36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36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36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36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36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36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36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36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36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36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36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36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36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36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36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36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36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36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36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36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36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36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36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36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36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36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36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36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36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36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36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36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36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36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36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36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36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36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36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36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36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36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36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36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36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36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36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36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36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36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36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36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36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36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36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36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36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36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36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36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36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36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36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36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36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36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36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36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36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36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36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36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28" name="Google Shape;14228;p36"/>
          <p:cNvSpPr/>
          <p:nvPr/>
        </p:nvSpPr>
        <p:spPr>
          <a:xfrm rot="10800000" flipH="1">
            <a:off x="1777956" y="1936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29" name="Google Shape;14229;p36"/>
          <p:cNvSpPr/>
          <p:nvPr/>
        </p:nvSpPr>
        <p:spPr>
          <a:xfrm flipH="1">
            <a:off x="8219175" y="45396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0" name="Google Shape;14230;p36"/>
          <p:cNvSpPr/>
          <p:nvPr/>
        </p:nvSpPr>
        <p:spPr>
          <a:xfrm flipH="1">
            <a:off x="8321207" y="24697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31" name="Google Shape;14231;p36"/>
          <p:cNvSpPr/>
          <p:nvPr/>
        </p:nvSpPr>
        <p:spPr>
          <a:xfrm>
            <a:off x="8562824" y="2571750"/>
            <a:ext cx="1266797" cy="3426677"/>
          </a:xfrm>
          <a:custGeom>
            <a:avLst/>
            <a:gdLst/>
            <a:ahLst/>
            <a:cxnLst/>
            <a:rect l="l" t="t" r="r" b="b"/>
            <a:pathLst>
              <a:path w="3691" h="7369" extrusionOk="0">
                <a:moveTo>
                  <a:pt x="3690" y="1"/>
                </a:moveTo>
                <a:cubicBezTo>
                  <a:pt x="2763" y="376"/>
                  <a:pt x="1856" y="805"/>
                  <a:pt x="928" y="1184"/>
                </a:cubicBezTo>
                <a:cubicBezTo>
                  <a:pt x="532" y="1341"/>
                  <a:pt x="66" y="1580"/>
                  <a:pt x="33" y="1992"/>
                </a:cubicBezTo>
                <a:cubicBezTo>
                  <a:pt x="0" y="2334"/>
                  <a:pt x="273" y="2627"/>
                  <a:pt x="413" y="2936"/>
                </a:cubicBezTo>
                <a:cubicBezTo>
                  <a:pt x="755" y="3711"/>
                  <a:pt x="326" y="4721"/>
                  <a:pt x="788" y="5443"/>
                </a:cubicBezTo>
                <a:cubicBezTo>
                  <a:pt x="945" y="5686"/>
                  <a:pt x="1184" y="5855"/>
                  <a:pt x="1406" y="6028"/>
                </a:cubicBezTo>
                <a:cubicBezTo>
                  <a:pt x="2128" y="6560"/>
                  <a:pt x="2866" y="7092"/>
                  <a:pt x="3690" y="7368"/>
                </a:cubicBezTo>
                <a:lnTo>
                  <a:pt x="3690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7">
    <p:spTree>
      <p:nvGrpSpPr>
        <p:cNvPr id="1" name="Shape 18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10" name="Google Shape;18510;p4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9531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8511" name="Google Shape;18511;p47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12" name="Google Shape;18512;p47"/>
          <p:cNvGrpSpPr/>
          <p:nvPr/>
        </p:nvGrpSpPr>
        <p:grpSpPr>
          <a:xfrm>
            <a:off x="7676148" y="-63226"/>
            <a:ext cx="2192535" cy="1200546"/>
            <a:chOff x="4465450" y="2268625"/>
            <a:chExt cx="520125" cy="284800"/>
          </a:xfrm>
        </p:grpSpPr>
        <p:sp>
          <p:nvSpPr>
            <p:cNvPr id="18513" name="Google Shape;18513;p4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4" name="Google Shape;18514;p4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5" name="Google Shape;18515;p4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6" name="Google Shape;18516;p4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7" name="Google Shape;18517;p4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8" name="Google Shape;18518;p4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9" name="Google Shape;18519;p4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0" name="Google Shape;18520;p4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1" name="Google Shape;18521;p4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2" name="Google Shape;18522;p4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3" name="Google Shape;18523;p4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4" name="Google Shape;18524;p4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5" name="Google Shape;18525;p4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6" name="Google Shape;18526;p4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7" name="Google Shape;18527;p4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8" name="Google Shape;18528;p4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9" name="Google Shape;18529;p4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0" name="Google Shape;18530;p4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1" name="Google Shape;18531;p4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2" name="Google Shape;18532;p4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3" name="Google Shape;18533;p4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4" name="Google Shape;18534;p4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5" name="Google Shape;18535;p4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6" name="Google Shape;18536;p4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7" name="Google Shape;18537;p4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8" name="Google Shape;18538;p4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9" name="Google Shape;18539;p4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0" name="Google Shape;18540;p4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1" name="Google Shape;18541;p4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2" name="Google Shape;18542;p4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3" name="Google Shape;18543;p4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4" name="Google Shape;18544;p4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5" name="Google Shape;18545;p4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6" name="Google Shape;18546;p4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7" name="Google Shape;18547;p4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8" name="Google Shape;18548;p4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9" name="Google Shape;18549;p4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0" name="Google Shape;18550;p4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1" name="Google Shape;18551;p4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2" name="Google Shape;18552;p4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3" name="Google Shape;18553;p4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4" name="Google Shape;18554;p4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5" name="Google Shape;18555;p4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6" name="Google Shape;18556;p4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7" name="Google Shape;18557;p4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8" name="Google Shape;18558;p4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9" name="Google Shape;18559;p4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0" name="Google Shape;18560;p4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1" name="Google Shape;18561;p4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2" name="Google Shape;18562;p4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3" name="Google Shape;18563;p4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4" name="Google Shape;18564;p4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5" name="Google Shape;18565;p4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6" name="Google Shape;18566;p4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7" name="Google Shape;18567;p4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8" name="Google Shape;18568;p4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9" name="Google Shape;18569;p4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0" name="Google Shape;18570;p4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1" name="Google Shape;18571;p4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2" name="Google Shape;18572;p4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3" name="Google Shape;18573;p4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4" name="Google Shape;18574;p4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5" name="Google Shape;18575;p4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6" name="Google Shape;18576;p4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7" name="Google Shape;18577;p4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8" name="Google Shape;18578;p4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9" name="Google Shape;18579;p4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0" name="Google Shape;18580;p4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1" name="Google Shape;18581;p4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2" name="Google Shape;18582;p4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3" name="Google Shape;18583;p4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4" name="Google Shape;18584;p4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5" name="Google Shape;18585;p4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6" name="Google Shape;18586;p4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7" name="Google Shape;18587;p4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8" name="Google Shape;18588;p4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9" name="Google Shape;18589;p4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0" name="Google Shape;18590;p4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1" name="Google Shape;18591;p4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2" name="Google Shape;18592;p4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3" name="Google Shape;18593;p4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4" name="Google Shape;18594;p4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5" name="Google Shape;18595;p4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6" name="Google Shape;18596;p4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7" name="Google Shape;18597;p4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8" name="Google Shape;18598;p4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9" name="Google Shape;18599;p4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0" name="Google Shape;18600;p4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1" name="Google Shape;18601;p4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2" name="Google Shape;18602;p4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3" name="Google Shape;18603;p4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4" name="Google Shape;18604;p4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5" name="Google Shape;18605;p4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6" name="Google Shape;18606;p4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7" name="Google Shape;18607;p4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8" name="Google Shape;18608;p4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9" name="Google Shape;18609;p4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0" name="Google Shape;18610;p4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1" name="Google Shape;18611;p4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2" name="Google Shape;18612;p4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3" name="Google Shape;18613;p4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4" name="Google Shape;18614;p4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5" name="Google Shape;18615;p4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6" name="Google Shape;18616;p4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7" name="Google Shape;18617;p4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8" name="Google Shape;18618;p4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9" name="Google Shape;18619;p4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0" name="Google Shape;18620;p4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1" name="Google Shape;18621;p4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2" name="Google Shape;18622;p4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3" name="Google Shape;18623;p4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4" name="Google Shape;18624;p4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5" name="Google Shape;18625;p4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6" name="Google Shape;18626;p4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7" name="Google Shape;18627;p4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8" name="Google Shape;18628;p4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9" name="Google Shape;18629;p4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0" name="Google Shape;18630;p4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1" name="Google Shape;18631;p4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2" name="Google Shape;18632;p4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3" name="Google Shape;18633;p4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4" name="Google Shape;18634;p4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5" name="Google Shape;18635;p4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6" name="Google Shape;18636;p4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7" name="Google Shape;18637;p4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8" name="Google Shape;18638;p4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9" name="Google Shape;18639;p4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0" name="Google Shape;18640;p4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1" name="Google Shape;18641;p4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2" name="Google Shape;18642;p4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3" name="Google Shape;18643;p4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4" name="Google Shape;18644;p4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5" name="Google Shape;18645;p4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6" name="Google Shape;18646;p4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7" name="Google Shape;18647;p4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8" name="Google Shape;18648;p4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9" name="Google Shape;18649;p4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0" name="Google Shape;18650;p4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1" name="Google Shape;18651;p4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2" name="Google Shape;18652;p4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3" name="Google Shape;18653;p4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4" name="Google Shape;18654;p4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5" name="Google Shape;18655;p4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6" name="Google Shape;18656;p4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7" name="Google Shape;18657;p4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8" name="Google Shape;18658;p4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9" name="Google Shape;18659;p4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0" name="Google Shape;18660;p4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1" name="Google Shape;18661;p4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2" name="Google Shape;18662;p4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3" name="Google Shape;18663;p4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4" name="Google Shape;18664;p4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5" name="Google Shape;18665;p4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6" name="Google Shape;18666;p4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7" name="Google Shape;18667;p4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8" name="Google Shape;18668;p4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9" name="Google Shape;18669;p4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0" name="Google Shape;18670;p4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1" name="Google Shape;18671;p4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2" name="Google Shape;18672;p4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3" name="Google Shape;18673;p4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4" name="Google Shape;18674;p4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5" name="Google Shape;18675;p4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6" name="Google Shape;18676;p4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7" name="Google Shape;18677;p4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8" name="Google Shape;18678;p4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9" name="Google Shape;18679;p4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0" name="Google Shape;18680;p4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1" name="Google Shape;18681;p4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2" name="Google Shape;18682;p4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3" name="Google Shape;18683;p4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4" name="Google Shape;18684;p4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5" name="Google Shape;18685;p4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6" name="Google Shape;18686;p4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7" name="Google Shape;18687;p4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8" name="Google Shape;18688;p4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9" name="Google Shape;18689;p4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0" name="Google Shape;18690;p4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1" name="Google Shape;18691;p4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2" name="Google Shape;18692;p4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3" name="Google Shape;18693;p4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4" name="Google Shape;18694;p4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5" name="Google Shape;18695;p4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6" name="Google Shape;18696;p4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7" name="Google Shape;18697;p4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8" name="Google Shape;18698;p4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9" name="Google Shape;18699;p4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0" name="Google Shape;18700;p4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1" name="Google Shape;18701;p4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2" name="Google Shape;18702;p4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3" name="Google Shape;18703;p4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4" name="Google Shape;18704;p4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5" name="Google Shape;18705;p4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6" name="Google Shape;18706;p4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7" name="Google Shape;18707;p4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8" name="Google Shape;18708;p4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9" name="Google Shape;18709;p4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0" name="Google Shape;18710;p4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1" name="Google Shape;18711;p4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2" name="Google Shape;18712;p4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3" name="Google Shape;18713;p4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4" name="Google Shape;18714;p4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5" name="Google Shape;18715;p4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6" name="Google Shape;18716;p4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7" name="Google Shape;18717;p4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8" name="Google Shape;18718;p4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9" name="Google Shape;18719;p4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0" name="Google Shape;18720;p4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1" name="Google Shape;18721;p4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2" name="Google Shape;18722;p4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3" name="Google Shape;18723;p4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4" name="Google Shape;18724;p4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5" name="Google Shape;18725;p4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6" name="Google Shape;18726;p4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7" name="Google Shape;18727;p4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8" name="Google Shape;18728;p4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9" name="Google Shape;18729;p4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0" name="Google Shape;18730;p4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1" name="Google Shape;18731;p4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2" name="Google Shape;18732;p4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3" name="Google Shape;18733;p4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4" name="Google Shape;18734;p4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5" name="Google Shape;18735;p4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6" name="Google Shape;18736;p4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7" name="Google Shape;18737;p4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8" name="Google Shape;18738;p4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9" name="Google Shape;18739;p4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0" name="Google Shape;18740;p4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1" name="Google Shape;18741;p4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2" name="Google Shape;18742;p4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3" name="Google Shape;18743;p4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4" name="Google Shape;18744;p4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5" name="Google Shape;18745;p4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6" name="Google Shape;18746;p4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7" name="Google Shape;18747;p4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8" name="Google Shape;18748;p4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9" name="Google Shape;18749;p4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0" name="Google Shape;18750;p4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1" name="Google Shape;18751;p4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2" name="Google Shape;18752;p4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3" name="Google Shape;18753;p4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4" name="Google Shape;18754;p4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5" name="Google Shape;18755;p4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6" name="Google Shape;18756;p4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7" name="Google Shape;18757;p4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8" name="Google Shape;18758;p4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9" name="Google Shape;18759;p4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0" name="Google Shape;18760;p4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1" name="Google Shape;18761;p4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2" name="Google Shape;18762;p4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3" name="Google Shape;18763;p4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4" name="Google Shape;18764;p4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5" name="Google Shape;18765;p4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6" name="Google Shape;18766;p4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7" name="Google Shape;18767;p4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8" name="Google Shape;18768;p4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9" name="Google Shape;18769;p4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0" name="Google Shape;18770;p4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1" name="Google Shape;18771;p4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2" name="Google Shape;18772;p4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3" name="Google Shape;18773;p4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4" name="Google Shape;18774;p4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5" name="Google Shape;18775;p4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6" name="Google Shape;18776;p4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7" name="Google Shape;18777;p4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8" name="Google Shape;18778;p4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9" name="Google Shape;18779;p4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0" name="Google Shape;18780;p4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1" name="Google Shape;18781;p4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2" name="Google Shape;18782;p4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3" name="Google Shape;18783;p4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4" name="Google Shape;18784;p4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5" name="Google Shape;18785;p4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6" name="Google Shape;18786;p4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7" name="Google Shape;18787;p4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8" name="Google Shape;18788;p4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9" name="Google Shape;18789;p4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0" name="Google Shape;18790;p4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1" name="Google Shape;18791;p4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2" name="Google Shape;18792;p4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3" name="Google Shape;18793;p4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4" name="Google Shape;18794;p4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5" name="Google Shape;18795;p4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6" name="Google Shape;18796;p4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7" name="Google Shape;18797;p4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8" name="Google Shape;18798;p4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9" name="Google Shape;18799;p4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0" name="Google Shape;18800;p4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1" name="Google Shape;18801;p4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2" name="Google Shape;18802;p4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3" name="Google Shape;18803;p4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4" name="Google Shape;18804;p4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5" name="Google Shape;18805;p4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6" name="Google Shape;18806;p4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7" name="Google Shape;18807;p4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8" name="Google Shape;18808;p4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9" name="Google Shape;18809;p4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0" name="Google Shape;18810;p4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1" name="Google Shape;18811;p4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2" name="Google Shape;18812;p4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3" name="Google Shape;18813;p4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4" name="Google Shape;18814;p4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5" name="Google Shape;18815;p4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6" name="Google Shape;18816;p4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7" name="Google Shape;18817;p4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8" name="Google Shape;18818;p4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9" name="Google Shape;18819;p4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0" name="Google Shape;18820;p4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1" name="Google Shape;18821;p4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2" name="Google Shape;18822;p4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3" name="Google Shape;18823;p4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4" name="Google Shape;18824;p4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5" name="Google Shape;18825;p4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6" name="Google Shape;18826;p4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7" name="Google Shape;18827;p4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8" name="Google Shape;18828;p4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9" name="Google Shape;18829;p4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0" name="Google Shape;18830;p4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1" name="Google Shape;18831;p4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2" name="Google Shape;18832;p4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3" name="Google Shape;18833;p4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4" name="Google Shape;18834;p4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5" name="Google Shape;18835;p4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6" name="Google Shape;18836;p4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7" name="Google Shape;18837;p4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8" name="Google Shape;18838;p4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9" name="Google Shape;18839;p4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0" name="Google Shape;18840;p4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1" name="Google Shape;18841;p4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2" name="Google Shape;18842;p4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3" name="Google Shape;18843;p4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4" name="Google Shape;18844;p4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5" name="Google Shape;18845;p4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6" name="Google Shape;18846;p4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7" name="Google Shape;18847;p4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8" name="Google Shape;18848;p4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9" name="Google Shape;18849;p4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0" name="Google Shape;18850;p4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1" name="Google Shape;18851;p4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2" name="Google Shape;18852;p4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3" name="Google Shape;18853;p4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4" name="Google Shape;18854;p4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5" name="Google Shape;18855;p4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6" name="Google Shape;18856;p4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7" name="Google Shape;18857;p4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8" name="Google Shape;18858;p4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9" name="Google Shape;18859;p4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0" name="Google Shape;18860;p4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1" name="Google Shape;18861;p4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2" name="Google Shape;18862;p4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3" name="Google Shape;18863;p4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4" name="Google Shape;18864;p4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5" name="Google Shape;18865;p4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6" name="Google Shape;18866;p4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7" name="Google Shape;18867;p4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8" name="Google Shape;18868;p4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9" name="Google Shape;18869;p4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0" name="Google Shape;18870;p4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1" name="Google Shape;18871;p4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2" name="Google Shape;18872;p4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3" name="Google Shape;18873;p4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4" name="Google Shape;18874;p4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5" name="Google Shape;18875;p4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6" name="Google Shape;18876;p4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7" name="Google Shape;18877;p4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8" name="Google Shape;18878;p4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9" name="Google Shape;18879;p4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0" name="Google Shape;18880;p4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1" name="Google Shape;18881;p4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2" name="Google Shape;18882;p4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3" name="Google Shape;18883;p4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4" name="Google Shape;18884;p4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5" name="Google Shape;18885;p4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6" name="Google Shape;18886;p4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7" name="Google Shape;18887;p4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8" name="Google Shape;18888;p4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9" name="Google Shape;18889;p4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0" name="Google Shape;18890;p4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1" name="Google Shape;18891;p4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2" name="Google Shape;18892;p4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3" name="Google Shape;18893;p4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4" name="Google Shape;18894;p4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5" name="Google Shape;18895;p4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6" name="Google Shape;18896;p4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7" name="Google Shape;18897;p4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8" name="Google Shape;18898;p4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9" name="Google Shape;18899;p4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0" name="Google Shape;18900;p4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1" name="Google Shape;18901;p4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2" name="Google Shape;18902;p4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3" name="Google Shape;18903;p4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4" name="Google Shape;18904;p4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5" name="Google Shape;18905;p4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6" name="Google Shape;18906;p4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7" name="Google Shape;18907;p4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8" name="Google Shape;18908;p4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9" name="Google Shape;18909;p4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0" name="Google Shape;18910;p4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1" name="Google Shape;18911;p4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2" name="Google Shape;18912;p4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3" name="Google Shape;18913;p4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4" name="Google Shape;18914;p4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5" name="Google Shape;18915;p4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6" name="Google Shape;18916;p4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7" name="Google Shape;18917;p4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8" name="Google Shape;18918;p4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9" name="Google Shape;18919;p4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0" name="Google Shape;18920;p4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1" name="Google Shape;18921;p4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2" name="Google Shape;18922;p4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3" name="Google Shape;18923;p4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4" name="Google Shape;18924;p4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5" name="Google Shape;18925;p4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6" name="Google Shape;18926;p4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7" name="Google Shape;18927;p4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8" name="Google Shape;18928;p4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9" name="Google Shape;18929;p4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0" name="Google Shape;18930;p4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1" name="Google Shape;18931;p4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2" name="Google Shape;18932;p4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3" name="Google Shape;18933;p4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4" name="Google Shape;18934;p4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5" name="Google Shape;18935;p4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6" name="Google Shape;18936;p4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7" name="Google Shape;18937;p4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8" name="Google Shape;18938;p4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9" name="Google Shape;18939;p4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0" name="Google Shape;18940;p4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1" name="Google Shape;18941;p4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2" name="Google Shape;18942;p4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3" name="Google Shape;18943;p4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4" name="Google Shape;18944;p4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5" name="Google Shape;18945;p4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6" name="Google Shape;18946;p4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7" name="Google Shape;18947;p4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8" name="Google Shape;18948;p4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9" name="Google Shape;18949;p4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0" name="Google Shape;18950;p4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1" name="Google Shape;18951;p4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2" name="Google Shape;18952;p4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3" name="Google Shape;18953;p4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4" name="Google Shape;18954;p4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5" name="Google Shape;18955;p4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6" name="Google Shape;18956;p4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7" name="Google Shape;18957;p4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8" name="Google Shape;18958;p4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9" name="Google Shape;18959;p4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0" name="Google Shape;18960;p4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1" name="Google Shape;18961;p4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2" name="Google Shape;18962;p4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3" name="Google Shape;18963;p4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4" name="Google Shape;18964;p4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5" name="Google Shape;18965;p4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6" name="Google Shape;18966;p4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7" name="Google Shape;18967;p4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8" name="Google Shape;18968;p4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9" name="Google Shape;18969;p4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0" name="Google Shape;18970;p4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1" name="Google Shape;18971;p4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2" name="Google Shape;18972;p4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3" name="Google Shape;18973;p4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4" name="Google Shape;18974;p4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5" name="Google Shape;18975;p4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6" name="Google Shape;18976;p4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7" name="Google Shape;18977;p4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8" name="Google Shape;18978;p4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9" name="Google Shape;18979;p4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0" name="Google Shape;18980;p4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1" name="Google Shape;18981;p4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2" name="Google Shape;18982;p4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3" name="Google Shape;18983;p4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4" name="Google Shape;18984;p4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5" name="Google Shape;18985;p4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6" name="Google Shape;18986;p4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7" name="Google Shape;18987;p4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8" name="Google Shape;18988;p4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9" name="Google Shape;18989;p4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0" name="Google Shape;18990;p4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1" name="Google Shape;18991;p4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2" name="Google Shape;18992;p4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3" name="Google Shape;18993;p4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4" name="Google Shape;18994;p4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5" name="Google Shape;18995;p4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6" name="Google Shape;18996;p4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7" name="Google Shape;18997;p4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8" name="Google Shape;18998;p4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9" name="Google Shape;18999;p4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0" name="Google Shape;19000;p4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001" name="Google Shape;19001;p47"/>
          <p:cNvSpPr/>
          <p:nvPr/>
        </p:nvSpPr>
        <p:spPr>
          <a:xfrm>
            <a:off x="81930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2" name="Google Shape;19002;p47"/>
          <p:cNvSpPr/>
          <p:nvPr/>
        </p:nvSpPr>
        <p:spPr>
          <a:xfrm rot="-5400000" flipH="1">
            <a:off x="31486" y="298701"/>
            <a:ext cx="753101" cy="616198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3" name="Google Shape;19003;p47"/>
          <p:cNvSpPr/>
          <p:nvPr/>
        </p:nvSpPr>
        <p:spPr>
          <a:xfrm rot="5400000" flipH="1">
            <a:off x="325290" y="394758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4" name="Google Shape;19004;p47"/>
          <p:cNvSpPr/>
          <p:nvPr/>
        </p:nvSpPr>
        <p:spPr>
          <a:xfrm rot="5400000" flipH="1">
            <a:off x="2048639" y="4618442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1">
  <p:cSld name="CUSTOM_20">
    <p:spTree>
      <p:nvGrpSpPr>
        <p:cNvPr id="1" name="Shape 19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06" name="Google Shape;19006;p48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07" name="Google Shape;19007;p48"/>
          <p:cNvSpPr/>
          <p:nvPr/>
        </p:nvSpPr>
        <p:spPr>
          <a:xfrm rot="-5400000">
            <a:off x="7014053" y="-862651"/>
            <a:ext cx="2781626" cy="260442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08" name="Google Shape;19008;p48"/>
          <p:cNvGrpSpPr/>
          <p:nvPr/>
        </p:nvGrpSpPr>
        <p:grpSpPr>
          <a:xfrm flipH="1">
            <a:off x="7452011" y="4044061"/>
            <a:ext cx="1777950" cy="1118873"/>
            <a:chOff x="4560800" y="2780575"/>
            <a:chExt cx="421775" cy="265425"/>
          </a:xfrm>
        </p:grpSpPr>
        <p:sp>
          <p:nvSpPr>
            <p:cNvPr id="19009" name="Google Shape;19009;p48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0" name="Google Shape;19010;p48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1" name="Google Shape;19011;p48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2" name="Google Shape;19012;p48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3" name="Google Shape;19013;p48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4" name="Google Shape;19014;p48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5" name="Google Shape;19015;p48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6" name="Google Shape;19016;p48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7" name="Google Shape;19017;p48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8" name="Google Shape;19018;p48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9" name="Google Shape;19019;p48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0" name="Google Shape;19020;p48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1" name="Google Shape;19021;p48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2" name="Google Shape;19022;p48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3" name="Google Shape;19023;p48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4" name="Google Shape;19024;p48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5" name="Google Shape;19025;p48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6" name="Google Shape;19026;p48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7" name="Google Shape;19027;p48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8" name="Google Shape;19028;p48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9" name="Google Shape;19029;p48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0" name="Google Shape;19030;p48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1" name="Google Shape;19031;p48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2" name="Google Shape;19032;p48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3" name="Google Shape;19033;p48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4" name="Google Shape;19034;p48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5" name="Google Shape;19035;p48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6" name="Google Shape;19036;p48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7" name="Google Shape;19037;p48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8" name="Google Shape;19038;p48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9" name="Google Shape;19039;p48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0" name="Google Shape;19040;p48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1" name="Google Shape;19041;p48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2" name="Google Shape;19042;p48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3" name="Google Shape;19043;p48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4" name="Google Shape;19044;p48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5" name="Google Shape;19045;p48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6" name="Google Shape;19046;p48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7" name="Google Shape;19047;p48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8" name="Google Shape;19048;p48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9" name="Google Shape;19049;p48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0" name="Google Shape;19050;p48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1" name="Google Shape;19051;p48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2" name="Google Shape;19052;p48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3" name="Google Shape;19053;p48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4" name="Google Shape;19054;p48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5" name="Google Shape;19055;p48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6" name="Google Shape;19056;p48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7" name="Google Shape;19057;p48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8" name="Google Shape;19058;p48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9" name="Google Shape;19059;p48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0" name="Google Shape;19060;p48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1" name="Google Shape;19061;p48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2" name="Google Shape;19062;p48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3" name="Google Shape;19063;p48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4" name="Google Shape;19064;p48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5" name="Google Shape;19065;p48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6" name="Google Shape;19066;p48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7" name="Google Shape;19067;p48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8" name="Google Shape;19068;p48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9" name="Google Shape;19069;p48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0" name="Google Shape;19070;p48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1" name="Google Shape;19071;p48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2" name="Google Shape;19072;p48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3" name="Google Shape;19073;p48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4" name="Google Shape;19074;p48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5" name="Google Shape;19075;p48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6" name="Google Shape;19076;p48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7" name="Google Shape;19077;p48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8" name="Google Shape;19078;p48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9" name="Google Shape;19079;p48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0" name="Google Shape;19080;p48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1" name="Google Shape;19081;p48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2" name="Google Shape;19082;p48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3" name="Google Shape;19083;p48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4" name="Google Shape;19084;p48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5" name="Google Shape;19085;p48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6" name="Google Shape;19086;p48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7" name="Google Shape;19087;p48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8" name="Google Shape;19088;p48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9" name="Google Shape;19089;p48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0" name="Google Shape;19090;p48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1" name="Google Shape;19091;p48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2" name="Google Shape;19092;p48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3" name="Google Shape;19093;p48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4" name="Google Shape;19094;p48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5" name="Google Shape;19095;p48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6" name="Google Shape;19096;p48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7" name="Google Shape;19097;p48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8" name="Google Shape;19098;p48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9" name="Google Shape;19099;p48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0" name="Google Shape;19100;p48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1" name="Google Shape;19101;p48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2" name="Google Shape;19102;p48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3" name="Google Shape;19103;p48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4" name="Google Shape;19104;p48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5" name="Google Shape;19105;p48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6" name="Google Shape;19106;p48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7" name="Google Shape;19107;p48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8" name="Google Shape;19108;p48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9" name="Google Shape;19109;p48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0" name="Google Shape;19110;p48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1" name="Google Shape;19111;p48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2" name="Google Shape;19112;p48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3" name="Google Shape;19113;p48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4" name="Google Shape;19114;p48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5" name="Google Shape;19115;p48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6" name="Google Shape;19116;p48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7" name="Google Shape;19117;p48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8" name="Google Shape;19118;p48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9" name="Google Shape;19119;p48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0" name="Google Shape;19120;p48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1" name="Google Shape;19121;p48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2" name="Google Shape;19122;p48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3" name="Google Shape;19123;p48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4" name="Google Shape;19124;p48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5" name="Google Shape;19125;p48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6" name="Google Shape;19126;p48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7" name="Google Shape;19127;p48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8" name="Google Shape;19128;p48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9" name="Google Shape;19129;p48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0" name="Google Shape;19130;p48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1" name="Google Shape;19131;p48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2" name="Google Shape;19132;p48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3" name="Google Shape;19133;p48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4" name="Google Shape;19134;p48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5" name="Google Shape;19135;p48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6" name="Google Shape;19136;p48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7" name="Google Shape;19137;p48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8" name="Google Shape;19138;p48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9" name="Google Shape;19139;p48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0" name="Google Shape;19140;p48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1" name="Google Shape;19141;p48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2" name="Google Shape;19142;p48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3" name="Google Shape;19143;p48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4" name="Google Shape;19144;p48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5" name="Google Shape;19145;p48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6" name="Google Shape;19146;p48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7" name="Google Shape;19147;p48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8" name="Google Shape;19148;p48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9" name="Google Shape;19149;p48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0" name="Google Shape;19150;p48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1" name="Google Shape;19151;p48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2" name="Google Shape;19152;p48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3" name="Google Shape;19153;p48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4" name="Google Shape;19154;p48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5" name="Google Shape;19155;p48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6" name="Google Shape;19156;p48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7" name="Google Shape;19157;p48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8" name="Google Shape;19158;p48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9" name="Google Shape;19159;p48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0" name="Google Shape;19160;p48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1" name="Google Shape;19161;p48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2" name="Google Shape;19162;p48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3" name="Google Shape;19163;p48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4" name="Google Shape;19164;p48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5" name="Google Shape;19165;p48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6" name="Google Shape;19166;p48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7" name="Google Shape;19167;p48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8" name="Google Shape;19168;p48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9" name="Google Shape;19169;p48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0" name="Google Shape;19170;p48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1" name="Google Shape;19171;p48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2" name="Google Shape;19172;p48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3" name="Google Shape;19173;p48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4" name="Google Shape;19174;p48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5" name="Google Shape;19175;p48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6" name="Google Shape;19176;p48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7" name="Google Shape;19177;p48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8" name="Google Shape;19178;p48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9" name="Google Shape;19179;p48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0" name="Google Shape;19180;p48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1" name="Google Shape;19181;p48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2" name="Google Shape;19182;p48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3" name="Google Shape;19183;p48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4" name="Google Shape;19184;p48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5" name="Google Shape;19185;p48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6" name="Google Shape;19186;p48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7" name="Google Shape;19187;p48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8" name="Google Shape;19188;p48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9" name="Google Shape;19189;p48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0" name="Google Shape;19190;p48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1" name="Google Shape;19191;p48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2" name="Google Shape;19192;p48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3" name="Google Shape;19193;p48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4" name="Google Shape;19194;p48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5" name="Google Shape;19195;p48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6" name="Google Shape;19196;p48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7" name="Google Shape;19197;p48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8" name="Google Shape;19198;p48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9" name="Google Shape;19199;p48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0" name="Google Shape;19200;p48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1" name="Google Shape;19201;p48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2" name="Google Shape;19202;p48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3" name="Google Shape;19203;p48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4" name="Google Shape;19204;p48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5" name="Google Shape;19205;p48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6" name="Google Shape;19206;p48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7" name="Google Shape;19207;p48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8" name="Google Shape;19208;p48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9" name="Google Shape;19209;p48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0" name="Google Shape;19210;p48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1" name="Google Shape;19211;p48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2" name="Google Shape;19212;p48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3" name="Google Shape;19213;p48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4" name="Google Shape;19214;p48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5" name="Google Shape;19215;p48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6" name="Google Shape;19216;p48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7" name="Google Shape;19217;p48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8" name="Google Shape;19218;p48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9" name="Google Shape;19219;p48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0" name="Google Shape;19220;p48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1" name="Google Shape;19221;p48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2" name="Google Shape;19222;p48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3" name="Google Shape;19223;p48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4" name="Google Shape;19224;p48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5" name="Google Shape;19225;p48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6" name="Google Shape;19226;p48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7" name="Google Shape;19227;p48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8" name="Google Shape;19228;p48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9" name="Google Shape;19229;p48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0" name="Google Shape;19230;p48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1" name="Google Shape;19231;p48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2" name="Google Shape;19232;p48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3" name="Google Shape;19233;p48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4" name="Google Shape;19234;p48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5" name="Google Shape;19235;p48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6" name="Google Shape;19236;p48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7" name="Google Shape;19237;p48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8" name="Google Shape;19238;p48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9" name="Google Shape;19239;p48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0" name="Google Shape;19240;p48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1" name="Google Shape;19241;p48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2" name="Google Shape;19242;p48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3" name="Google Shape;19243;p48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4" name="Google Shape;19244;p48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5" name="Google Shape;19245;p48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6" name="Google Shape;19246;p48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7" name="Google Shape;19247;p48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8" name="Google Shape;19248;p48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9" name="Google Shape;19249;p48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0" name="Google Shape;19250;p48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1" name="Google Shape;19251;p48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2" name="Google Shape;19252;p48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3" name="Google Shape;19253;p48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4" name="Google Shape;19254;p48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5" name="Google Shape;19255;p48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6" name="Google Shape;19256;p48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7" name="Google Shape;19257;p48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8" name="Google Shape;19258;p48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9" name="Google Shape;19259;p48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0" name="Google Shape;19260;p48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1" name="Google Shape;19261;p48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2" name="Google Shape;19262;p48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3" name="Google Shape;19263;p48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4" name="Google Shape;19264;p48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5" name="Google Shape;19265;p48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6" name="Google Shape;19266;p48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7" name="Google Shape;19267;p48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8" name="Google Shape;19268;p48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9" name="Google Shape;19269;p48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0" name="Google Shape;19270;p48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1" name="Google Shape;19271;p48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2" name="Google Shape;19272;p48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3" name="Google Shape;19273;p48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4" name="Google Shape;19274;p48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5" name="Google Shape;19275;p48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6" name="Google Shape;19276;p48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7" name="Google Shape;19277;p48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8" name="Google Shape;19278;p48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9" name="Google Shape;19279;p48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0" name="Google Shape;19280;p48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1" name="Google Shape;19281;p48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2" name="Google Shape;19282;p48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3" name="Google Shape;19283;p48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84" name="Google Shape;19284;p48"/>
          <p:cNvSpPr/>
          <p:nvPr/>
        </p:nvSpPr>
        <p:spPr>
          <a:xfrm rot="5400000">
            <a:off x="1544051" y="4459519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5" name="Google Shape;19285;p48"/>
          <p:cNvSpPr/>
          <p:nvPr/>
        </p:nvSpPr>
        <p:spPr>
          <a:xfrm rot="5400000" flipH="1">
            <a:off x="8568715" y="1861617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6" name="Google Shape;19286;p48"/>
          <p:cNvSpPr/>
          <p:nvPr/>
        </p:nvSpPr>
        <p:spPr>
          <a:xfrm rot="4815172">
            <a:off x="-1745438" y="-1314054"/>
            <a:ext cx="3099704" cy="3353450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7" name="Google Shape;19287;p48"/>
          <p:cNvSpPr/>
          <p:nvPr/>
        </p:nvSpPr>
        <p:spPr>
          <a:xfrm rot="1991266" flipH="1">
            <a:off x="420455" y="1773063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8" name="Google Shape;19288;p48"/>
          <p:cNvSpPr/>
          <p:nvPr/>
        </p:nvSpPr>
        <p:spPr>
          <a:xfrm rot="644044" flipH="1">
            <a:off x="1178214" y="4057563"/>
            <a:ext cx="267799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89" name="Google Shape;19289;p48"/>
          <p:cNvSpPr txBox="1">
            <a:spLocks noGrp="1"/>
          </p:cNvSpPr>
          <p:nvPr>
            <p:ph type="title"/>
          </p:nvPr>
        </p:nvSpPr>
        <p:spPr>
          <a:xfrm>
            <a:off x="720050" y="1491850"/>
            <a:ext cx="7704000" cy="228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 2">
  <p:cSld name="CUSTOM_20_1">
    <p:spTree>
      <p:nvGrpSpPr>
        <p:cNvPr id="1" name="Shape 19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1" name="Google Shape;19291;p49"/>
          <p:cNvSpPr/>
          <p:nvPr/>
        </p:nvSpPr>
        <p:spPr>
          <a:xfrm rot="229913">
            <a:off x="1343546" y="346121"/>
            <a:ext cx="7371209" cy="4168007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2" name="Google Shape;19292;p49"/>
          <p:cNvSpPr/>
          <p:nvPr/>
        </p:nvSpPr>
        <p:spPr>
          <a:xfrm rot="-4835129" flipH="1">
            <a:off x="6893621" y="3923463"/>
            <a:ext cx="420429" cy="46130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3" name="Google Shape;19293;p49"/>
          <p:cNvSpPr/>
          <p:nvPr/>
        </p:nvSpPr>
        <p:spPr>
          <a:xfrm rot="-4835172">
            <a:off x="7534673" y="3865072"/>
            <a:ext cx="343651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4" name="Google Shape;19294;p49"/>
          <p:cNvSpPr/>
          <p:nvPr/>
        </p:nvSpPr>
        <p:spPr>
          <a:xfrm rot="1991266" flipH="1">
            <a:off x="2123530" y="447188"/>
            <a:ext cx="560106" cy="45828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5" name="Google Shape;19295;p49"/>
          <p:cNvSpPr/>
          <p:nvPr/>
        </p:nvSpPr>
        <p:spPr>
          <a:xfrm rot="-79164">
            <a:off x="7320235" y="3686827"/>
            <a:ext cx="267787" cy="21912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96" name="Google Shape;19296;p49"/>
          <p:cNvSpPr txBox="1">
            <a:spLocks noGrp="1"/>
          </p:cNvSpPr>
          <p:nvPr>
            <p:ph type="title"/>
          </p:nvPr>
        </p:nvSpPr>
        <p:spPr>
          <a:xfrm>
            <a:off x="1869325" y="1429500"/>
            <a:ext cx="5405400" cy="228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19297" name="Google Shape;19297;p49"/>
          <p:cNvSpPr/>
          <p:nvPr/>
        </p:nvSpPr>
        <p:spPr>
          <a:xfrm>
            <a:off x="-976700" y="426000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9298" name="Google Shape;19298;p49"/>
          <p:cNvSpPr/>
          <p:nvPr/>
        </p:nvSpPr>
        <p:spPr>
          <a:xfrm>
            <a:off x="7000025" y="-1512150"/>
            <a:ext cx="2769474" cy="2340126"/>
          </a:xfrm>
          <a:custGeom>
            <a:avLst/>
            <a:gdLst/>
            <a:ahLst/>
            <a:cxnLst/>
            <a:rect l="l" t="t" r="r" b="b"/>
            <a:pathLst>
              <a:path w="8521" h="7200" extrusionOk="0">
                <a:moveTo>
                  <a:pt x="6541" y="1"/>
                </a:moveTo>
                <a:cubicBezTo>
                  <a:pt x="6496" y="1"/>
                  <a:pt x="6453" y="4"/>
                  <a:pt x="6412" y="9"/>
                </a:cubicBezTo>
                <a:cubicBezTo>
                  <a:pt x="5770" y="94"/>
                  <a:pt x="4963" y="567"/>
                  <a:pt x="4013" y="567"/>
                </a:cubicBezTo>
                <a:cubicBezTo>
                  <a:pt x="3705" y="567"/>
                  <a:pt x="3382" y="517"/>
                  <a:pt x="3045" y="388"/>
                </a:cubicBezTo>
                <a:cubicBezTo>
                  <a:pt x="2461" y="149"/>
                  <a:pt x="1962" y="65"/>
                  <a:pt x="1611" y="65"/>
                </a:cubicBezTo>
                <a:cubicBezTo>
                  <a:pt x="1588" y="64"/>
                  <a:pt x="1566" y="63"/>
                  <a:pt x="1543" y="63"/>
                </a:cubicBezTo>
                <a:cubicBezTo>
                  <a:pt x="922" y="63"/>
                  <a:pt x="346" y="439"/>
                  <a:pt x="177" y="1063"/>
                </a:cubicBezTo>
                <a:cubicBezTo>
                  <a:pt x="1" y="1527"/>
                  <a:pt x="148" y="2026"/>
                  <a:pt x="324" y="2406"/>
                </a:cubicBezTo>
                <a:cubicBezTo>
                  <a:pt x="676" y="3109"/>
                  <a:pt x="465" y="4719"/>
                  <a:pt x="465" y="4754"/>
                </a:cubicBezTo>
                <a:cubicBezTo>
                  <a:pt x="385" y="5469"/>
                  <a:pt x="873" y="7199"/>
                  <a:pt x="2814" y="7199"/>
                </a:cubicBezTo>
                <a:cubicBezTo>
                  <a:pt x="2935" y="7199"/>
                  <a:pt x="3061" y="7193"/>
                  <a:pt x="3192" y="7179"/>
                </a:cubicBezTo>
                <a:cubicBezTo>
                  <a:pt x="5477" y="6919"/>
                  <a:pt x="7558" y="4754"/>
                  <a:pt x="8057" y="2673"/>
                </a:cubicBezTo>
                <a:cubicBezTo>
                  <a:pt x="8521" y="736"/>
                  <a:pt x="7295" y="1"/>
                  <a:pt x="65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5">
    <p:spTree>
      <p:nvGrpSpPr>
        <p:cNvPr id="1" name="Shape 19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8" name="Google Shape;19898;p53"/>
          <p:cNvSpPr/>
          <p:nvPr/>
        </p:nvSpPr>
        <p:spPr>
          <a:xfrm>
            <a:off x="-91437" y="4103627"/>
            <a:ext cx="9326881" cy="1039880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899" name="Google Shape;19899;p53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19900" name="Google Shape;19900;p53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1" name="Google Shape;19901;p53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2" name="Google Shape;19902;p53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3" name="Google Shape;19903;p53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4" name="Google Shape;19904;p53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5" name="Google Shape;19905;p53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6" name="Google Shape;19906;p53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7" name="Google Shape;19907;p53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8" name="Google Shape;19908;p53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9" name="Google Shape;19909;p53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0" name="Google Shape;19910;p53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1" name="Google Shape;19911;p53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2" name="Google Shape;19912;p53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3" name="Google Shape;19913;p53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4" name="Google Shape;19914;p53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5" name="Google Shape;19915;p53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6" name="Google Shape;19916;p53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7" name="Google Shape;19917;p53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8" name="Google Shape;19918;p53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9" name="Google Shape;19919;p53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0" name="Google Shape;19920;p53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1" name="Google Shape;19921;p53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2" name="Google Shape;19922;p53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3" name="Google Shape;19923;p53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4" name="Google Shape;19924;p53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5" name="Google Shape;19925;p53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6" name="Google Shape;19926;p53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7" name="Google Shape;19927;p53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8" name="Google Shape;19928;p53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9" name="Google Shape;19929;p53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0" name="Google Shape;19930;p53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1" name="Google Shape;19931;p53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2" name="Google Shape;19932;p53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3" name="Google Shape;19933;p53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4" name="Google Shape;19934;p53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5" name="Google Shape;19935;p53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6" name="Google Shape;19936;p53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7" name="Google Shape;19937;p53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8" name="Google Shape;19938;p53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9" name="Google Shape;19939;p53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0" name="Google Shape;19940;p53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1" name="Google Shape;19941;p53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2" name="Google Shape;19942;p53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3" name="Google Shape;19943;p53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4" name="Google Shape;19944;p53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5" name="Google Shape;19945;p53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6" name="Google Shape;19946;p53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7" name="Google Shape;19947;p53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8" name="Google Shape;19948;p53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9" name="Google Shape;19949;p53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0" name="Google Shape;19950;p53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1" name="Google Shape;19951;p53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2" name="Google Shape;19952;p53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3" name="Google Shape;19953;p53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4" name="Google Shape;19954;p53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5" name="Google Shape;19955;p53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6" name="Google Shape;19956;p53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7" name="Google Shape;19957;p53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8" name="Google Shape;19958;p53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9" name="Google Shape;19959;p53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0" name="Google Shape;19960;p53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1" name="Google Shape;19961;p53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2" name="Google Shape;19962;p53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3" name="Google Shape;19963;p53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4" name="Google Shape;19964;p53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5" name="Google Shape;19965;p53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6" name="Google Shape;19966;p53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7" name="Google Shape;19967;p53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8" name="Google Shape;19968;p53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9" name="Google Shape;19969;p53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0" name="Google Shape;19970;p53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1" name="Google Shape;19971;p53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2" name="Google Shape;19972;p53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3" name="Google Shape;19973;p53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4" name="Google Shape;19974;p53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5" name="Google Shape;19975;p53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6" name="Google Shape;19976;p53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7" name="Google Shape;19977;p53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8" name="Google Shape;19978;p53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9" name="Google Shape;19979;p53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0" name="Google Shape;19980;p53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1" name="Google Shape;19981;p53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2" name="Google Shape;19982;p53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3" name="Google Shape;19983;p53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4" name="Google Shape;19984;p53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5" name="Google Shape;19985;p53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6" name="Google Shape;19986;p53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7" name="Google Shape;19987;p53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8" name="Google Shape;19988;p53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9" name="Google Shape;19989;p53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0" name="Google Shape;19990;p53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1" name="Google Shape;19991;p53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2" name="Google Shape;19992;p53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3" name="Google Shape;19993;p53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4" name="Google Shape;19994;p53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5" name="Google Shape;19995;p53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6" name="Google Shape;19996;p53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7" name="Google Shape;19997;p53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8" name="Google Shape;19998;p53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9" name="Google Shape;19999;p53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0" name="Google Shape;20000;p53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1" name="Google Shape;20001;p53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2" name="Google Shape;20002;p53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3" name="Google Shape;20003;p53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4" name="Google Shape;20004;p53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5" name="Google Shape;20005;p53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6" name="Google Shape;20006;p53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7" name="Google Shape;20007;p53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8" name="Google Shape;20008;p53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9" name="Google Shape;20009;p53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0" name="Google Shape;20010;p53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1" name="Google Shape;20011;p53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2" name="Google Shape;20012;p53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3" name="Google Shape;20013;p53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4" name="Google Shape;20014;p53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5" name="Google Shape;20015;p53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6" name="Google Shape;20016;p53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7" name="Google Shape;20017;p53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8" name="Google Shape;20018;p53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9" name="Google Shape;20019;p53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0" name="Google Shape;20020;p53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1" name="Google Shape;20021;p53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2" name="Google Shape;20022;p53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3" name="Google Shape;20023;p53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4" name="Google Shape;20024;p53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5" name="Google Shape;20025;p53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6" name="Google Shape;20026;p53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7" name="Google Shape;20027;p53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8" name="Google Shape;20028;p53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9" name="Google Shape;20029;p53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0" name="Google Shape;20030;p53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1" name="Google Shape;20031;p53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2" name="Google Shape;20032;p53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3" name="Google Shape;20033;p53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4" name="Google Shape;20034;p53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5" name="Google Shape;20035;p53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6" name="Google Shape;20036;p53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7" name="Google Shape;20037;p53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8" name="Google Shape;20038;p53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9" name="Google Shape;20039;p53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0" name="Google Shape;20040;p53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1" name="Google Shape;20041;p53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2" name="Google Shape;20042;p53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3" name="Google Shape;20043;p53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4" name="Google Shape;20044;p53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5" name="Google Shape;20045;p53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6" name="Google Shape;20046;p53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7" name="Google Shape;20047;p53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8" name="Google Shape;20048;p53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9" name="Google Shape;20049;p53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0" name="Google Shape;20050;p53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1" name="Google Shape;20051;p53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2" name="Google Shape;20052;p53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3" name="Google Shape;20053;p53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4" name="Google Shape;20054;p53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5" name="Google Shape;20055;p53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6" name="Google Shape;20056;p53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7" name="Google Shape;20057;p53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8" name="Google Shape;20058;p53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9" name="Google Shape;20059;p53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0" name="Google Shape;20060;p53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1" name="Google Shape;20061;p53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2" name="Google Shape;20062;p53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3" name="Google Shape;20063;p53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4" name="Google Shape;20064;p53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5" name="Google Shape;20065;p53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6" name="Google Shape;20066;p53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7" name="Google Shape;20067;p53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8" name="Google Shape;20068;p53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9" name="Google Shape;20069;p53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0" name="Google Shape;20070;p53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1" name="Google Shape;20071;p53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2" name="Google Shape;20072;p53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3" name="Google Shape;20073;p53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4" name="Google Shape;20074;p53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5" name="Google Shape;20075;p53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6" name="Google Shape;20076;p53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7" name="Google Shape;20077;p53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8" name="Google Shape;20078;p53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9" name="Google Shape;20079;p53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0" name="Google Shape;20080;p53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1" name="Google Shape;20081;p53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2" name="Google Shape;20082;p53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3" name="Google Shape;20083;p53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4" name="Google Shape;20084;p53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5" name="Google Shape;20085;p53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6" name="Google Shape;20086;p53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7" name="Google Shape;20087;p53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8" name="Google Shape;20088;p53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9" name="Google Shape;20089;p53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0" name="Google Shape;20090;p53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1" name="Google Shape;20091;p53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2" name="Google Shape;20092;p53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3" name="Google Shape;20093;p53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4" name="Google Shape;20094;p53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5" name="Google Shape;20095;p53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6" name="Google Shape;20096;p53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7" name="Google Shape;20097;p53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8" name="Google Shape;20098;p53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9" name="Google Shape;20099;p53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0" name="Google Shape;20100;p53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1" name="Google Shape;20101;p53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2" name="Google Shape;20102;p53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3" name="Google Shape;20103;p53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4" name="Google Shape;20104;p53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5" name="Google Shape;20105;p53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6" name="Google Shape;20106;p53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7" name="Google Shape;20107;p53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8" name="Google Shape;20108;p53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9" name="Google Shape;20109;p53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0" name="Google Shape;20110;p53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1" name="Google Shape;20111;p53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2" name="Google Shape;20112;p53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3" name="Google Shape;20113;p53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4" name="Google Shape;20114;p53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5" name="Google Shape;20115;p53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6" name="Google Shape;20116;p53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7" name="Google Shape;20117;p53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8" name="Google Shape;20118;p53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9" name="Google Shape;20119;p53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0" name="Google Shape;20120;p53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1" name="Google Shape;20121;p53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2" name="Google Shape;20122;p53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3" name="Google Shape;20123;p53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4" name="Google Shape;20124;p53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5" name="Google Shape;20125;p53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6" name="Google Shape;20126;p53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7" name="Google Shape;20127;p53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8" name="Google Shape;20128;p53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9" name="Google Shape;20129;p53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0" name="Google Shape;20130;p53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1" name="Google Shape;20131;p53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2" name="Google Shape;20132;p53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3" name="Google Shape;20133;p53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4" name="Google Shape;20134;p53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5" name="Google Shape;20135;p53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6" name="Google Shape;20136;p53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7" name="Google Shape;20137;p53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8" name="Google Shape;20138;p53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9" name="Google Shape;20139;p53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0" name="Google Shape;20140;p53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1" name="Google Shape;20141;p53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2" name="Google Shape;20142;p53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3" name="Google Shape;20143;p53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4" name="Google Shape;20144;p53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5" name="Google Shape;20145;p53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6" name="Google Shape;20146;p53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7" name="Google Shape;20147;p53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8" name="Google Shape;20148;p53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9" name="Google Shape;20149;p53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0" name="Google Shape;20150;p53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1" name="Google Shape;20151;p53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2" name="Google Shape;20152;p53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3" name="Google Shape;20153;p53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4" name="Google Shape;20154;p53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5" name="Google Shape;20155;p53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6" name="Google Shape;20156;p53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7" name="Google Shape;20157;p53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8" name="Google Shape;20158;p53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9" name="Google Shape;20159;p53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0" name="Google Shape;20160;p53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1" name="Google Shape;20161;p53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2" name="Google Shape;20162;p53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3" name="Google Shape;20163;p53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4" name="Google Shape;20164;p53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5" name="Google Shape;20165;p53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6" name="Google Shape;20166;p53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7" name="Google Shape;20167;p53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8" name="Google Shape;20168;p53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9" name="Google Shape;20169;p53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0" name="Google Shape;20170;p53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1" name="Google Shape;20171;p53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2" name="Google Shape;20172;p53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3" name="Google Shape;20173;p53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4" name="Google Shape;20174;p53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5" name="Google Shape;20175;p53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6" name="Google Shape;20176;p53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7" name="Google Shape;20177;p53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8" name="Google Shape;20178;p53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9" name="Google Shape;20179;p53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0" name="Google Shape;20180;p53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1" name="Google Shape;20181;p53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2" name="Google Shape;20182;p53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3" name="Google Shape;20183;p53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4" name="Google Shape;20184;p53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5" name="Google Shape;20185;p53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6" name="Google Shape;20186;p53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7" name="Google Shape;20187;p53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8" name="Google Shape;20188;p53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9" name="Google Shape;20189;p53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0" name="Google Shape;20190;p53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1" name="Google Shape;20191;p53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2" name="Google Shape;20192;p53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3" name="Google Shape;20193;p53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4" name="Google Shape;20194;p53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5" name="Google Shape;20195;p53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6" name="Google Shape;20196;p53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7" name="Google Shape;20197;p53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8" name="Google Shape;20198;p53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9" name="Google Shape;20199;p53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0" name="Google Shape;20200;p53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1" name="Google Shape;20201;p53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2" name="Google Shape;20202;p53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3" name="Google Shape;20203;p53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4" name="Google Shape;20204;p53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5" name="Google Shape;20205;p53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6" name="Google Shape;20206;p53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7" name="Google Shape;20207;p53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8" name="Google Shape;20208;p53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9" name="Google Shape;20209;p53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0" name="Google Shape;20210;p53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1" name="Google Shape;20211;p53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2" name="Google Shape;20212;p53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3" name="Google Shape;20213;p53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4" name="Google Shape;20214;p53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5" name="Google Shape;20215;p53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6" name="Google Shape;20216;p53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7" name="Google Shape;20217;p53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8" name="Google Shape;20218;p53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9" name="Google Shape;20219;p53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0" name="Google Shape;20220;p53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1" name="Google Shape;20221;p53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2" name="Google Shape;20222;p53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3" name="Google Shape;20223;p53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4" name="Google Shape;20224;p53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5" name="Google Shape;20225;p53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6" name="Google Shape;20226;p53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7" name="Google Shape;20227;p53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8" name="Google Shape;20228;p53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9" name="Google Shape;20229;p53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0" name="Google Shape;20230;p53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1" name="Google Shape;20231;p53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2" name="Google Shape;20232;p53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3" name="Google Shape;20233;p53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4" name="Google Shape;20234;p53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5" name="Google Shape;20235;p53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6" name="Google Shape;20236;p53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7" name="Google Shape;20237;p53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8" name="Google Shape;20238;p53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9" name="Google Shape;20239;p53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0" name="Google Shape;20240;p53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1" name="Google Shape;20241;p53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2" name="Google Shape;20242;p53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3" name="Google Shape;20243;p53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4" name="Google Shape;20244;p53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5" name="Google Shape;20245;p53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6" name="Google Shape;20246;p53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7" name="Google Shape;20247;p53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8" name="Google Shape;20248;p53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9" name="Google Shape;20249;p53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0" name="Google Shape;20250;p53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1" name="Google Shape;20251;p53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2" name="Google Shape;20252;p53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3" name="Google Shape;20253;p53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4" name="Google Shape;20254;p53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5" name="Google Shape;20255;p53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6" name="Google Shape;20256;p53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7" name="Google Shape;20257;p53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8" name="Google Shape;20258;p53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9" name="Google Shape;20259;p53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0" name="Google Shape;20260;p53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1" name="Google Shape;20261;p53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2" name="Google Shape;20262;p53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3" name="Google Shape;20263;p53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4" name="Google Shape;20264;p53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5" name="Google Shape;20265;p53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6" name="Google Shape;20266;p53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7" name="Google Shape;20267;p53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8" name="Google Shape;20268;p53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9" name="Google Shape;20269;p53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0" name="Google Shape;20270;p53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1" name="Google Shape;20271;p53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2" name="Google Shape;20272;p53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3" name="Google Shape;20273;p53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4" name="Google Shape;20274;p53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5" name="Google Shape;20275;p53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6" name="Google Shape;20276;p53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7" name="Google Shape;20277;p53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8" name="Google Shape;20278;p53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9" name="Google Shape;20279;p53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0" name="Google Shape;20280;p53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1" name="Google Shape;20281;p53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2" name="Google Shape;20282;p53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3" name="Google Shape;20283;p53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4" name="Google Shape;20284;p53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5" name="Google Shape;20285;p53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6" name="Google Shape;20286;p53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7" name="Google Shape;20287;p53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8" name="Google Shape;20288;p53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9" name="Google Shape;20289;p53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0" name="Google Shape;20290;p53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1" name="Google Shape;20291;p53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2" name="Google Shape;20292;p53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3" name="Google Shape;20293;p53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4" name="Google Shape;20294;p53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5" name="Google Shape;20295;p53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6" name="Google Shape;20296;p53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7" name="Google Shape;20297;p53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8" name="Google Shape;20298;p53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9" name="Google Shape;20299;p53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0" name="Google Shape;20300;p53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1" name="Google Shape;20301;p53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2" name="Google Shape;20302;p53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3" name="Google Shape;20303;p53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4" name="Google Shape;20304;p53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5" name="Google Shape;20305;p53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6" name="Google Shape;20306;p53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7" name="Google Shape;20307;p53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8" name="Google Shape;20308;p53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9" name="Google Shape;20309;p53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0" name="Google Shape;20310;p53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1" name="Google Shape;20311;p53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2" name="Google Shape;20312;p53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3" name="Google Shape;20313;p53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4" name="Google Shape;20314;p53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5" name="Google Shape;20315;p53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6" name="Google Shape;20316;p53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7" name="Google Shape;20317;p53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8" name="Google Shape;20318;p53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9" name="Google Shape;20319;p53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0" name="Google Shape;20320;p53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1" name="Google Shape;20321;p53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2" name="Google Shape;20322;p53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3" name="Google Shape;20323;p53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4" name="Google Shape;20324;p53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5" name="Google Shape;20325;p53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6" name="Google Shape;20326;p53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7" name="Google Shape;20327;p53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8" name="Google Shape;20328;p53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9" name="Google Shape;20329;p53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0" name="Google Shape;20330;p53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1" name="Google Shape;20331;p53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2" name="Google Shape;20332;p53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3" name="Google Shape;20333;p53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4" name="Google Shape;20334;p53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5" name="Google Shape;20335;p53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6" name="Google Shape;20336;p53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7" name="Google Shape;20337;p53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8" name="Google Shape;20338;p53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9" name="Google Shape;20339;p53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0" name="Google Shape;20340;p53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1" name="Google Shape;20341;p53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2" name="Google Shape;20342;p53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3" name="Google Shape;20343;p53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4" name="Google Shape;20344;p53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5" name="Google Shape;20345;p53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6" name="Google Shape;20346;p53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7" name="Google Shape;20347;p53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8" name="Google Shape;20348;p53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9" name="Google Shape;20349;p53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0" name="Google Shape;20350;p53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1" name="Google Shape;20351;p53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2" name="Google Shape;20352;p53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3" name="Google Shape;20353;p53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4" name="Google Shape;20354;p53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5" name="Google Shape;20355;p53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6" name="Google Shape;20356;p53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7" name="Google Shape;20357;p53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8" name="Google Shape;20358;p53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9" name="Google Shape;20359;p53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0" name="Google Shape;20360;p53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1" name="Google Shape;20361;p53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2" name="Google Shape;20362;p53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363" name="Google Shape;20363;p53"/>
          <p:cNvSpPr/>
          <p:nvPr/>
        </p:nvSpPr>
        <p:spPr>
          <a:xfrm rot="10284816">
            <a:off x="7432085" y="-1126321"/>
            <a:ext cx="2752853" cy="2418573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4" name="Google Shape;20364;p53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5" name="Google Shape;20365;p53"/>
          <p:cNvSpPr/>
          <p:nvPr/>
        </p:nvSpPr>
        <p:spPr>
          <a:xfrm flipH="1">
            <a:off x="431119" y="10755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26">
    <p:spTree>
      <p:nvGrpSpPr>
        <p:cNvPr id="1" name="Shape 203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7" name="Google Shape;20367;p54"/>
          <p:cNvSpPr/>
          <p:nvPr/>
        </p:nvSpPr>
        <p:spPr>
          <a:xfrm rot="5400000">
            <a:off x="-2161345" y="2008941"/>
            <a:ext cx="5369585" cy="1199303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68" name="Google Shape;20368;p54"/>
          <p:cNvSpPr/>
          <p:nvPr/>
        </p:nvSpPr>
        <p:spPr>
          <a:xfrm rot="-7617907" flipH="1">
            <a:off x="7250634" y="3261999"/>
            <a:ext cx="2637619" cy="2894050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369" name="Google Shape;20369;p54"/>
          <p:cNvGrpSpPr/>
          <p:nvPr/>
        </p:nvGrpSpPr>
        <p:grpSpPr>
          <a:xfrm rot="10800000">
            <a:off x="7366061" y="11"/>
            <a:ext cx="1777950" cy="1118873"/>
            <a:chOff x="4560800" y="2780575"/>
            <a:chExt cx="421775" cy="265425"/>
          </a:xfrm>
        </p:grpSpPr>
        <p:sp>
          <p:nvSpPr>
            <p:cNvPr id="20370" name="Google Shape;20370;p54"/>
            <p:cNvSpPr/>
            <p:nvPr/>
          </p:nvSpPr>
          <p:spPr>
            <a:xfrm>
              <a:off x="4696950" y="2817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7" y="0"/>
                  </a:moveTo>
                  <a:cubicBezTo>
                    <a:pt x="87" y="0"/>
                    <a:pt x="45" y="32"/>
                    <a:pt x="33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3" y="256"/>
                    <a:pt x="120" y="273"/>
                    <a:pt x="136" y="273"/>
                  </a:cubicBezTo>
                  <a:cubicBezTo>
                    <a:pt x="169" y="256"/>
                    <a:pt x="223" y="236"/>
                    <a:pt x="240" y="186"/>
                  </a:cubicBezTo>
                  <a:cubicBezTo>
                    <a:pt x="240" y="133"/>
                    <a:pt x="240" y="83"/>
                    <a:pt x="207" y="50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1" name="Google Shape;20371;p54"/>
            <p:cNvSpPr/>
            <p:nvPr/>
          </p:nvSpPr>
          <p:spPr>
            <a:xfrm>
              <a:off x="4693950" y="2831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3" y="1"/>
                  </a:moveTo>
                  <a:cubicBezTo>
                    <a:pt x="79" y="1"/>
                    <a:pt x="31" y="33"/>
                    <a:pt x="17" y="72"/>
                  </a:cubicBezTo>
                  <a:cubicBezTo>
                    <a:pt x="17" y="110"/>
                    <a:pt x="1" y="126"/>
                    <a:pt x="17" y="143"/>
                  </a:cubicBezTo>
                  <a:cubicBezTo>
                    <a:pt x="17" y="192"/>
                    <a:pt x="34" y="229"/>
                    <a:pt x="83" y="246"/>
                  </a:cubicBezTo>
                  <a:cubicBezTo>
                    <a:pt x="99" y="252"/>
                    <a:pt x="113" y="256"/>
                    <a:pt x="128" y="256"/>
                  </a:cubicBezTo>
                  <a:cubicBezTo>
                    <a:pt x="148" y="256"/>
                    <a:pt x="167" y="248"/>
                    <a:pt x="186" y="229"/>
                  </a:cubicBezTo>
                  <a:cubicBezTo>
                    <a:pt x="207" y="213"/>
                    <a:pt x="223" y="192"/>
                    <a:pt x="223" y="176"/>
                  </a:cubicBezTo>
                  <a:cubicBezTo>
                    <a:pt x="240" y="110"/>
                    <a:pt x="223" y="39"/>
                    <a:pt x="153" y="6"/>
                  </a:cubicBezTo>
                  <a:cubicBezTo>
                    <a:pt x="144" y="2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2" name="Google Shape;20372;p54"/>
            <p:cNvSpPr/>
            <p:nvPr/>
          </p:nvSpPr>
          <p:spPr>
            <a:xfrm>
              <a:off x="4704675" y="28762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3" y="1"/>
                  </a:moveTo>
                  <a:cubicBezTo>
                    <a:pt x="98" y="1"/>
                    <a:pt x="47" y="33"/>
                    <a:pt x="34" y="91"/>
                  </a:cubicBezTo>
                  <a:cubicBezTo>
                    <a:pt x="1" y="141"/>
                    <a:pt x="34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61" y="2"/>
                    <a:pt x="152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3" name="Google Shape;20373;p54"/>
            <p:cNvSpPr/>
            <p:nvPr/>
          </p:nvSpPr>
          <p:spPr>
            <a:xfrm>
              <a:off x="4701700" y="28466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0"/>
                  </a:moveTo>
                  <a:cubicBezTo>
                    <a:pt x="103" y="0"/>
                    <a:pt x="66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4"/>
                    <a:pt x="66" y="260"/>
                    <a:pt x="103" y="260"/>
                  </a:cubicBezTo>
                  <a:cubicBezTo>
                    <a:pt x="136" y="260"/>
                    <a:pt x="153" y="260"/>
                    <a:pt x="186" y="227"/>
                  </a:cubicBezTo>
                  <a:cubicBezTo>
                    <a:pt x="206" y="206"/>
                    <a:pt x="223" y="173"/>
                    <a:pt x="223" y="14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86" y="37"/>
                    <a:pt x="169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4" name="Google Shape;20374;p54"/>
            <p:cNvSpPr/>
            <p:nvPr/>
          </p:nvSpPr>
          <p:spPr>
            <a:xfrm>
              <a:off x="4713650" y="2814475"/>
              <a:ext cx="5575" cy="6650"/>
            </a:xfrm>
            <a:custGeom>
              <a:avLst/>
              <a:gdLst/>
              <a:ahLst/>
              <a:cxnLst/>
              <a:rect l="l" t="t" r="r" b="b"/>
              <a:pathLst>
                <a:path w="223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7" y="224"/>
                    <a:pt x="54" y="240"/>
                  </a:cubicBezTo>
                  <a:cubicBezTo>
                    <a:pt x="77" y="252"/>
                    <a:pt x="92" y="265"/>
                    <a:pt x="112" y="265"/>
                  </a:cubicBezTo>
                  <a:cubicBezTo>
                    <a:pt x="120" y="265"/>
                    <a:pt x="129" y="263"/>
                    <a:pt x="140" y="257"/>
                  </a:cubicBezTo>
                  <a:cubicBezTo>
                    <a:pt x="190" y="257"/>
                    <a:pt x="223" y="224"/>
                    <a:pt x="223" y="174"/>
                  </a:cubicBezTo>
                  <a:cubicBezTo>
                    <a:pt x="206" y="121"/>
                    <a:pt x="173" y="71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5" name="Google Shape;20375;p54"/>
            <p:cNvSpPr/>
            <p:nvPr/>
          </p:nvSpPr>
          <p:spPr>
            <a:xfrm>
              <a:off x="4702925" y="28001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1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20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7" y="4"/>
                  </a:cubicBezTo>
                  <a:cubicBezTo>
                    <a:pt x="149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6" name="Google Shape;20376;p54"/>
            <p:cNvSpPr/>
            <p:nvPr/>
          </p:nvSpPr>
          <p:spPr>
            <a:xfrm>
              <a:off x="4712400" y="2890975"/>
              <a:ext cx="3025" cy="5575"/>
            </a:xfrm>
            <a:custGeom>
              <a:avLst/>
              <a:gdLst/>
              <a:ahLst/>
              <a:cxnLst/>
              <a:rect l="l" t="t" r="r" b="b"/>
              <a:pathLst>
                <a:path w="121" h="223" extrusionOk="0">
                  <a:moveTo>
                    <a:pt x="104" y="0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06"/>
                    <a:pt x="34" y="223"/>
                  </a:cubicBezTo>
                  <a:cubicBezTo>
                    <a:pt x="67" y="153"/>
                    <a:pt x="104" y="83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7" name="Google Shape;20377;p54"/>
            <p:cNvSpPr/>
            <p:nvPr/>
          </p:nvSpPr>
          <p:spPr>
            <a:xfrm>
              <a:off x="4686650" y="2848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6" y="1"/>
                  </a:moveTo>
                  <a:cubicBezTo>
                    <a:pt x="85" y="1"/>
                    <a:pt x="41" y="32"/>
                    <a:pt x="17" y="83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69" y="257"/>
                    <a:pt x="223" y="220"/>
                    <a:pt x="223" y="170"/>
                  </a:cubicBezTo>
                  <a:cubicBezTo>
                    <a:pt x="239" y="137"/>
                    <a:pt x="239" y="83"/>
                    <a:pt x="206" y="50"/>
                  </a:cubicBezTo>
                  <a:cubicBezTo>
                    <a:pt x="206" y="34"/>
                    <a:pt x="190" y="13"/>
                    <a:pt x="169" y="13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8" name="Google Shape;20378;p54"/>
            <p:cNvSpPr/>
            <p:nvPr/>
          </p:nvSpPr>
          <p:spPr>
            <a:xfrm>
              <a:off x="4690875" y="2804175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21" y="174"/>
                    <a:pt x="37" y="207"/>
                    <a:pt x="54" y="223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57" y="240"/>
                    <a:pt x="190" y="223"/>
                    <a:pt x="206" y="207"/>
                  </a:cubicBezTo>
                  <a:cubicBezTo>
                    <a:pt x="227" y="174"/>
                    <a:pt x="227" y="137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9" name="Google Shape;20379;p54"/>
            <p:cNvSpPr/>
            <p:nvPr/>
          </p:nvSpPr>
          <p:spPr>
            <a:xfrm>
              <a:off x="4669850" y="28994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5" y="0"/>
                  </a:moveTo>
                  <a:cubicBezTo>
                    <a:pt x="99" y="0"/>
                    <a:pt x="51" y="33"/>
                    <a:pt x="37" y="91"/>
                  </a:cubicBezTo>
                  <a:cubicBezTo>
                    <a:pt x="0" y="157"/>
                    <a:pt x="37" y="227"/>
                    <a:pt x="87" y="243"/>
                  </a:cubicBezTo>
                  <a:cubicBezTo>
                    <a:pt x="103" y="260"/>
                    <a:pt x="120" y="260"/>
                    <a:pt x="140" y="260"/>
                  </a:cubicBezTo>
                  <a:cubicBezTo>
                    <a:pt x="190" y="260"/>
                    <a:pt x="223" y="227"/>
                    <a:pt x="243" y="178"/>
                  </a:cubicBezTo>
                  <a:cubicBezTo>
                    <a:pt x="260" y="124"/>
                    <a:pt x="243" y="74"/>
                    <a:pt x="206" y="37"/>
                  </a:cubicBezTo>
                  <a:lnTo>
                    <a:pt x="173" y="4"/>
                  </a:lnTo>
                  <a:cubicBezTo>
                    <a:pt x="164" y="2"/>
                    <a:pt x="155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0" name="Google Shape;20380;p54"/>
            <p:cNvSpPr/>
            <p:nvPr/>
          </p:nvSpPr>
          <p:spPr>
            <a:xfrm>
              <a:off x="4681075" y="2913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3" y="10"/>
                    <a:pt x="0" y="76"/>
                    <a:pt x="17" y="146"/>
                  </a:cubicBezTo>
                  <a:cubicBezTo>
                    <a:pt x="17" y="179"/>
                    <a:pt x="33" y="216"/>
                    <a:pt x="50" y="232"/>
                  </a:cubicBezTo>
                  <a:cubicBezTo>
                    <a:pt x="66" y="249"/>
                    <a:pt x="104" y="265"/>
                    <a:pt x="137" y="265"/>
                  </a:cubicBezTo>
                  <a:cubicBezTo>
                    <a:pt x="186" y="249"/>
                    <a:pt x="240" y="179"/>
                    <a:pt x="223" y="113"/>
                  </a:cubicBezTo>
                  <a:cubicBezTo>
                    <a:pt x="223" y="59"/>
                    <a:pt x="186" y="26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1" name="Google Shape;20381;p54"/>
            <p:cNvSpPr/>
            <p:nvPr/>
          </p:nvSpPr>
          <p:spPr>
            <a:xfrm>
              <a:off x="4681475" y="29429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67" y="17"/>
                    <a:pt x="50" y="17"/>
                    <a:pt x="34" y="33"/>
                  </a:cubicBezTo>
                  <a:cubicBezTo>
                    <a:pt x="17" y="66"/>
                    <a:pt x="1" y="120"/>
                    <a:pt x="1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91" y="256"/>
                    <a:pt x="224" y="190"/>
                    <a:pt x="224" y="120"/>
                  </a:cubicBezTo>
                  <a:cubicBezTo>
                    <a:pt x="224" y="66"/>
                    <a:pt x="191" y="33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2" name="Google Shape;20382;p54"/>
            <p:cNvSpPr/>
            <p:nvPr/>
          </p:nvSpPr>
          <p:spPr>
            <a:xfrm>
              <a:off x="4666850" y="2867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"/>
                    <a:pt x="54" y="38"/>
                  </a:cubicBezTo>
                  <a:cubicBezTo>
                    <a:pt x="1" y="71"/>
                    <a:pt x="1" y="158"/>
                    <a:pt x="33" y="207"/>
                  </a:cubicBezTo>
                  <a:cubicBezTo>
                    <a:pt x="54" y="245"/>
                    <a:pt x="82" y="263"/>
                    <a:pt x="113" y="263"/>
                  </a:cubicBezTo>
                  <a:cubicBezTo>
                    <a:pt x="139" y="263"/>
                    <a:pt x="166" y="250"/>
                    <a:pt x="190" y="228"/>
                  </a:cubicBezTo>
                  <a:cubicBezTo>
                    <a:pt x="240" y="191"/>
                    <a:pt x="240" y="104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cubicBezTo>
                    <a:pt x="157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3" name="Google Shape;20383;p54"/>
            <p:cNvSpPr/>
            <p:nvPr/>
          </p:nvSpPr>
          <p:spPr>
            <a:xfrm>
              <a:off x="4664275" y="29170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7" y="0"/>
                  </a:moveTo>
                  <a:cubicBezTo>
                    <a:pt x="81" y="0"/>
                    <a:pt x="45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4" y="262"/>
                    <a:pt x="120" y="262"/>
                    <a:pt x="136" y="262"/>
                  </a:cubicBezTo>
                  <a:cubicBezTo>
                    <a:pt x="174" y="245"/>
                    <a:pt x="207" y="229"/>
                    <a:pt x="223" y="175"/>
                  </a:cubicBezTo>
                  <a:cubicBezTo>
                    <a:pt x="240" y="126"/>
                    <a:pt x="240" y="72"/>
                    <a:pt x="207" y="39"/>
                  </a:cubicBezTo>
                  <a:cubicBezTo>
                    <a:pt x="190" y="23"/>
                    <a:pt x="190" y="6"/>
                    <a:pt x="174" y="6"/>
                  </a:cubicBezTo>
                  <a:cubicBezTo>
                    <a:pt x="157" y="2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4" name="Google Shape;20384;p54"/>
            <p:cNvSpPr/>
            <p:nvPr/>
          </p:nvSpPr>
          <p:spPr>
            <a:xfrm>
              <a:off x="4675925" y="29296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66"/>
                    <a:pt x="0" y="103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6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5" name="Google Shape;20385;p54"/>
            <p:cNvSpPr/>
            <p:nvPr/>
          </p:nvSpPr>
          <p:spPr>
            <a:xfrm>
              <a:off x="4662525" y="288447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70" y="0"/>
                    <a:pt x="37" y="17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07"/>
                    <a:pt x="54" y="240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0"/>
                    <a:pt x="227" y="174"/>
                    <a:pt x="227" y="103"/>
                  </a:cubicBezTo>
                  <a:cubicBezTo>
                    <a:pt x="227" y="70"/>
                    <a:pt x="206" y="54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6" name="Google Shape;20386;p54"/>
            <p:cNvSpPr/>
            <p:nvPr/>
          </p:nvSpPr>
          <p:spPr>
            <a:xfrm>
              <a:off x="4684475" y="28989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2" y="0"/>
                  </a:moveTo>
                  <a:cubicBezTo>
                    <a:pt x="84" y="0"/>
                    <a:pt x="60" y="12"/>
                    <a:pt x="34" y="23"/>
                  </a:cubicBezTo>
                  <a:cubicBezTo>
                    <a:pt x="17" y="40"/>
                    <a:pt x="1" y="73"/>
                    <a:pt x="1" y="110"/>
                  </a:cubicBezTo>
                  <a:cubicBezTo>
                    <a:pt x="1" y="143"/>
                    <a:pt x="1" y="176"/>
                    <a:pt x="17" y="213"/>
                  </a:cubicBezTo>
                  <a:cubicBezTo>
                    <a:pt x="50" y="229"/>
                    <a:pt x="71" y="246"/>
                    <a:pt x="104" y="262"/>
                  </a:cubicBezTo>
                  <a:cubicBezTo>
                    <a:pt x="137" y="262"/>
                    <a:pt x="153" y="246"/>
                    <a:pt x="190" y="229"/>
                  </a:cubicBezTo>
                  <a:cubicBezTo>
                    <a:pt x="223" y="176"/>
                    <a:pt x="240" y="110"/>
                    <a:pt x="207" y="40"/>
                  </a:cubicBezTo>
                  <a:cubicBezTo>
                    <a:pt x="190" y="23"/>
                    <a:pt x="174" y="7"/>
                    <a:pt x="153" y="7"/>
                  </a:cubicBezTo>
                  <a:lnTo>
                    <a:pt x="120" y="7"/>
                  </a:lnTo>
                  <a:cubicBezTo>
                    <a:pt x="115" y="2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7" name="Google Shape;20387;p54"/>
            <p:cNvSpPr/>
            <p:nvPr/>
          </p:nvSpPr>
          <p:spPr>
            <a:xfrm>
              <a:off x="4881550" y="2984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50"/>
                  </a:cubicBezTo>
                  <a:cubicBezTo>
                    <a:pt x="21" y="87"/>
                    <a:pt x="1" y="120"/>
                    <a:pt x="21" y="153"/>
                  </a:cubicBezTo>
                  <a:cubicBezTo>
                    <a:pt x="21" y="19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8" name="Google Shape;20388;p54"/>
            <p:cNvSpPr/>
            <p:nvPr/>
          </p:nvSpPr>
          <p:spPr>
            <a:xfrm>
              <a:off x="4673350" y="2806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4"/>
                    <a:pt x="223" y="104"/>
                  </a:cubicBezTo>
                  <a:cubicBezTo>
                    <a:pt x="223" y="71"/>
                    <a:pt x="20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9" name="Google Shape;20389;p54"/>
            <p:cNvSpPr/>
            <p:nvPr/>
          </p:nvSpPr>
          <p:spPr>
            <a:xfrm>
              <a:off x="4641500" y="29528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0" name="Google Shape;20390;p54"/>
            <p:cNvSpPr/>
            <p:nvPr/>
          </p:nvSpPr>
          <p:spPr>
            <a:xfrm>
              <a:off x="4628600" y="3029975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6" y="0"/>
                  </a:moveTo>
                  <a:cubicBezTo>
                    <a:pt x="80" y="0"/>
                    <a:pt x="31" y="35"/>
                    <a:pt x="1" y="89"/>
                  </a:cubicBezTo>
                  <a:lnTo>
                    <a:pt x="1" y="142"/>
                  </a:lnTo>
                  <a:cubicBezTo>
                    <a:pt x="1" y="192"/>
                    <a:pt x="38" y="229"/>
                    <a:pt x="71" y="262"/>
                  </a:cubicBezTo>
                  <a:cubicBezTo>
                    <a:pt x="84" y="266"/>
                    <a:pt x="97" y="268"/>
                    <a:pt x="108" y="268"/>
                  </a:cubicBezTo>
                  <a:cubicBezTo>
                    <a:pt x="140" y="268"/>
                    <a:pt x="166" y="253"/>
                    <a:pt x="191" y="229"/>
                  </a:cubicBezTo>
                  <a:cubicBezTo>
                    <a:pt x="207" y="212"/>
                    <a:pt x="207" y="192"/>
                    <a:pt x="224" y="175"/>
                  </a:cubicBezTo>
                  <a:cubicBezTo>
                    <a:pt x="244" y="109"/>
                    <a:pt x="207" y="39"/>
                    <a:pt x="158" y="6"/>
                  </a:cubicBezTo>
                  <a:cubicBezTo>
                    <a:pt x="148" y="2"/>
                    <a:pt x="137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1" name="Google Shape;20391;p54"/>
            <p:cNvSpPr/>
            <p:nvPr/>
          </p:nvSpPr>
          <p:spPr>
            <a:xfrm>
              <a:off x="4881150" y="29418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5" y="0"/>
                  </a:moveTo>
                  <a:cubicBezTo>
                    <a:pt x="75" y="0"/>
                    <a:pt x="32" y="22"/>
                    <a:pt x="17" y="76"/>
                  </a:cubicBezTo>
                  <a:cubicBezTo>
                    <a:pt x="0" y="146"/>
                    <a:pt x="37" y="233"/>
                    <a:pt x="87" y="249"/>
                  </a:cubicBezTo>
                  <a:cubicBezTo>
                    <a:pt x="101" y="258"/>
                    <a:pt x="116" y="262"/>
                    <a:pt x="131" y="262"/>
                  </a:cubicBezTo>
                  <a:cubicBezTo>
                    <a:pt x="172" y="262"/>
                    <a:pt x="211" y="231"/>
                    <a:pt x="223" y="179"/>
                  </a:cubicBezTo>
                  <a:cubicBezTo>
                    <a:pt x="243" y="109"/>
                    <a:pt x="223" y="43"/>
                    <a:pt x="173" y="6"/>
                  </a:cubicBezTo>
                  <a:cubicBezTo>
                    <a:pt x="157" y="2"/>
                    <a:pt x="141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2" name="Google Shape;20392;p54"/>
            <p:cNvSpPr/>
            <p:nvPr/>
          </p:nvSpPr>
          <p:spPr>
            <a:xfrm>
              <a:off x="4631600" y="30162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0" y="145"/>
                    <a:pt x="21" y="227"/>
                    <a:pt x="87" y="248"/>
                  </a:cubicBezTo>
                  <a:cubicBezTo>
                    <a:pt x="104" y="264"/>
                    <a:pt x="124" y="264"/>
                    <a:pt x="141" y="264"/>
                  </a:cubicBezTo>
                  <a:cubicBezTo>
                    <a:pt x="174" y="264"/>
                    <a:pt x="207" y="227"/>
                    <a:pt x="227" y="178"/>
                  </a:cubicBezTo>
                  <a:cubicBezTo>
                    <a:pt x="244" y="124"/>
                    <a:pt x="227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3" name="Google Shape;20393;p54"/>
            <p:cNvSpPr/>
            <p:nvPr/>
          </p:nvSpPr>
          <p:spPr>
            <a:xfrm>
              <a:off x="4634175" y="29665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4" name="Google Shape;20394;p54"/>
            <p:cNvSpPr/>
            <p:nvPr/>
          </p:nvSpPr>
          <p:spPr>
            <a:xfrm>
              <a:off x="4637275" y="29985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1"/>
                  </a:moveTo>
                  <a:cubicBezTo>
                    <a:pt x="87" y="1"/>
                    <a:pt x="44" y="36"/>
                    <a:pt x="17" y="91"/>
                  </a:cubicBezTo>
                  <a:cubicBezTo>
                    <a:pt x="0" y="161"/>
                    <a:pt x="33" y="231"/>
                    <a:pt x="83" y="264"/>
                  </a:cubicBezTo>
                  <a:lnTo>
                    <a:pt x="136" y="264"/>
                  </a:lnTo>
                  <a:cubicBezTo>
                    <a:pt x="169" y="264"/>
                    <a:pt x="223" y="231"/>
                    <a:pt x="223" y="178"/>
                  </a:cubicBezTo>
                  <a:cubicBezTo>
                    <a:pt x="239" y="145"/>
                    <a:pt x="239" y="91"/>
                    <a:pt x="206" y="58"/>
                  </a:cubicBezTo>
                  <a:cubicBezTo>
                    <a:pt x="206" y="42"/>
                    <a:pt x="186" y="25"/>
                    <a:pt x="169" y="5"/>
                  </a:cubicBezTo>
                  <a:cubicBezTo>
                    <a:pt x="159" y="2"/>
                    <a:pt x="149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5" name="Google Shape;20395;p54"/>
            <p:cNvSpPr/>
            <p:nvPr/>
          </p:nvSpPr>
          <p:spPr>
            <a:xfrm>
              <a:off x="4696950" y="286137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0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36"/>
                    <a:pt x="87" y="256"/>
                  </a:cubicBezTo>
                  <a:cubicBezTo>
                    <a:pt x="100" y="265"/>
                    <a:pt x="115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56" y="116"/>
                    <a:pt x="223" y="50"/>
                    <a:pt x="169" y="13"/>
                  </a:cubicBezTo>
                  <a:cubicBezTo>
                    <a:pt x="152" y="4"/>
                    <a:pt x="135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6" name="Google Shape;20396;p54"/>
            <p:cNvSpPr/>
            <p:nvPr/>
          </p:nvSpPr>
          <p:spPr>
            <a:xfrm>
              <a:off x="4690450" y="29265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41" y="1"/>
                  </a:moveTo>
                  <a:cubicBezTo>
                    <a:pt x="104" y="1"/>
                    <a:pt x="71" y="21"/>
                    <a:pt x="54" y="38"/>
                  </a:cubicBezTo>
                  <a:cubicBezTo>
                    <a:pt x="1" y="87"/>
                    <a:pt x="1" y="157"/>
                    <a:pt x="38" y="227"/>
                  </a:cubicBezTo>
                  <a:cubicBezTo>
                    <a:pt x="54" y="244"/>
                    <a:pt x="87" y="260"/>
                    <a:pt x="104" y="260"/>
                  </a:cubicBezTo>
                  <a:cubicBezTo>
                    <a:pt x="115" y="265"/>
                    <a:pt x="125" y="267"/>
                    <a:pt x="135" y="267"/>
                  </a:cubicBezTo>
                  <a:cubicBezTo>
                    <a:pt x="159" y="267"/>
                    <a:pt x="179" y="255"/>
                    <a:pt x="190" y="244"/>
                  </a:cubicBezTo>
                  <a:cubicBezTo>
                    <a:pt x="207" y="227"/>
                    <a:pt x="223" y="190"/>
                    <a:pt x="223" y="157"/>
                  </a:cubicBezTo>
                  <a:cubicBezTo>
                    <a:pt x="244" y="124"/>
                    <a:pt x="223" y="87"/>
                    <a:pt x="207" y="54"/>
                  </a:cubicBezTo>
                  <a:cubicBezTo>
                    <a:pt x="190" y="38"/>
                    <a:pt x="174" y="21"/>
                    <a:pt x="157" y="21"/>
                  </a:cubicBezTo>
                  <a:lnTo>
                    <a:pt x="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7" name="Google Shape;20397;p54"/>
            <p:cNvSpPr/>
            <p:nvPr/>
          </p:nvSpPr>
          <p:spPr>
            <a:xfrm>
              <a:off x="4714050" y="284365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87" y="1"/>
                    <a:pt x="54" y="17"/>
                    <a:pt x="54" y="38"/>
                  </a:cubicBezTo>
                  <a:cubicBezTo>
                    <a:pt x="21" y="71"/>
                    <a:pt x="1" y="104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8" y="256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8" y="120"/>
                  </a:cubicBezTo>
                  <a:cubicBezTo>
                    <a:pt x="228" y="71"/>
                    <a:pt x="190" y="38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8" name="Google Shape;20398;p54"/>
            <p:cNvSpPr/>
            <p:nvPr/>
          </p:nvSpPr>
          <p:spPr>
            <a:xfrm>
              <a:off x="4712400" y="2860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5" y="257"/>
                  </a:cubicBezTo>
                  <a:cubicBezTo>
                    <a:pt x="160" y="257"/>
                    <a:pt x="210" y="227"/>
                    <a:pt x="223" y="186"/>
                  </a:cubicBezTo>
                  <a:cubicBezTo>
                    <a:pt x="240" y="116"/>
                    <a:pt x="223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9" name="Google Shape;20399;p54"/>
            <p:cNvSpPr/>
            <p:nvPr/>
          </p:nvSpPr>
          <p:spPr>
            <a:xfrm>
              <a:off x="4720150" y="2875500"/>
              <a:ext cx="425" cy="2100"/>
            </a:xfrm>
            <a:custGeom>
              <a:avLst/>
              <a:gdLst/>
              <a:ahLst/>
              <a:cxnLst/>
              <a:rect l="l" t="t" r="r" b="b"/>
              <a:pathLst>
                <a:path w="17" h="84" extrusionOk="0">
                  <a:moveTo>
                    <a:pt x="17" y="1"/>
                  </a:moveTo>
                  <a:cubicBezTo>
                    <a:pt x="0" y="34"/>
                    <a:pt x="0" y="50"/>
                    <a:pt x="0" y="83"/>
                  </a:cubicBezTo>
                  <a:cubicBezTo>
                    <a:pt x="0" y="67"/>
                    <a:pt x="17" y="34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0" name="Google Shape;20400;p54"/>
            <p:cNvSpPr/>
            <p:nvPr/>
          </p:nvSpPr>
          <p:spPr>
            <a:xfrm>
              <a:off x="4697350" y="29115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5" y="252"/>
                    <a:pt x="86" y="263"/>
                    <a:pt x="102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3" y="256"/>
                    <a:pt x="191" y="240"/>
                    <a:pt x="207" y="207"/>
                  </a:cubicBezTo>
                  <a:cubicBezTo>
                    <a:pt x="224" y="186"/>
                    <a:pt x="224" y="153"/>
                    <a:pt x="224" y="120"/>
                  </a:cubicBezTo>
                  <a:cubicBezTo>
                    <a:pt x="224" y="83"/>
                    <a:pt x="207" y="50"/>
                    <a:pt x="174" y="34"/>
                  </a:cubicBezTo>
                  <a:cubicBezTo>
                    <a:pt x="174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1" name="Google Shape;20401;p54"/>
            <p:cNvSpPr/>
            <p:nvPr/>
          </p:nvSpPr>
          <p:spPr>
            <a:xfrm>
              <a:off x="4708500" y="28301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70" y="8"/>
                    <a:pt x="37" y="24"/>
                    <a:pt x="17" y="61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2" name="Google Shape;20402;p54"/>
            <p:cNvSpPr/>
            <p:nvPr/>
          </p:nvSpPr>
          <p:spPr>
            <a:xfrm>
              <a:off x="4698600" y="28961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83"/>
                    <a:pt x="21" y="153"/>
                  </a:cubicBezTo>
                  <a:cubicBezTo>
                    <a:pt x="21" y="214"/>
                    <a:pt x="71" y="259"/>
                    <a:pt x="119" y="259"/>
                  </a:cubicBezTo>
                  <a:cubicBezTo>
                    <a:pt x="126" y="259"/>
                    <a:pt x="134" y="258"/>
                    <a:pt x="141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7" y="186"/>
                    <a:pt x="244" y="153"/>
                    <a:pt x="227" y="120"/>
                  </a:cubicBezTo>
                  <a:cubicBezTo>
                    <a:pt x="227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3" name="Google Shape;20403;p54"/>
            <p:cNvSpPr/>
            <p:nvPr/>
          </p:nvSpPr>
          <p:spPr>
            <a:xfrm>
              <a:off x="4692200" y="28814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92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4" name="Google Shape;20404;p54"/>
            <p:cNvSpPr/>
            <p:nvPr/>
          </p:nvSpPr>
          <p:spPr>
            <a:xfrm>
              <a:off x="4672825" y="3023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7" y="174"/>
                    <a:pt x="244" y="137"/>
                    <a:pt x="227" y="104"/>
                  </a:cubicBezTo>
                  <a:cubicBezTo>
                    <a:pt x="227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5" name="Google Shape;20405;p54"/>
            <p:cNvSpPr/>
            <p:nvPr/>
          </p:nvSpPr>
          <p:spPr>
            <a:xfrm>
              <a:off x="4672000" y="297540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142" y="0"/>
                  </a:moveTo>
                  <a:cubicBezTo>
                    <a:pt x="88" y="0"/>
                    <a:pt x="48" y="35"/>
                    <a:pt x="17" y="90"/>
                  </a:cubicBezTo>
                  <a:cubicBezTo>
                    <a:pt x="1" y="161"/>
                    <a:pt x="34" y="231"/>
                    <a:pt x="87" y="247"/>
                  </a:cubicBezTo>
                  <a:cubicBezTo>
                    <a:pt x="104" y="264"/>
                    <a:pt x="120" y="264"/>
                    <a:pt x="120" y="264"/>
                  </a:cubicBezTo>
                  <a:cubicBezTo>
                    <a:pt x="120" y="247"/>
                    <a:pt x="120" y="231"/>
                    <a:pt x="137" y="210"/>
                  </a:cubicBezTo>
                  <a:cubicBezTo>
                    <a:pt x="137" y="144"/>
                    <a:pt x="157" y="74"/>
                    <a:pt x="174" y="25"/>
                  </a:cubicBezTo>
                  <a:lnTo>
                    <a:pt x="174" y="4"/>
                  </a:lnTo>
                  <a:cubicBezTo>
                    <a:pt x="163" y="1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6" name="Google Shape;20406;p54"/>
            <p:cNvSpPr/>
            <p:nvPr/>
          </p:nvSpPr>
          <p:spPr>
            <a:xfrm>
              <a:off x="4653550" y="28549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8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103" y="259"/>
                    <a:pt x="117" y="261"/>
                    <a:pt x="131" y="261"/>
                  </a:cubicBezTo>
                  <a:cubicBezTo>
                    <a:pt x="177" y="261"/>
                    <a:pt x="214" y="238"/>
                    <a:pt x="240" y="185"/>
                  </a:cubicBezTo>
                  <a:cubicBezTo>
                    <a:pt x="256" y="119"/>
                    <a:pt x="223" y="32"/>
                    <a:pt x="174" y="16"/>
                  </a:cubicBezTo>
                  <a:cubicBezTo>
                    <a:pt x="159" y="6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7" name="Google Shape;20407;p54"/>
            <p:cNvSpPr/>
            <p:nvPr/>
          </p:nvSpPr>
          <p:spPr>
            <a:xfrm>
              <a:off x="4668600" y="2945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7" y="1"/>
                    <a:pt x="67" y="34"/>
                  </a:cubicBezTo>
                  <a:cubicBezTo>
                    <a:pt x="17" y="71"/>
                    <a:pt x="1" y="153"/>
                    <a:pt x="50" y="207"/>
                  </a:cubicBezTo>
                  <a:cubicBezTo>
                    <a:pt x="67" y="240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23"/>
                  </a:cubicBezTo>
                  <a:cubicBezTo>
                    <a:pt x="223" y="207"/>
                    <a:pt x="240" y="174"/>
                    <a:pt x="240" y="137"/>
                  </a:cubicBezTo>
                  <a:cubicBezTo>
                    <a:pt x="240" y="104"/>
                    <a:pt x="240" y="71"/>
                    <a:pt x="223" y="50"/>
                  </a:cubicBezTo>
                  <a:cubicBezTo>
                    <a:pt x="207" y="34"/>
                    <a:pt x="190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8" name="Google Shape;20408;p54"/>
            <p:cNvSpPr/>
            <p:nvPr/>
          </p:nvSpPr>
          <p:spPr>
            <a:xfrm>
              <a:off x="4664275" y="29608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7" y="0"/>
                  </a:moveTo>
                  <a:cubicBezTo>
                    <a:pt x="80" y="0"/>
                    <a:pt x="31" y="30"/>
                    <a:pt x="17" y="71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2"/>
                    <a:pt x="115" y="257"/>
                    <a:pt x="129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40" y="108"/>
                    <a:pt x="223" y="38"/>
                    <a:pt x="157" y="5"/>
                  </a:cubicBezTo>
                  <a:cubicBezTo>
                    <a:pt x="148" y="2"/>
                    <a:pt x="13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9" name="Google Shape;20409;p54"/>
            <p:cNvSpPr/>
            <p:nvPr/>
          </p:nvSpPr>
          <p:spPr>
            <a:xfrm>
              <a:off x="4766925" y="30209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6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5" y="253"/>
                    <a:pt x="122" y="258"/>
                    <a:pt x="138" y="258"/>
                  </a:cubicBezTo>
                  <a:cubicBezTo>
                    <a:pt x="181" y="258"/>
                    <a:pt x="216" y="225"/>
                    <a:pt x="240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5" y="1"/>
                    <a:pt x="155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0" name="Google Shape;20410;p54"/>
            <p:cNvSpPr/>
            <p:nvPr/>
          </p:nvSpPr>
          <p:spPr>
            <a:xfrm>
              <a:off x="4658300" y="2903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3" y="22"/>
                    <a:pt x="0" y="71"/>
                    <a:pt x="0" y="158"/>
                  </a:cubicBezTo>
                  <a:cubicBezTo>
                    <a:pt x="0" y="191"/>
                    <a:pt x="17" y="207"/>
                    <a:pt x="50" y="228"/>
                  </a:cubicBezTo>
                  <a:cubicBezTo>
                    <a:pt x="66" y="261"/>
                    <a:pt x="103" y="261"/>
                    <a:pt x="120" y="261"/>
                  </a:cubicBezTo>
                  <a:cubicBezTo>
                    <a:pt x="153" y="261"/>
                    <a:pt x="190" y="228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69" y="22"/>
                  </a:cubicBezTo>
                  <a:cubicBezTo>
                    <a:pt x="169" y="22"/>
                    <a:pt x="153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1" name="Google Shape;20411;p54"/>
            <p:cNvSpPr/>
            <p:nvPr/>
          </p:nvSpPr>
          <p:spPr>
            <a:xfrm>
              <a:off x="4661275" y="2930750"/>
              <a:ext cx="6025" cy="6450"/>
            </a:xfrm>
            <a:custGeom>
              <a:avLst/>
              <a:gdLst/>
              <a:ahLst/>
              <a:cxnLst/>
              <a:rect l="l" t="t" r="r" b="b"/>
              <a:pathLst>
                <a:path w="241" h="258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08"/>
                    <a:pt x="1" y="124"/>
                    <a:pt x="1" y="141"/>
                  </a:cubicBezTo>
                  <a:cubicBezTo>
                    <a:pt x="17" y="194"/>
                    <a:pt x="34" y="227"/>
                    <a:pt x="71" y="244"/>
                  </a:cubicBezTo>
                  <a:cubicBezTo>
                    <a:pt x="92" y="253"/>
                    <a:pt x="110" y="258"/>
                    <a:pt x="127" y="258"/>
                  </a:cubicBezTo>
                  <a:cubicBezTo>
                    <a:pt x="149" y="258"/>
                    <a:pt x="169" y="249"/>
                    <a:pt x="191" y="227"/>
                  </a:cubicBezTo>
                  <a:cubicBezTo>
                    <a:pt x="207" y="211"/>
                    <a:pt x="207" y="194"/>
                    <a:pt x="224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2" name="Google Shape;20412;p54"/>
            <p:cNvSpPr/>
            <p:nvPr/>
          </p:nvSpPr>
          <p:spPr>
            <a:xfrm>
              <a:off x="4679725" y="2960025"/>
              <a:ext cx="2200" cy="4350"/>
            </a:xfrm>
            <a:custGeom>
              <a:avLst/>
              <a:gdLst/>
              <a:ahLst/>
              <a:cxnLst/>
              <a:rect l="l" t="t" r="r" b="b"/>
              <a:pathLst>
                <a:path w="88" h="174" extrusionOk="0">
                  <a:moveTo>
                    <a:pt x="87" y="0"/>
                  </a:moveTo>
                  <a:cubicBezTo>
                    <a:pt x="54" y="0"/>
                    <a:pt x="17" y="38"/>
                    <a:pt x="17" y="71"/>
                  </a:cubicBezTo>
                  <a:cubicBezTo>
                    <a:pt x="1" y="104"/>
                    <a:pt x="1" y="141"/>
                    <a:pt x="17" y="174"/>
                  </a:cubicBezTo>
                  <a:cubicBezTo>
                    <a:pt x="34" y="104"/>
                    <a:pt x="71" y="54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3" name="Google Shape;20413;p54"/>
            <p:cNvSpPr/>
            <p:nvPr/>
          </p:nvSpPr>
          <p:spPr>
            <a:xfrm>
              <a:off x="4827025" y="2980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8" y="206"/>
                    <a:pt x="54" y="227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43"/>
                    <a:pt x="244" y="173"/>
                    <a:pt x="244" y="103"/>
                  </a:cubicBezTo>
                  <a:cubicBezTo>
                    <a:pt x="223" y="54"/>
                    <a:pt x="207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4" name="Google Shape;20414;p54"/>
            <p:cNvSpPr/>
            <p:nvPr/>
          </p:nvSpPr>
          <p:spPr>
            <a:xfrm>
              <a:off x="4810325" y="2983600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8"/>
                    <a:pt x="34" y="228"/>
                    <a:pt x="87" y="245"/>
                  </a:cubicBezTo>
                  <a:cubicBezTo>
                    <a:pt x="104" y="261"/>
                    <a:pt x="120" y="261"/>
                    <a:pt x="137" y="261"/>
                  </a:cubicBezTo>
                  <a:cubicBezTo>
                    <a:pt x="190" y="261"/>
                    <a:pt x="223" y="228"/>
                    <a:pt x="240" y="175"/>
                  </a:cubicBezTo>
                  <a:cubicBezTo>
                    <a:pt x="256" y="125"/>
                    <a:pt x="240" y="72"/>
                    <a:pt x="207" y="39"/>
                  </a:cubicBezTo>
                  <a:cubicBezTo>
                    <a:pt x="207" y="22"/>
                    <a:pt x="190" y="22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5" name="Google Shape;20415;p54"/>
            <p:cNvSpPr/>
            <p:nvPr/>
          </p:nvSpPr>
          <p:spPr>
            <a:xfrm>
              <a:off x="4823625" y="2949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71" y="244"/>
                  </a:cubicBezTo>
                  <a:cubicBezTo>
                    <a:pt x="82" y="256"/>
                    <a:pt x="94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lnTo>
                    <a:pt x="137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6" name="Google Shape;20416;p54"/>
            <p:cNvSpPr/>
            <p:nvPr/>
          </p:nvSpPr>
          <p:spPr>
            <a:xfrm>
              <a:off x="4797450" y="2984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69" y="260"/>
                    <a:pt x="190" y="239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7" name="Google Shape;20417;p54"/>
            <p:cNvSpPr/>
            <p:nvPr/>
          </p:nvSpPr>
          <p:spPr>
            <a:xfrm>
              <a:off x="4781975" y="29899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34" y="24"/>
                    <a:pt x="1" y="94"/>
                    <a:pt x="17" y="143"/>
                  </a:cubicBezTo>
                  <a:cubicBezTo>
                    <a:pt x="17" y="181"/>
                    <a:pt x="34" y="214"/>
                    <a:pt x="50" y="230"/>
                  </a:cubicBezTo>
                  <a:cubicBezTo>
                    <a:pt x="67" y="246"/>
                    <a:pt x="104" y="267"/>
                    <a:pt x="137" y="267"/>
                  </a:cubicBezTo>
                  <a:cubicBezTo>
                    <a:pt x="190" y="246"/>
                    <a:pt x="240" y="181"/>
                    <a:pt x="223" y="110"/>
                  </a:cubicBezTo>
                  <a:lnTo>
                    <a:pt x="223" y="77"/>
                  </a:ln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8" name="Google Shape;20418;p54"/>
            <p:cNvSpPr/>
            <p:nvPr/>
          </p:nvSpPr>
          <p:spPr>
            <a:xfrm>
              <a:off x="4766525" y="2990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7"/>
                    <a:pt x="50" y="54"/>
                    <a:pt x="17" y="87"/>
                  </a:cubicBezTo>
                  <a:cubicBezTo>
                    <a:pt x="0" y="120"/>
                    <a:pt x="17" y="174"/>
                    <a:pt x="33" y="207"/>
                  </a:cubicBezTo>
                  <a:cubicBezTo>
                    <a:pt x="50" y="223"/>
                    <a:pt x="87" y="244"/>
                    <a:pt x="103" y="261"/>
                  </a:cubicBezTo>
                  <a:cubicBezTo>
                    <a:pt x="136" y="261"/>
                    <a:pt x="169" y="244"/>
                    <a:pt x="190" y="223"/>
                  </a:cubicBezTo>
                  <a:cubicBezTo>
                    <a:pt x="239" y="174"/>
                    <a:pt x="239" y="87"/>
                    <a:pt x="207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9" name="Google Shape;20419;p54"/>
            <p:cNvSpPr/>
            <p:nvPr/>
          </p:nvSpPr>
          <p:spPr>
            <a:xfrm>
              <a:off x="4775500" y="300785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13" y="0"/>
                  </a:moveTo>
                  <a:cubicBezTo>
                    <a:pt x="71" y="0"/>
                    <a:pt x="32" y="31"/>
                    <a:pt x="17" y="83"/>
                  </a:cubicBezTo>
                  <a:cubicBezTo>
                    <a:pt x="0" y="149"/>
                    <a:pt x="17" y="219"/>
                    <a:pt x="70" y="252"/>
                  </a:cubicBezTo>
                  <a:cubicBezTo>
                    <a:pt x="83" y="256"/>
                    <a:pt x="96" y="258"/>
                    <a:pt x="109" y="258"/>
                  </a:cubicBezTo>
                  <a:cubicBezTo>
                    <a:pt x="163" y="258"/>
                    <a:pt x="209" y="223"/>
                    <a:pt x="223" y="170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42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0" name="Google Shape;20420;p54"/>
            <p:cNvSpPr/>
            <p:nvPr/>
          </p:nvSpPr>
          <p:spPr>
            <a:xfrm>
              <a:off x="4780225" y="30331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0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90" y="17"/>
                    <a:pt x="174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1" name="Google Shape;20421;p54"/>
            <p:cNvSpPr/>
            <p:nvPr/>
          </p:nvSpPr>
          <p:spPr>
            <a:xfrm>
              <a:off x="4679725" y="2835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71" y="1"/>
                    <a:pt x="54" y="17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07"/>
                    <a:pt x="54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1" y="244"/>
                    <a:pt x="240" y="174"/>
                    <a:pt x="224" y="104"/>
                  </a:cubicBezTo>
                  <a:cubicBezTo>
                    <a:pt x="224" y="71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2" name="Google Shape;20422;p54"/>
            <p:cNvSpPr/>
            <p:nvPr/>
          </p:nvSpPr>
          <p:spPr>
            <a:xfrm>
              <a:off x="4668600" y="28239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87" y="0"/>
                    <a:pt x="87" y="17"/>
                    <a:pt x="67" y="17"/>
                  </a:cubicBezTo>
                  <a:cubicBezTo>
                    <a:pt x="34" y="33"/>
                    <a:pt x="1" y="83"/>
                    <a:pt x="1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40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3" name="Google Shape;20423;p54"/>
            <p:cNvSpPr/>
            <p:nvPr/>
          </p:nvSpPr>
          <p:spPr>
            <a:xfrm>
              <a:off x="4652225" y="28710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23" y="0"/>
                  </a:moveTo>
                  <a:cubicBezTo>
                    <a:pt x="116" y="0"/>
                    <a:pt x="110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0"/>
                  </a:cubicBezTo>
                  <a:cubicBezTo>
                    <a:pt x="70" y="247"/>
                    <a:pt x="103" y="263"/>
                    <a:pt x="140" y="263"/>
                  </a:cubicBezTo>
                  <a:cubicBezTo>
                    <a:pt x="190" y="247"/>
                    <a:pt x="227" y="181"/>
                    <a:pt x="227" y="111"/>
                  </a:cubicBezTo>
                  <a:cubicBezTo>
                    <a:pt x="227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4" name="Google Shape;20424;p54"/>
            <p:cNvSpPr/>
            <p:nvPr/>
          </p:nvSpPr>
          <p:spPr>
            <a:xfrm>
              <a:off x="4674175" y="285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17" y="207"/>
                    <a:pt x="50" y="240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73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5" name="Google Shape;20425;p54"/>
            <p:cNvSpPr/>
            <p:nvPr/>
          </p:nvSpPr>
          <p:spPr>
            <a:xfrm>
              <a:off x="4665100" y="27913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174" y="256"/>
                    <a:pt x="207" y="239"/>
                    <a:pt x="227" y="206"/>
                  </a:cubicBezTo>
                  <a:cubicBezTo>
                    <a:pt x="244" y="190"/>
                    <a:pt x="244" y="153"/>
                    <a:pt x="244" y="120"/>
                  </a:cubicBezTo>
                  <a:cubicBezTo>
                    <a:pt x="227" y="87"/>
                    <a:pt x="22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6" name="Google Shape;20426;p54"/>
            <p:cNvSpPr/>
            <p:nvPr/>
          </p:nvSpPr>
          <p:spPr>
            <a:xfrm>
              <a:off x="4682725" y="27915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1" y="1"/>
                  </a:moveTo>
                  <a:cubicBezTo>
                    <a:pt x="69" y="1"/>
                    <a:pt x="49" y="13"/>
                    <a:pt x="38" y="24"/>
                  </a:cubicBezTo>
                  <a:cubicBezTo>
                    <a:pt x="17" y="61"/>
                    <a:pt x="0" y="78"/>
                    <a:pt x="0" y="111"/>
                  </a:cubicBezTo>
                  <a:cubicBezTo>
                    <a:pt x="0" y="144"/>
                    <a:pt x="0" y="181"/>
                    <a:pt x="17" y="214"/>
                  </a:cubicBezTo>
                  <a:cubicBezTo>
                    <a:pt x="38" y="245"/>
                    <a:pt x="69" y="263"/>
                    <a:pt x="102" y="263"/>
                  </a:cubicBezTo>
                  <a:cubicBezTo>
                    <a:pt x="126" y="263"/>
                    <a:pt x="151" y="253"/>
                    <a:pt x="174" y="230"/>
                  </a:cubicBezTo>
                  <a:cubicBezTo>
                    <a:pt x="223" y="181"/>
                    <a:pt x="223" y="111"/>
                    <a:pt x="190" y="41"/>
                  </a:cubicBezTo>
                  <a:cubicBezTo>
                    <a:pt x="174" y="24"/>
                    <a:pt x="174" y="24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7" name="Google Shape;20427;p54"/>
            <p:cNvSpPr/>
            <p:nvPr/>
          </p:nvSpPr>
          <p:spPr>
            <a:xfrm>
              <a:off x="4684900" y="28664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7" y="1"/>
                  </a:moveTo>
                  <a:cubicBezTo>
                    <a:pt x="120" y="1"/>
                    <a:pt x="87" y="1"/>
                    <a:pt x="54" y="17"/>
                  </a:cubicBezTo>
                  <a:cubicBezTo>
                    <a:pt x="33" y="34"/>
                    <a:pt x="17" y="54"/>
                    <a:pt x="0" y="87"/>
                  </a:cubicBezTo>
                  <a:lnTo>
                    <a:pt x="0" y="174"/>
                  </a:lnTo>
                  <a:cubicBezTo>
                    <a:pt x="17" y="207"/>
                    <a:pt x="33" y="240"/>
                    <a:pt x="70" y="261"/>
                  </a:cubicBezTo>
                  <a:cubicBezTo>
                    <a:pt x="78" y="263"/>
                    <a:pt x="86" y="265"/>
                    <a:pt x="95" y="265"/>
                  </a:cubicBezTo>
                  <a:cubicBezTo>
                    <a:pt x="141" y="265"/>
                    <a:pt x="192" y="229"/>
                    <a:pt x="206" y="174"/>
                  </a:cubicBezTo>
                  <a:cubicBezTo>
                    <a:pt x="239" y="104"/>
                    <a:pt x="206" y="34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8" name="Google Shape;20428;p54"/>
            <p:cNvSpPr/>
            <p:nvPr/>
          </p:nvSpPr>
          <p:spPr>
            <a:xfrm>
              <a:off x="4793125" y="3001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3"/>
                    <a:pt x="0" y="120"/>
                    <a:pt x="17" y="153"/>
                  </a:cubicBezTo>
                  <a:cubicBezTo>
                    <a:pt x="17" y="186"/>
                    <a:pt x="33" y="223"/>
                    <a:pt x="54" y="239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206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9" name="Google Shape;20429;p54"/>
            <p:cNvSpPr/>
            <p:nvPr/>
          </p:nvSpPr>
          <p:spPr>
            <a:xfrm>
              <a:off x="4661700" y="28418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3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6" y="255"/>
                    <a:pt x="123" y="259"/>
                    <a:pt x="138" y="259"/>
                  </a:cubicBezTo>
                  <a:cubicBezTo>
                    <a:pt x="182" y="259"/>
                    <a:pt x="215" y="227"/>
                    <a:pt x="239" y="176"/>
                  </a:cubicBezTo>
                  <a:cubicBezTo>
                    <a:pt x="260" y="110"/>
                    <a:pt x="223" y="40"/>
                    <a:pt x="174" y="7"/>
                  </a:cubicBezTo>
                  <a:cubicBezTo>
                    <a:pt x="163" y="3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0" name="Google Shape;20430;p54"/>
            <p:cNvSpPr/>
            <p:nvPr/>
          </p:nvSpPr>
          <p:spPr>
            <a:xfrm>
              <a:off x="4677575" y="2882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17" y="190"/>
                    <a:pt x="37" y="22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54"/>
                    <a:pt x="173" y="37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1" name="Google Shape;20431;p54"/>
            <p:cNvSpPr/>
            <p:nvPr/>
          </p:nvSpPr>
          <p:spPr>
            <a:xfrm>
              <a:off x="4658300" y="28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90" y="256"/>
                    <a:pt x="239" y="186"/>
                    <a:pt x="223" y="120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2" name="Google Shape;20432;p54"/>
            <p:cNvSpPr/>
            <p:nvPr/>
          </p:nvSpPr>
          <p:spPr>
            <a:xfrm>
              <a:off x="4650975" y="2918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23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23" y="54"/>
                  </a:cubicBezTo>
                  <a:cubicBezTo>
                    <a:pt x="207" y="38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3" name="Google Shape;20433;p54"/>
            <p:cNvSpPr/>
            <p:nvPr/>
          </p:nvSpPr>
          <p:spPr>
            <a:xfrm>
              <a:off x="4649625" y="2890975"/>
              <a:ext cx="6125" cy="6325"/>
            </a:xfrm>
            <a:custGeom>
              <a:avLst/>
              <a:gdLst/>
              <a:ahLst/>
              <a:cxnLst/>
              <a:rect l="l" t="t" r="r" b="b"/>
              <a:pathLst>
                <a:path w="245" h="253" extrusionOk="0">
                  <a:moveTo>
                    <a:pt x="141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50"/>
                    <a:pt x="22" y="66"/>
                    <a:pt x="22" y="103"/>
                  </a:cubicBezTo>
                  <a:cubicBezTo>
                    <a:pt x="1" y="136"/>
                    <a:pt x="22" y="169"/>
                    <a:pt x="38" y="206"/>
                  </a:cubicBezTo>
                  <a:cubicBezTo>
                    <a:pt x="57" y="235"/>
                    <a:pt x="89" y="253"/>
                    <a:pt x="122" y="253"/>
                  </a:cubicBezTo>
                  <a:cubicBezTo>
                    <a:pt x="146" y="253"/>
                    <a:pt x="170" y="244"/>
                    <a:pt x="191" y="223"/>
                  </a:cubicBezTo>
                  <a:cubicBezTo>
                    <a:pt x="244" y="186"/>
                    <a:pt x="244" y="103"/>
                    <a:pt x="207" y="50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4" name="Google Shape;20434;p54"/>
            <p:cNvSpPr/>
            <p:nvPr/>
          </p:nvSpPr>
          <p:spPr>
            <a:xfrm>
              <a:off x="4647050" y="29351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22" y="87"/>
                    <a:pt x="1" y="120"/>
                    <a:pt x="1" y="153"/>
                  </a:cubicBezTo>
                  <a:cubicBezTo>
                    <a:pt x="22" y="191"/>
                    <a:pt x="38" y="207"/>
                    <a:pt x="55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1" y="240"/>
                    <a:pt x="244" y="191"/>
                    <a:pt x="228" y="104"/>
                  </a:cubicBezTo>
                  <a:cubicBezTo>
                    <a:pt x="228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5" name="Google Shape;20435;p54"/>
            <p:cNvSpPr/>
            <p:nvPr/>
          </p:nvSpPr>
          <p:spPr>
            <a:xfrm>
              <a:off x="46531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90" y="34"/>
                    <a:pt x="169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6" name="Google Shape;20436;p54"/>
            <p:cNvSpPr/>
            <p:nvPr/>
          </p:nvSpPr>
          <p:spPr>
            <a:xfrm>
              <a:off x="4650150" y="2794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1" y="77"/>
                    <a:pt x="1" y="164"/>
                    <a:pt x="34" y="213"/>
                  </a:cubicBezTo>
                  <a:cubicBezTo>
                    <a:pt x="50" y="230"/>
                    <a:pt x="83" y="246"/>
                    <a:pt x="104" y="267"/>
                  </a:cubicBezTo>
                  <a:cubicBezTo>
                    <a:pt x="137" y="267"/>
                    <a:pt x="170" y="246"/>
                    <a:pt x="186" y="230"/>
                  </a:cubicBezTo>
                  <a:cubicBezTo>
                    <a:pt x="223" y="213"/>
                    <a:pt x="223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186" y="23"/>
                    <a:pt x="186" y="23"/>
                    <a:pt x="153" y="7"/>
                  </a:cubicBezTo>
                  <a:lnTo>
                    <a:pt x="137" y="7"/>
                  </a:ln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7" name="Google Shape;20437;p54"/>
            <p:cNvSpPr/>
            <p:nvPr/>
          </p:nvSpPr>
          <p:spPr>
            <a:xfrm>
              <a:off x="4646650" y="284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8" y="207"/>
                    <a:pt x="54" y="22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207" y="244"/>
                    <a:pt x="244" y="174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8" name="Google Shape;20438;p54"/>
            <p:cNvSpPr/>
            <p:nvPr/>
          </p:nvSpPr>
          <p:spPr>
            <a:xfrm>
              <a:off x="4684075" y="28190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47"/>
                    <a:pt x="66" y="263"/>
                    <a:pt x="103" y="263"/>
                  </a:cubicBezTo>
                  <a:cubicBezTo>
                    <a:pt x="136" y="263"/>
                    <a:pt x="169" y="247"/>
                    <a:pt x="190" y="230"/>
                  </a:cubicBezTo>
                  <a:cubicBezTo>
                    <a:pt x="206" y="214"/>
                    <a:pt x="223" y="177"/>
                    <a:pt x="223" y="144"/>
                  </a:cubicBezTo>
                  <a:cubicBezTo>
                    <a:pt x="223" y="111"/>
                    <a:pt x="223" y="74"/>
                    <a:pt x="206" y="41"/>
                  </a:cubicBezTo>
                  <a:cubicBezTo>
                    <a:pt x="190" y="24"/>
                    <a:pt x="169" y="24"/>
                    <a:pt x="153" y="8"/>
                  </a:cubicBezTo>
                  <a:lnTo>
                    <a:pt x="136" y="8"/>
                  </a:lnTo>
                  <a:cubicBezTo>
                    <a:pt x="126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9" name="Google Shape;20439;p54"/>
            <p:cNvSpPr/>
            <p:nvPr/>
          </p:nvSpPr>
          <p:spPr>
            <a:xfrm>
              <a:off x="4589550" y="28509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7" y="0"/>
                  </a:moveTo>
                  <a:cubicBezTo>
                    <a:pt x="70" y="17"/>
                    <a:pt x="33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2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06" y="87"/>
                    <a:pt x="206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0" name="Google Shape;20440;p54"/>
            <p:cNvSpPr/>
            <p:nvPr/>
          </p:nvSpPr>
          <p:spPr>
            <a:xfrm>
              <a:off x="4586550" y="294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67"/>
                    <a:pt x="1" y="153"/>
                  </a:cubicBezTo>
                  <a:cubicBezTo>
                    <a:pt x="1" y="186"/>
                    <a:pt x="17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1" name="Google Shape;20441;p54"/>
            <p:cNvSpPr/>
            <p:nvPr/>
          </p:nvSpPr>
          <p:spPr>
            <a:xfrm>
              <a:off x="4591300" y="29273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5" y="263"/>
                    <a:pt x="104" y="264"/>
                    <a:pt x="114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2" name="Google Shape;20442;p54"/>
            <p:cNvSpPr/>
            <p:nvPr/>
          </p:nvSpPr>
          <p:spPr>
            <a:xfrm>
              <a:off x="4591300" y="2977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0"/>
                    <a:pt x="0" y="71"/>
                    <a:pt x="17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69" y="244"/>
                    <a:pt x="190" y="223"/>
                    <a:pt x="207" y="207"/>
                  </a:cubicBezTo>
                  <a:cubicBezTo>
                    <a:pt x="223" y="174"/>
                    <a:pt x="240" y="141"/>
                    <a:pt x="223" y="104"/>
                  </a:cubicBezTo>
                  <a:cubicBezTo>
                    <a:pt x="223" y="71"/>
                    <a:pt x="207" y="38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3" name="Google Shape;20443;p54"/>
            <p:cNvSpPr/>
            <p:nvPr/>
          </p:nvSpPr>
          <p:spPr>
            <a:xfrm>
              <a:off x="4765600" y="30369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06"/>
                    <a:pt x="54" y="243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43"/>
                    <a:pt x="244" y="173"/>
                    <a:pt x="227" y="103"/>
                  </a:cubicBezTo>
                  <a:cubicBezTo>
                    <a:pt x="227" y="70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4" name="Google Shape;20444;p54"/>
            <p:cNvSpPr/>
            <p:nvPr/>
          </p:nvSpPr>
          <p:spPr>
            <a:xfrm>
              <a:off x="4625200" y="30026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174" y="256"/>
                    <a:pt x="191" y="239"/>
                    <a:pt x="207" y="206"/>
                  </a:cubicBezTo>
                  <a:cubicBezTo>
                    <a:pt x="223" y="173"/>
                    <a:pt x="240" y="136"/>
                    <a:pt x="240" y="103"/>
                  </a:cubicBezTo>
                  <a:cubicBezTo>
                    <a:pt x="223" y="70"/>
                    <a:pt x="207" y="50"/>
                    <a:pt x="191" y="17"/>
                  </a:cubicBezTo>
                  <a:cubicBezTo>
                    <a:pt x="191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5" name="Google Shape;20445;p54"/>
            <p:cNvSpPr/>
            <p:nvPr/>
          </p:nvSpPr>
          <p:spPr>
            <a:xfrm>
              <a:off x="4752700" y="302362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04" y="0"/>
                  </a:moveTo>
                  <a:cubicBezTo>
                    <a:pt x="54" y="17"/>
                    <a:pt x="1" y="87"/>
                    <a:pt x="22" y="157"/>
                  </a:cubicBezTo>
                  <a:cubicBezTo>
                    <a:pt x="22" y="190"/>
                    <a:pt x="38" y="223"/>
                    <a:pt x="54" y="239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2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8" y="120"/>
                  </a:cubicBezTo>
                  <a:cubicBezTo>
                    <a:pt x="228" y="87"/>
                    <a:pt x="207" y="54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6" name="Google Shape;20446;p54"/>
            <p:cNvSpPr/>
            <p:nvPr/>
          </p:nvSpPr>
          <p:spPr>
            <a:xfrm>
              <a:off x="4645000" y="2981975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33" y="223"/>
                    <a:pt x="50" y="240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7" name="Google Shape;20447;p54"/>
            <p:cNvSpPr/>
            <p:nvPr/>
          </p:nvSpPr>
          <p:spPr>
            <a:xfrm>
              <a:off x="4614075" y="294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7" y="190"/>
                    <a:pt x="34" y="206"/>
                    <a:pt x="50" y="239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39"/>
                    <a:pt x="240" y="169"/>
                    <a:pt x="223" y="103"/>
                  </a:cubicBezTo>
                  <a:cubicBezTo>
                    <a:pt x="223" y="66"/>
                    <a:pt x="207" y="49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8" name="Google Shape;20448;p54"/>
            <p:cNvSpPr/>
            <p:nvPr/>
          </p:nvSpPr>
          <p:spPr>
            <a:xfrm>
              <a:off x="4595525" y="29124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21" y="87"/>
                    <a:pt x="0" y="153"/>
                    <a:pt x="38" y="223"/>
                  </a:cubicBezTo>
                  <a:cubicBezTo>
                    <a:pt x="54" y="240"/>
                    <a:pt x="87" y="256"/>
                    <a:pt x="124" y="256"/>
                  </a:cubicBezTo>
                  <a:cubicBezTo>
                    <a:pt x="129" y="262"/>
                    <a:pt x="135" y="265"/>
                    <a:pt x="143" y="265"/>
                  </a:cubicBezTo>
                  <a:cubicBezTo>
                    <a:pt x="159" y="265"/>
                    <a:pt x="179" y="251"/>
                    <a:pt x="190" y="240"/>
                  </a:cubicBezTo>
                  <a:cubicBezTo>
                    <a:pt x="227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9" name="Google Shape;20449;p54"/>
            <p:cNvSpPr/>
            <p:nvPr/>
          </p:nvSpPr>
          <p:spPr>
            <a:xfrm>
              <a:off x="4599025" y="294212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7" y="255"/>
                  </a:cubicBezTo>
                  <a:cubicBezTo>
                    <a:pt x="96" y="258"/>
                    <a:pt x="105" y="259"/>
                    <a:pt x="115" y="259"/>
                  </a:cubicBezTo>
                  <a:cubicBezTo>
                    <a:pt x="160" y="259"/>
                    <a:pt x="210" y="229"/>
                    <a:pt x="223" y="185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0" name="Google Shape;20450;p54"/>
            <p:cNvSpPr/>
            <p:nvPr/>
          </p:nvSpPr>
          <p:spPr>
            <a:xfrm>
              <a:off x="4591300" y="2883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0" y="157"/>
                    <a:pt x="33" y="227"/>
                    <a:pt x="87" y="260"/>
                  </a:cubicBezTo>
                  <a:lnTo>
                    <a:pt x="136" y="260"/>
                  </a:lnTo>
                  <a:cubicBezTo>
                    <a:pt x="169" y="260"/>
                    <a:pt x="207" y="227"/>
                    <a:pt x="223" y="173"/>
                  </a:cubicBezTo>
                  <a:cubicBezTo>
                    <a:pt x="240" y="124"/>
                    <a:pt x="223" y="70"/>
                    <a:pt x="207" y="37"/>
                  </a:cubicBezTo>
                  <a:cubicBezTo>
                    <a:pt x="190" y="37"/>
                    <a:pt x="169" y="21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1" name="Google Shape;20451;p54"/>
            <p:cNvSpPr/>
            <p:nvPr/>
          </p:nvSpPr>
          <p:spPr>
            <a:xfrm>
              <a:off x="4592950" y="2962200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21" y="223"/>
                    <a:pt x="70" y="260"/>
                    <a:pt x="141" y="260"/>
                  </a:cubicBezTo>
                  <a:cubicBezTo>
                    <a:pt x="157" y="243"/>
                    <a:pt x="190" y="223"/>
                    <a:pt x="207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7" y="37"/>
                    <a:pt x="174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2" name="Google Shape;20452;p54"/>
            <p:cNvSpPr/>
            <p:nvPr/>
          </p:nvSpPr>
          <p:spPr>
            <a:xfrm>
              <a:off x="4602850" y="289612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70" y="0"/>
                    <a:pt x="37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37" y="239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39"/>
                    <a:pt x="223" y="186"/>
                    <a:pt x="223" y="103"/>
                  </a:cubicBezTo>
                  <a:cubicBezTo>
                    <a:pt x="206" y="66"/>
                    <a:pt x="190" y="50"/>
                    <a:pt x="173" y="17"/>
                  </a:cubicBezTo>
                  <a:lnTo>
                    <a:pt x="157" y="17"/>
                  </a:ln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3" name="Google Shape;20453;p54"/>
            <p:cNvSpPr/>
            <p:nvPr/>
          </p:nvSpPr>
          <p:spPr>
            <a:xfrm>
              <a:off x="4588300" y="2897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0"/>
                  </a:moveTo>
                  <a:cubicBezTo>
                    <a:pt x="71" y="0"/>
                    <a:pt x="29" y="32"/>
                    <a:pt x="17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1" y="186"/>
                    <a:pt x="34" y="236"/>
                    <a:pt x="67" y="257"/>
                  </a:cubicBezTo>
                  <a:cubicBezTo>
                    <a:pt x="81" y="261"/>
                    <a:pt x="94" y="263"/>
                    <a:pt x="105" y="263"/>
                  </a:cubicBezTo>
                  <a:cubicBezTo>
                    <a:pt x="138" y="263"/>
                    <a:pt x="162" y="247"/>
                    <a:pt x="186" y="219"/>
                  </a:cubicBezTo>
                  <a:cubicBezTo>
                    <a:pt x="207" y="219"/>
                    <a:pt x="207" y="203"/>
                    <a:pt x="223" y="170"/>
                  </a:cubicBezTo>
                  <a:cubicBezTo>
                    <a:pt x="240" y="116"/>
                    <a:pt x="207" y="30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4" name="Google Shape;20454;p54"/>
            <p:cNvSpPr/>
            <p:nvPr/>
          </p:nvSpPr>
          <p:spPr>
            <a:xfrm>
              <a:off x="4592525" y="30071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17" y="1"/>
                    <a:pt x="109" y="2"/>
                    <a:pt x="104" y="8"/>
                  </a:cubicBezTo>
                  <a:cubicBezTo>
                    <a:pt x="54" y="8"/>
                    <a:pt x="1" y="74"/>
                    <a:pt x="17" y="144"/>
                  </a:cubicBezTo>
                  <a:cubicBezTo>
                    <a:pt x="17" y="177"/>
                    <a:pt x="38" y="214"/>
                    <a:pt x="71" y="231"/>
                  </a:cubicBezTo>
                  <a:cubicBezTo>
                    <a:pt x="87" y="247"/>
                    <a:pt x="120" y="264"/>
                    <a:pt x="141" y="264"/>
                  </a:cubicBezTo>
                  <a:cubicBezTo>
                    <a:pt x="207" y="247"/>
                    <a:pt x="244" y="177"/>
                    <a:pt x="244" y="111"/>
                  </a:cubicBezTo>
                  <a:cubicBezTo>
                    <a:pt x="224" y="74"/>
                    <a:pt x="224" y="41"/>
                    <a:pt x="191" y="24"/>
                  </a:cubicBezTo>
                  <a:lnTo>
                    <a:pt x="174" y="8"/>
                  </a:lnTo>
                  <a:cubicBezTo>
                    <a:pt x="163" y="8"/>
                    <a:pt x="14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5" name="Google Shape;20455;p54"/>
            <p:cNvSpPr/>
            <p:nvPr/>
          </p:nvSpPr>
          <p:spPr>
            <a:xfrm>
              <a:off x="4587375" y="3022800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17" y="87"/>
                    <a:pt x="1" y="153"/>
                    <a:pt x="38" y="223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26" y="261"/>
                    <a:pt x="133" y="263"/>
                    <a:pt x="141" y="263"/>
                  </a:cubicBezTo>
                  <a:cubicBezTo>
                    <a:pt x="159" y="263"/>
                    <a:pt x="179" y="251"/>
                    <a:pt x="190" y="239"/>
                  </a:cubicBezTo>
                  <a:cubicBezTo>
                    <a:pt x="244" y="190"/>
                    <a:pt x="260" y="103"/>
                    <a:pt x="20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6" name="Google Shape;20456;p54"/>
            <p:cNvSpPr/>
            <p:nvPr/>
          </p:nvSpPr>
          <p:spPr>
            <a:xfrm>
              <a:off x="4732600" y="3014150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34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3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86" y="260"/>
                    <a:pt x="240" y="190"/>
                    <a:pt x="224" y="124"/>
                  </a:cubicBezTo>
                  <a:cubicBezTo>
                    <a:pt x="224" y="87"/>
                    <a:pt x="207" y="54"/>
                    <a:pt x="186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7" name="Google Shape;20457;p54"/>
            <p:cNvSpPr/>
            <p:nvPr/>
          </p:nvSpPr>
          <p:spPr>
            <a:xfrm>
              <a:off x="4717975" y="30154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20" y="1"/>
                  </a:moveTo>
                  <a:cubicBezTo>
                    <a:pt x="104" y="1"/>
                    <a:pt x="87" y="17"/>
                    <a:pt x="5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17" y="190"/>
                    <a:pt x="33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53" y="256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8" name="Google Shape;20458;p54"/>
            <p:cNvSpPr/>
            <p:nvPr/>
          </p:nvSpPr>
          <p:spPr>
            <a:xfrm>
              <a:off x="4702925" y="3017650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54" y="0"/>
                  </a:moveTo>
                  <a:cubicBezTo>
                    <a:pt x="34" y="0"/>
                    <a:pt x="34" y="17"/>
                    <a:pt x="17" y="33"/>
                  </a:cubicBezTo>
                  <a:cubicBezTo>
                    <a:pt x="1" y="50"/>
                    <a:pt x="1" y="87"/>
                    <a:pt x="1" y="120"/>
                  </a:cubicBezTo>
                  <a:cubicBezTo>
                    <a:pt x="1" y="153"/>
                    <a:pt x="17" y="190"/>
                    <a:pt x="54" y="206"/>
                  </a:cubicBezTo>
                  <a:cubicBezTo>
                    <a:pt x="71" y="239"/>
                    <a:pt x="104" y="239"/>
                    <a:pt x="120" y="239"/>
                  </a:cubicBezTo>
                  <a:cubicBezTo>
                    <a:pt x="190" y="223"/>
                    <a:pt x="223" y="153"/>
                    <a:pt x="223" y="87"/>
                  </a:cubicBezTo>
                  <a:cubicBezTo>
                    <a:pt x="223" y="50"/>
                    <a:pt x="207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9" name="Google Shape;20459;p54"/>
            <p:cNvSpPr/>
            <p:nvPr/>
          </p:nvSpPr>
          <p:spPr>
            <a:xfrm>
              <a:off x="4608000" y="28806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37" y="17"/>
                    <a:pt x="0" y="67"/>
                    <a:pt x="0" y="153"/>
                  </a:cubicBezTo>
                  <a:cubicBezTo>
                    <a:pt x="17" y="186"/>
                    <a:pt x="37" y="207"/>
                    <a:pt x="54" y="240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0"/>
                    <a:pt x="223" y="104"/>
                  </a:cubicBezTo>
                  <a:cubicBezTo>
                    <a:pt x="223" y="6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0" name="Google Shape;20460;p54"/>
            <p:cNvSpPr/>
            <p:nvPr/>
          </p:nvSpPr>
          <p:spPr>
            <a:xfrm>
              <a:off x="4710250" y="30320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46" y="1"/>
                  </a:moveTo>
                  <a:cubicBezTo>
                    <a:pt x="98" y="1"/>
                    <a:pt x="47" y="33"/>
                    <a:pt x="33" y="75"/>
                  </a:cubicBezTo>
                  <a:cubicBezTo>
                    <a:pt x="0" y="145"/>
                    <a:pt x="33" y="231"/>
                    <a:pt x="87" y="248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90" y="248"/>
                    <a:pt x="223" y="231"/>
                    <a:pt x="239" y="178"/>
                  </a:cubicBezTo>
                  <a:cubicBezTo>
                    <a:pt x="239" y="128"/>
                    <a:pt x="239" y="75"/>
                    <a:pt x="206" y="42"/>
                  </a:cubicBezTo>
                  <a:cubicBezTo>
                    <a:pt x="206" y="25"/>
                    <a:pt x="190" y="25"/>
                    <a:pt x="173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1" name="Google Shape;20461;p54"/>
            <p:cNvSpPr/>
            <p:nvPr/>
          </p:nvSpPr>
          <p:spPr>
            <a:xfrm>
              <a:off x="4724875" y="30313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83" y="1"/>
                    <a:pt x="67" y="17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08" y="265"/>
                    <a:pt x="115" y="267"/>
                    <a:pt x="122" y="267"/>
                  </a:cubicBezTo>
                  <a:cubicBezTo>
                    <a:pt x="139" y="267"/>
                    <a:pt x="163" y="254"/>
                    <a:pt x="186" y="240"/>
                  </a:cubicBezTo>
                  <a:cubicBezTo>
                    <a:pt x="223" y="190"/>
                    <a:pt x="240" y="104"/>
                    <a:pt x="186" y="54"/>
                  </a:cubicBezTo>
                  <a:cubicBezTo>
                    <a:pt x="186" y="34"/>
                    <a:pt x="170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2" name="Google Shape;20462;p54"/>
            <p:cNvSpPr/>
            <p:nvPr/>
          </p:nvSpPr>
          <p:spPr>
            <a:xfrm>
              <a:off x="4580075" y="2793050"/>
              <a:ext cx="6100" cy="4425"/>
            </a:xfrm>
            <a:custGeom>
              <a:avLst/>
              <a:gdLst/>
              <a:ahLst/>
              <a:cxnLst/>
              <a:rect l="l" t="t" r="r" b="b"/>
              <a:pathLst>
                <a:path w="244" h="177" extrusionOk="0">
                  <a:moveTo>
                    <a:pt x="227" y="0"/>
                  </a:moveTo>
                  <a:lnTo>
                    <a:pt x="227" y="0"/>
                  </a:lnTo>
                  <a:cubicBezTo>
                    <a:pt x="157" y="17"/>
                    <a:pt x="70" y="33"/>
                    <a:pt x="0" y="50"/>
                  </a:cubicBezTo>
                  <a:cubicBezTo>
                    <a:pt x="0" y="83"/>
                    <a:pt x="21" y="103"/>
                    <a:pt x="37" y="136"/>
                  </a:cubicBezTo>
                  <a:cubicBezTo>
                    <a:pt x="54" y="153"/>
                    <a:pt x="70" y="169"/>
                    <a:pt x="103" y="169"/>
                  </a:cubicBezTo>
                  <a:cubicBezTo>
                    <a:pt x="114" y="174"/>
                    <a:pt x="123" y="176"/>
                    <a:pt x="131" y="176"/>
                  </a:cubicBezTo>
                  <a:cubicBezTo>
                    <a:pt x="151" y="176"/>
                    <a:pt x="166" y="165"/>
                    <a:pt x="190" y="153"/>
                  </a:cubicBezTo>
                  <a:cubicBezTo>
                    <a:pt x="227" y="120"/>
                    <a:pt x="243" y="5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3" name="Google Shape;20463;p54"/>
            <p:cNvSpPr/>
            <p:nvPr/>
          </p:nvSpPr>
          <p:spPr>
            <a:xfrm>
              <a:off x="4939175" y="29742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4" name="Google Shape;20464;p54"/>
            <p:cNvSpPr/>
            <p:nvPr/>
          </p:nvSpPr>
          <p:spPr>
            <a:xfrm>
              <a:off x="4969675" y="3016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90"/>
                    <a:pt x="34" y="223"/>
                    <a:pt x="67" y="244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4"/>
                    <a:pt x="186" y="223"/>
                    <a:pt x="223" y="207"/>
                  </a:cubicBezTo>
                  <a:cubicBezTo>
                    <a:pt x="240" y="174"/>
                    <a:pt x="240" y="141"/>
                    <a:pt x="240" y="104"/>
                  </a:cubicBezTo>
                  <a:cubicBezTo>
                    <a:pt x="223" y="71"/>
                    <a:pt x="207" y="38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5" name="Google Shape;20465;p54"/>
            <p:cNvSpPr/>
            <p:nvPr/>
          </p:nvSpPr>
          <p:spPr>
            <a:xfrm>
              <a:off x="4787550" y="30193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6" name="Google Shape;20466;p54"/>
            <p:cNvSpPr/>
            <p:nvPr/>
          </p:nvSpPr>
          <p:spPr>
            <a:xfrm>
              <a:off x="4866100" y="29411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1"/>
                  </a:moveTo>
                  <a:cubicBezTo>
                    <a:pt x="37" y="1"/>
                    <a:pt x="0" y="71"/>
                    <a:pt x="0" y="137"/>
                  </a:cubicBezTo>
                  <a:cubicBezTo>
                    <a:pt x="0" y="174"/>
                    <a:pt x="21" y="207"/>
                    <a:pt x="54" y="224"/>
                  </a:cubicBezTo>
                  <a:cubicBezTo>
                    <a:pt x="70" y="261"/>
                    <a:pt x="103" y="261"/>
                    <a:pt x="124" y="261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27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7" name="Google Shape;20467;p54"/>
            <p:cNvSpPr/>
            <p:nvPr/>
          </p:nvSpPr>
          <p:spPr>
            <a:xfrm>
              <a:off x="4787550" y="2974650"/>
              <a:ext cx="5175" cy="4525"/>
            </a:xfrm>
            <a:custGeom>
              <a:avLst/>
              <a:gdLst/>
              <a:ahLst/>
              <a:cxnLst/>
              <a:rect l="l" t="t" r="r" b="b"/>
              <a:pathLst>
                <a:path w="207" h="181" extrusionOk="0">
                  <a:moveTo>
                    <a:pt x="190" y="1"/>
                  </a:moveTo>
                  <a:cubicBezTo>
                    <a:pt x="120" y="55"/>
                    <a:pt x="71" y="88"/>
                    <a:pt x="0" y="137"/>
                  </a:cubicBezTo>
                  <a:lnTo>
                    <a:pt x="17" y="158"/>
                  </a:lnTo>
                  <a:cubicBezTo>
                    <a:pt x="29" y="169"/>
                    <a:pt x="51" y="181"/>
                    <a:pt x="74" y="181"/>
                  </a:cubicBezTo>
                  <a:cubicBezTo>
                    <a:pt x="84" y="181"/>
                    <a:pt x="94" y="179"/>
                    <a:pt x="104" y="174"/>
                  </a:cubicBezTo>
                  <a:cubicBezTo>
                    <a:pt x="153" y="174"/>
                    <a:pt x="207" y="104"/>
                    <a:pt x="190" y="34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8" name="Google Shape;20468;p54"/>
            <p:cNvSpPr/>
            <p:nvPr/>
          </p:nvSpPr>
          <p:spPr>
            <a:xfrm>
              <a:off x="4896600" y="2982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23"/>
                    <a:pt x="71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9" name="Google Shape;20469;p54"/>
            <p:cNvSpPr/>
            <p:nvPr/>
          </p:nvSpPr>
          <p:spPr>
            <a:xfrm>
              <a:off x="4567700" y="28724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66" y="21"/>
                    <a:pt x="33" y="37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3"/>
                  </a:cubicBezTo>
                  <a:cubicBezTo>
                    <a:pt x="57" y="255"/>
                    <a:pt x="82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4"/>
                  </a:cubicBezTo>
                  <a:cubicBezTo>
                    <a:pt x="206" y="87"/>
                    <a:pt x="186" y="54"/>
                    <a:pt x="169" y="37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0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0" name="Google Shape;20470;p54"/>
            <p:cNvSpPr/>
            <p:nvPr/>
          </p:nvSpPr>
          <p:spPr>
            <a:xfrm>
              <a:off x="4690050" y="30234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8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3" y="40"/>
                    <a:pt x="17" y="77"/>
                    <a:pt x="17" y="110"/>
                  </a:cubicBezTo>
                  <a:cubicBezTo>
                    <a:pt x="0" y="143"/>
                    <a:pt x="17" y="180"/>
                    <a:pt x="33" y="213"/>
                  </a:cubicBezTo>
                  <a:cubicBezTo>
                    <a:pt x="54" y="244"/>
                    <a:pt x="85" y="263"/>
                    <a:pt x="118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39" y="180"/>
                    <a:pt x="239" y="110"/>
                    <a:pt x="206" y="40"/>
                  </a:cubicBezTo>
                  <a:cubicBezTo>
                    <a:pt x="190" y="24"/>
                    <a:pt x="173" y="7"/>
                    <a:pt x="157" y="7"/>
                  </a:cubicBezTo>
                  <a:lnTo>
                    <a:pt x="136" y="7"/>
                  </a:lnTo>
                  <a:cubicBezTo>
                    <a:pt x="127" y="2"/>
                    <a:pt x="11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1" name="Google Shape;20471;p54"/>
            <p:cNvSpPr/>
            <p:nvPr/>
          </p:nvSpPr>
          <p:spPr>
            <a:xfrm>
              <a:off x="4606750" y="2802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1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1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2" name="Google Shape;20472;p54"/>
            <p:cNvSpPr/>
            <p:nvPr/>
          </p:nvSpPr>
          <p:spPr>
            <a:xfrm>
              <a:off x="4954225" y="297517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3" y="256"/>
                  </a:cubicBezTo>
                  <a:cubicBezTo>
                    <a:pt x="92" y="259"/>
                    <a:pt x="101" y="260"/>
                    <a:pt x="111" y="260"/>
                  </a:cubicBezTo>
                  <a:cubicBezTo>
                    <a:pt x="159" y="260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4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3" name="Google Shape;20473;p54"/>
            <p:cNvSpPr/>
            <p:nvPr/>
          </p:nvSpPr>
          <p:spPr>
            <a:xfrm>
              <a:off x="4760025" y="3006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78" y="251"/>
                    <a:pt x="93" y="263"/>
                    <a:pt x="113" y="263"/>
                  </a:cubicBezTo>
                  <a:cubicBezTo>
                    <a:pt x="121" y="263"/>
                    <a:pt x="130" y="261"/>
                    <a:pt x="141" y="256"/>
                  </a:cubicBezTo>
                  <a:cubicBezTo>
                    <a:pt x="207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4" name="Google Shape;20474;p54"/>
            <p:cNvSpPr/>
            <p:nvPr/>
          </p:nvSpPr>
          <p:spPr>
            <a:xfrm>
              <a:off x="4623875" y="27842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9" y="1"/>
                  </a:moveTo>
                  <a:cubicBezTo>
                    <a:pt x="87" y="1"/>
                    <a:pt x="48" y="33"/>
                    <a:pt x="21" y="92"/>
                  </a:cubicBezTo>
                  <a:cubicBezTo>
                    <a:pt x="0" y="162"/>
                    <a:pt x="37" y="228"/>
                    <a:pt x="87" y="248"/>
                  </a:cubicBezTo>
                  <a:cubicBezTo>
                    <a:pt x="103" y="265"/>
                    <a:pt x="124" y="265"/>
                    <a:pt x="140" y="265"/>
                  </a:cubicBezTo>
                  <a:cubicBezTo>
                    <a:pt x="173" y="265"/>
                    <a:pt x="206" y="228"/>
                    <a:pt x="227" y="178"/>
                  </a:cubicBezTo>
                  <a:cubicBezTo>
                    <a:pt x="244" y="125"/>
                    <a:pt x="244" y="75"/>
                    <a:pt x="206" y="42"/>
                  </a:cubicBezTo>
                  <a:cubicBezTo>
                    <a:pt x="190" y="22"/>
                    <a:pt x="190" y="22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5" name="Google Shape;20475;p54"/>
            <p:cNvSpPr/>
            <p:nvPr/>
          </p:nvSpPr>
          <p:spPr>
            <a:xfrm>
              <a:off x="4631600" y="28429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0" y="149"/>
                    <a:pt x="38" y="219"/>
                    <a:pt x="87" y="252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00"/>
                    <a:pt x="227" y="30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6" name="Google Shape;20476;p54"/>
            <p:cNvSpPr/>
            <p:nvPr/>
          </p:nvSpPr>
          <p:spPr>
            <a:xfrm>
              <a:off x="4628200" y="28131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20" y="0"/>
                    <a:pt x="87" y="21"/>
                    <a:pt x="71" y="37"/>
                  </a:cubicBezTo>
                  <a:cubicBezTo>
                    <a:pt x="17" y="87"/>
                    <a:pt x="0" y="157"/>
                    <a:pt x="54" y="22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40" y="87"/>
                    <a:pt x="223" y="54"/>
                  </a:cubicBezTo>
                  <a:cubicBezTo>
                    <a:pt x="207" y="37"/>
                    <a:pt x="190" y="21"/>
                    <a:pt x="174" y="21"/>
                  </a:cubicBezTo>
                  <a:cubicBezTo>
                    <a:pt x="157" y="21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7" name="Google Shape;20477;p54"/>
            <p:cNvSpPr/>
            <p:nvPr/>
          </p:nvSpPr>
          <p:spPr>
            <a:xfrm>
              <a:off x="4638925" y="2827275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4" y="0"/>
                  </a:moveTo>
                  <a:cubicBezTo>
                    <a:pt x="98" y="0"/>
                    <a:pt x="51" y="30"/>
                    <a:pt x="37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6" y="254"/>
                    <a:pt x="123" y="258"/>
                    <a:pt x="140" y="258"/>
                  </a:cubicBezTo>
                  <a:cubicBezTo>
                    <a:pt x="183" y="258"/>
                    <a:pt x="216" y="225"/>
                    <a:pt x="243" y="177"/>
                  </a:cubicBezTo>
                  <a:cubicBezTo>
                    <a:pt x="260" y="107"/>
                    <a:pt x="223" y="37"/>
                    <a:pt x="173" y="4"/>
                  </a:cubicBezTo>
                  <a:cubicBezTo>
                    <a:pt x="164" y="1"/>
                    <a:pt x="15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8" name="Google Shape;20478;p54"/>
            <p:cNvSpPr/>
            <p:nvPr/>
          </p:nvSpPr>
          <p:spPr>
            <a:xfrm>
              <a:off x="4635525" y="2796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17"/>
                    <a:pt x="17" y="55"/>
                  </a:cubicBezTo>
                  <a:cubicBezTo>
                    <a:pt x="0" y="88"/>
                    <a:pt x="0" y="121"/>
                    <a:pt x="0" y="158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5"/>
                    <a:pt x="173" y="17"/>
                  </a:cubicBezTo>
                  <a:cubicBezTo>
                    <a:pt x="17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9" name="Google Shape;20479;p54"/>
            <p:cNvSpPr/>
            <p:nvPr/>
          </p:nvSpPr>
          <p:spPr>
            <a:xfrm>
              <a:off x="4638925" y="28737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40" y="1"/>
                  </a:moveTo>
                  <a:cubicBezTo>
                    <a:pt x="103" y="1"/>
                    <a:pt x="87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26" y="262"/>
                    <a:pt x="133" y="265"/>
                    <a:pt x="141" y="265"/>
                  </a:cubicBezTo>
                  <a:cubicBezTo>
                    <a:pt x="159" y="265"/>
                    <a:pt x="178" y="251"/>
                    <a:pt x="190" y="240"/>
                  </a:cubicBezTo>
                  <a:cubicBezTo>
                    <a:pt x="243" y="190"/>
                    <a:pt x="260" y="104"/>
                    <a:pt x="206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0" name="Google Shape;20480;p54"/>
            <p:cNvSpPr/>
            <p:nvPr/>
          </p:nvSpPr>
          <p:spPr>
            <a:xfrm>
              <a:off x="4640675" y="29059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3" y="38"/>
                    <a:pt x="17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0" y="191"/>
                    <a:pt x="17" y="228"/>
                    <a:pt x="50" y="24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4"/>
                    <a:pt x="223" y="191"/>
                    <a:pt x="223" y="104"/>
                  </a:cubicBezTo>
                  <a:cubicBezTo>
                    <a:pt x="223" y="71"/>
                    <a:pt x="206" y="55"/>
                    <a:pt x="173" y="22"/>
                  </a:cubicBezTo>
                  <a:lnTo>
                    <a:pt x="153" y="22"/>
                  </a:ln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1" name="Google Shape;20481;p54"/>
            <p:cNvSpPr/>
            <p:nvPr/>
          </p:nvSpPr>
          <p:spPr>
            <a:xfrm>
              <a:off x="4641075" y="2810375"/>
              <a:ext cx="5600" cy="6725"/>
            </a:xfrm>
            <a:custGeom>
              <a:avLst/>
              <a:gdLst/>
              <a:ahLst/>
              <a:cxnLst/>
              <a:rect l="l" t="t" r="r" b="b"/>
              <a:pathLst>
                <a:path w="224" h="269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87" y="8"/>
                    <a:pt x="54" y="29"/>
                    <a:pt x="34" y="45"/>
                  </a:cubicBezTo>
                  <a:cubicBezTo>
                    <a:pt x="17" y="62"/>
                    <a:pt x="1" y="111"/>
                    <a:pt x="17" y="148"/>
                  </a:cubicBezTo>
                  <a:cubicBezTo>
                    <a:pt x="17" y="181"/>
                    <a:pt x="34" y="214"/>
                    <a:pt x="54" y="235"/>
                  </a:cubicBezTo>
                  <a:cubicBezTo>
                    <a:pt x="71" y="252"/>
                    <a:pt x="104" y="268"/>
                    <a:pt x="137" y="268"/>
                  </a:cubicBezTo>
                  <a:cubicBezTo>
                    <a:pt x="190" y="252"/>
                    <a:pt x="223" y="198"/>
                    <a:pt x="223" y="132"/>
                  </a:cubicBezTo>
                  <a:lnTo>
                    <a:pt x="223" y="111"/>
                  </a:lnTo>
                  <a:cubicBezTo>
                    <a:pt x="223" y="62"/>
                    <a:pt x="190" y="29"/>
                    <a:pt x="157" y="8"/>
                  </a:cubicBezTo>
                  <a:cubicBezTo>
                    <a:pt x="144" y="8"/>
                    <a:pt x="132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2" name="Google Shape;20482;p54"/>
            <p:cNvSpPr/>
            <p:nvPr/>
          </p:nvSpPr>
          <p:spPr>
            <a:xfrm>
              <a:off x="4620875" y="295412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1" y="154"/>
                    <a:pt x="38" y="236"/>
                    <a:pt x="87" y="257"/>
                  </a:cubicBezTo>
                  <a:cubicBezTo>
                    <a:pt x="102" y="266"/>
                    <a:pt x="117" y="270"/>
                    <a:pt x="131" y="270"/>
                  </a:cubicBezTo>
                  <a:cubicBezTo>
                    <a:pt x="172" y="270"/>
                    <a:pt x="211" y="238"/>
                    <a:pt x="223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3" name="Google Shape;20483;p54"/>
            <p:cNvSpPr/>
            <p:nvPr/>
          </p:nvSpPr>
          <p:spPr>
            <a:xfrm>
              <a:off x="4618300" y="30176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17" y="66"/>
                    <a:pt x="1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44" y="169"/>
                    <a:pt x="244" y="136"/>
                  </a:cubicBezTo>
                  <a:cubicBezTo>
                    <a:pt x="244" y="103"/>
                    <a:pt x="244" y="66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4" name="Google Shape;20484;p54"/>
            <p:cNvSpPr/>
            <p:nvPr/>
          </p:nvSpPr>
          <p:spPr>
            <a:xfrm>
              <a:off x="4639325" y="28578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"/>
                    <a:pt x="1" y="67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70"/>
                    <a:pt x="227" y="104"/>
                  </a:cubicBezTo>
                  <a:cubicBezTo>
                    <a:pt x="227" y="67"/>
                    <a:pt x="207" y="34"/>
                    <a:pt x="190" y="17"/>
                  </a:cubicBezTo>
                  <a:cubicBezTo>
                    <a:pt x="174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5" name="Google Shape;20485;p54"/>
            <p:cNvSpPr/>
            <p:nvPr/>
          </p:nvSpPr>
          <p:spPr>
            <a:xfrm>
              <a:off x="4614500" y="303435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66" y="17"/>
                    <a:pt x="33" y="3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7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6" name="Google Shape;20486;p54"/>
            <p:cNvSpPr/>
            <p:nvPr/>
          </p:nvSpPr>
          <p:spPr>
            <a:xfrm>
              <a:off x="4617475" y="28935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" y="66"/>
                    <a:pt x="1" y="153"/>
                    <a:pt x="34" y="206"/>
                  </a:cubicBezTo>
                  <a:cubicBezTo>
                    <a:pt x="50" y="239"/>
                    <a:pt x="87" y="256"/>
                    <a:pt x="104" y="256"/>
                  </a:cubicBezTo>
                  <a:cubicBezTo>
                    <a:pt x="137" y="256"/>
                    <a:pt x="174" y="239"/>
                    <a:pt x="190" y="223"/>
                  </a:cubicBezTo>
                  <a:cubicBezTo>
                    <a:pt x="207" y="206"/>
                    <a:pt x="223" y="169"/>
                    <a:pt x="223" y="136"/>
                  </a:cubicBezTo>
                  <a:cubicBezTo>
                    <a:pt x="240" y="103"/>
                    <a:pt x="223" y="66"/>
                    <a:pt x="207" y="50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7" name="Google Shape;20487;p54"/>
            <p:cNvSpPr/>
            <p:nvPr/>
          </p:nvSpPr>
          <p:spPr>
            <a:xfrm>
              <a:off x="4617075" y="29901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17" y="54"/>
                    <a:pt x="17" y="87"/>
                    <a:pt x="0" y="120"/>
                  </a:cubicBezTo>
                  <a:cubicBezTo>
                    <a:pt x="0" y="157"/>
                    <a:pt x="17" y="190"/>
                    <a:pt x="33" y="207"/>
                  </a:cubicBezTo>
                  <a:cubicBezTo>
                    <a:pt x="52" y="237"/>
                    <a:pt x="83" y="256"/>
                    <a:pt x="117" y="256"/>
                  </a:cubicBezTo>
                  <a:cubicBezTo>
                    <a:pt x="141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8" name="Google Shape;20488;p54"/>
            <p:cNvSpPr/>
            <p:nvPr/>
          </p:nvSpPr>
          <p:spPr>
            <a:xfrm>
              <a:off x="4619225" y="2848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86" y="240"/>
                    <a:pt x="240" y="174"/>
                    <a:pt x="223" y="103"/>
                  </a:cubicBezTo>
                  <a:cubicBezTo>
                    <a:pt x="223" y="70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9" name="Google Shape;20489;p54"/>
            <p:cNvSpPr/>
            <p:nvPr/>
          </p:nvSpPr>
          <p:spPr>
            <a:xfrm>
              <a:off x="4620875" y="2798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2" y="0"/>
                  </a:moveTo>
                  <a:cubicBezTo>
                    <a:pt x="71" y="0"/>
                    <a:pt x="32" y="33"/>
                    <a:pt x="17" y="81"/>
                  </a:cubicBezTo>
                  <a:cubicBezTo>
                    <a:pt x="1" y="102"/>
                    <a:pt x="1" y="118"/>
                    <a:pt x="1" y="135"/>
                  </a:cubicBezTo>
                  <a:cubicBezTo>
                    <a:pt x="17" y="184"/>
                    <a:pt x="38" y="238"/>
                    <a:pt x="71" y="254"/>
                  </a:cubicBezTo>
                  <a:cubicBezTo>
                    <a:pt x="84" y="259"/>
                    <a:pt x="96" y="261"/>
                    <a:pt x="108" y="261"/>
                  </a:cubicBezTo>
                  <a:cubicBezTo>
                    <a:pt x="140" y="261"/>
                    <a:pt x="166" y="245"/>
                    <a:pt x="190" y="221"/>
                  </a:cubicBezTo>
                  <a:cubicBezTo>
                    <a:pt x="207" y="205"/>
                    <a:pt x="207" y="184"/>
                    <a:pt x="223" y="168"/>
                  </a:cubicBezTo>
                  <a:cubicBezTo>
                    <a:pt x="244" y="102"/>
                    <a:pt x="207" y="32"/>
                    <a:pt x="157" y="15"/>
                  </a:cubicBezTo>
                  <a:cubicBezTo>
                    <a:pt x="143" y="5"/>
                    <a:pt x="12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0" name="Google Shape;20490;p54"/>
            <p:cNvSpPr/>
            <p:nvPr/>
          </p:nvSpPr>
          <p:spPr>
            <a:xfrm>
              <a:off x="4606350" y="297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6" y="1"/>
                  </a:moveTo>
                  <a:cubicBezTo>
                    <a:pt x="83" y="1"/>
                    <a:pt x="61" y="14"/>
                    <a:pt x="50" y="26"/>
                  </a:cubicBezTo>
                  <a:cubicBezTo>
                    <a:pt x="0" y="75"/>
                    <a:pt x="0" y="162"/>
                    <a:pt x="33" y="216"/>
                  </a:cubicBezTo>
                  <a:cubicBezTo>
                    <a:pt x="50" y="232"/>
                    <a:pt x="83" y="249"/>
                    <a:pt x="103" y="265"/>
                  </a:cubicBezTo>
                  <a:cubicBezTo>
                    <a:pt x="136" y="265"/>
                    <a:pt x="169" y="249"/>
                    <a:pt x="186" y="232"/>
                  </a:cubicBezTo>
                  <a:cubicBezTo>
                    <a:pt x="239" y="178"/>
                    <a:pt x="239" y="113"/>
                    <a:pt x="207" y="42"/>
                  </a:cubicBezTo>
                  <a:cubicBezTo>
                    <a:pt x="186" y="26"/>
                    <a:pt x="169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1" name="Google Shape;20491;p54"/>
            <p:cNvSpPr/>
            <p:nvPr/>
          </p:nvSpPr>
          <p:spPr>
            <a:xfrm>
              <a:off x="4629950" y="29837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0" y="240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90" y="240"/>
                    <a:pt x="223" y="186"/>
                    <a:pt x="223" y="104"/>
                  </a:cubicBezTo>
                  <a:cubicBezTo>
                    <a:pt x="207" y="67"/>
                    <a:pt x="207" y="50"/>
                    <a:pt x="170" y="17"/>
                  </a:cubicBezTo>
                  <a:lnTo>
                    <a:pt x="153" y="17"/>
                  </a:lnTo>
                  <a:cubicBezTo>
                    <a:pt x="137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2" name="Google Shape;20492;p54"/>
            <p:cNvSpPr/>
            <p:nvPr/>
          </p:nvSpPr>
          <p:spPr>
            <a:xfrm>
              <a:off x="4608400" y="29098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21" y="50"/>
                    <a:pt x="1" y="104"/>
                    <a:pt x="1" y="137"/>
                  </a:cubicBezTo>
                  <a:cubicBezTo>
                    <a:pt x="21" y="174"/>
                    <a:pt x="21" y="207"/>
                    <a:pt x="54" y="223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28" y="190"/>
                    <a:pt x="228" y="120"/>
                  </a:cubicBezTo>
                  <a:lnTo>
                    <a:pt x="228" y="104"/>
                  </a:lnTo>
                  <a:cubicBezTo>
                    <a:pt x="228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3" name="Google Shape;20493;p54"/>
            <p:cNvSpPr/>
            <p:nvPr/>
          </p:nvSpPr>
          <p:spPr>
            <a:xfrm>
              <a:off x="4608000" y="30051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7" y="0"/>
                  </a:moveTo>
                  <a:cubicBezTo>
                    <a:pt x="70" y="17"/>
                    <a:pt x="37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7" y="239"/>
                  </a:cubicBezTo>
                  <a:cubicBezTo>
                    <a:pt x="61" y="251"/>
                    <a:pt x="76" y="265"/>
                    <a:pt x="94" y="265"/>
                  </a:cubicBezTo>
                  <a:cubicBezTo>
                    <a:pt x="102" y="265"/>
                    <a:pt x="110" y="262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06" y="87"/>
                    <a:pt x="190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20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4" name="Google Shape;20494;p54"/>
            <p:cNvSpPr/>
            <p:nvPr/>
          </p:nvSpPr>
          <p:spPr>
            <a:xfrm>
              <a:off x="4611500" y="2865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3" y="1"/>
                    <a:pt x="66" y="1"/>
                    <a:pt x="33" y="34"/>
                  </a:cubicBezTo>
                  <a:cubicBezTo>
                    <a:pt x="17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3" y="240"/>
                    <a:pt x="66" y="257"/>
                    <a:pt x="104" y="257"/>
                  </a:cubicBezTo>
                  <a:cubicBezTo>
                    <a:pt x="120" y="257"/>
                    <a:pt x="153" y="257"/>
                    <a:pt x="170" y="224"/>
                  </a:cubicBezTo>
                  <a:cubicBezTo>
                    <a:pt x="223" y="191"/>
                    <a:pt x="240" y="104"/>
                    <a:pt x="186" y="50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5" name="Google Shape;20495;p54"/>
            <p:cNvSpPr/>
            <p:nvPr/>
          </p:nvSpPr>
          <p:spPr>
            <a:xfrm>
              <a:off x="4603250" y="30223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87" y="1"/>
                  </a:moveTo>
                  <a:cubicBezTo>
                    <a:pt x="87" y="17"/>
                    <a:pt x="71" y="17"/>
                    <a:pt x="71" y="17"/>
                  </a:cubicBezTo>
                  <a:cubicBezTo>
                    <a:pt x="21" y="34"/>
                    <a:pt x="1" y="104"/>
                    <a:pt x="1" y="153"/>
                  </a:cubicBezTo>
                  <a:cubicBezTo>
                    <a:pt x="1" y="186"/>
                    <a:pt x="21" y="223"/>
                    <a:pt x="54" y="240"/>
                  </a:cubicBezTo>
                  <a:cubicBezTo>
                    <a:pt x="66" y="252"/>
                    <a:pt x="86" y="263"/>
                    <a:pt x="104" y="263"/>
                  </a:cubicBezTo>
                  <a:cubicBezTo>
                    <a:pt x="111" y="263"/>
                    <a:pt x="118" y="261"/>
                    <a:pt x="124" y="256"/>
                  </a:cubicBezTo>
                  <a:cubicBezTo>
                    <a:pt x="190" y="256"/>
                    <a:pt x="227" y="186"/>
                    <a:pt x="227" y="120"/>
                  </a:cubicBezTo>
                  <a:cubicBezTo>
                    <a:pt x="227" y="104"/>
                    <a:pt x="207" y="83"/>
                    <a:pt x="207" y="83"/>
                  </a:cubicBezTo>
                  <a:cubicBezTo>
                    <a:pt x="207" y="50"/>
                    <a:pt x="174" y="34"/>
                    <a:pt x="157" y="17"/>
                  </a:cubicBezTo>
                  <a:cubicBezTo>
                    <a:pt x="141" y="1"/>
                    <a:pt x="10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6" name="Google Shape;20496;p54"/>
            <p:cNvSpPr/>
            <p:nvPr/>
          </p:nvSpPr>
          <p:spPr>
            <a:xfrm>
              <a:off x="4599850" y="29897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77" y="252"/>
                    <a:pt x="92" y="265"/>
                    <a:pt x="111" y="265"/>
                  </a:cubicBezTo>
                  <a:cubicBezTo>
                    <a:pt x="118" y="265"/>
                    <a:pt x="127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7" name="Google Shape;20497;p54"/>
            <p:cNvSpPr/>
            <p:nvPr/>
          </p:nvSpPr>
          <p:spPr>
            <a:xfrm>
              <a:off x="4606750" y="2957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17"/>
                    <a:pt x="1" y="87"/>
                    <a:pt x="1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1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91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8" name="Google Shape;20498;p54"/>
            <p:cNvSpPr/>
            <p:nvPr/>
          </p:nvSpPr>
          <p:spPr>
            <a:xfrm>
              <a:off x="4606350" y="2926425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4" y="1"/>
                  </a:moveTo>
                  <a:cubicBezTo>
                    <a:pt x="99" y="1"/>
                    <a:pt x="47" y="36"/>
                    <a:pt x="33" y="91"/>
                  </a:cubicBezTo>
                  <a:cubicBezTo>
                    <a:pt x="0" y="145"/>
                    <a:pt x="33" y="231"/>
                    <a:pt x="83" y="248"/>
                  </a:cubicBezTo>
                  <a:cubicBezTo>
                    <a:pt x="97" y="257"/>
                    <a:pt x="112" y="261"/>
                    <a:pt x="128" y="261"/>
                  </a:cubicBezTo>
                  <a:cubicBezTo>
                    <a:pt x="171" y="261"/>
                    <a:pt x="215" y="229"/>
                    <a:pt x="239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2" y="2"/>
                    <a:pt x="15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9" name="Google Shape;20499;p54"/>
            <p:cNvSpPr/>
            <p:nvPr/>
          </p:nvSpPr>
          <p:spPr>
            <a:xfrm>
              <a:off x="4632525" y="2890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0" name="Google Shape;20500;p54"/>
            <p:cNvSpPr/>
            <p:nvPr/>
          </p:nvSpPr>
          <p:spPr>
            <a:xfrm>
              <a:off x="4620050" y="29235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71"/>
                    <a:pt x="1" y="158"/>
                    <a:pt x="50" y="207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53" y="261"/>
                    <a:pt x="174" y="261"/>
                    <a:pt x="207" y="244"/>
                  </a:cubicBezTo>
                  <a:cubicBezTo>
                    <a:pt x="240" y="191"/>
                    <a:pt x="256" y="104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1" name="Google Shape;20501;p54"/>
            <p:cNvSpPr/>
            <p:nvPr/>
          </p:nvSpPr>
          <p:spPr>
            <a:xfrm>
              <a:off x="4629025" y="294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1"/>
                  </a:moveTo>
                  <a:cubicBezTo>
                    <a:pt x="101" y="1"/>
                    <a:pt x="48" y="33"/>
                    <a:pt x="21" y="92"/>
                  </a:cubicBezTo>
                  <a:cubicBezTo>
                    <a:pt x="0" y="162"/>
                    <a:pt x="38" y="228"/>
                    <a:pt x="87" y="244"/>
                  </a:cubicBezTo>
                  <a:cubicBezTo>
                    <a:pt x="102" y="254"/>
                    <a:pt x="117" y="259"/>
                    <a:pt x="133" y="259"/>
                  </a:cubicBezTo>
                  <a:cubicBezTo>
                    <a:pt x="174" y="259"/>
                    <a:pt x="217" y="226"/>
                    <a:pt x="244" y="178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2" name="Google Shape;20502;p54"/>
            <p:cNvSpPr/>
            <p:nvPr/>
          </p:nvSpPr>
          <p:spPr>
            <a:xfrm>
              <a:off x="4635925" y="29231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17" y="33"/>
                    <a:pt x="1" y="104"/>
                    <a:pt x="1" y="157"/>
                  </a:cubicBezTo>
                  <a:cubicBezTo>
                    <a:pt x="1" y="190"/>
                    <a:pt x="17" y="223"/>
                    <a:pt x="54" y="240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20"/>
                  </a:cubicBezTo>
                  <a:cubicBezTo>
                    <a:pt x="223" y="104"/>
                    <a:pt x="223" y="87"/>
                    <a:pt x="207" y="87"/>
                  </a:cubicBezTo>
                  <a:cubicBezTo>
                    <a:pt x="207" y="54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3" name="Google Shape;20503;p54"/>
            <p:cNvSpPr/>
            <p:nvPr/>
          </p:nvSpPr>
          <p:spPr>
            <a:xfrm>
              <a:off x="4625625" y="290777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29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33" y="13"/>
                    <a:pt x="0" y="83"/>
                    <a:pt x="0" y="153"/>
                  </a:cubicBezTo>
                  <a:cubicBezTo>
                    <a:pt x="0" y="186"/>
                    <a:pt x="17" y="219"/>
                    <a:pt x="54" y="235"/>
                  </a:cubicBezTo>
                  <a:cubicBezTo>
                    <a:pt x="70" y="256"/>
                    <a:pt x="103" y="272"/>
                    <a:pt x="136" y="272"/>
                  </a:cubicBezTo>
                  <a:cubicBezTo>
                    <a:pt x="190" y="256"/>
                    <a:pt x="223" y="186"/>
                    <a:pt x="223" y="116"/>
                  </a:cubicBezTo>
                  <a:cubicBezTo>
                    <a:pt x="223" y="83"/>
                    <a:pt x="206" y="50"/>
                    <a:pt x="174" y="29"/>
                  </a:cubicBezTo>
                  <a:lnTo>
                    <a:pt x="157" y="13"/>
                  </a:lnTo>
                  <a:cubicBezTo>
                    <a:pt x="147" y="4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4" name="Google Shape;20504;p54"/>
            <p:cNvSpPr/>
            <p:nvPr/>
          </p:nvSpPr>
          <p:spPr>
            <a:xfrm>
              <a:off x="4623875" y="28783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7" y="1"/>
                  </a:moveTo>
                  <a:cubicBezTo>
                    <a:pt x="118" y="1"/>
                    <a:pt x="110" y="3"/>
                    <a:pt x="103" y="8"/>
                  </a:cubicBezTo>
                  <a:cubicBezTo>
                    <a:pt x="54" y="8"/>
                    <a:pt x="0" y="74"/>
                    <a:pt x="21" y="144"/>
                  </a:cubicBezTo>
                  <a:cubicBezTo>
                    <a:pt x="21" y="177"/>
                    <a:pt x="37" y="214"/>
                    <a:pt x="70" y="231"/>
                  </a:cubicBezTo>
                  <a:cubicBezTo>
                    <a:pt x="87" y="247"/>
                    <a:pt x="124" y="264"/>
                    <a:pt x="140" y="264"/>
                  </a:cubicBezTo>
                  <a:cubicBezTo>
                    <a:pt x="173" y="247"/>
                    <a:pt x="206" y="231"/>
                    <a:pt x="227" y="214"/>
                  </a:cubicBezTo>
                  <a:cubicBezTo>
                    <a:pt x="244" y="177"/>
                    <a:pt x="244" y="144"/>
                    <a:pt x="244" y="111"/>
                  </a:cubicBezTo>
                  <a:cubicBezTo>
                    <a:pt x="227" y="74"/>
                    <a:pt x="227" y="41"/>
                    <a:pt x="190" y="25"/>
                  </a:cubicBezTo>
                  <a:lnTo>
                    <a:pt x="173" y="8"/>
                  </a:lnTo>
                  <a:cubicBezTo>
                    <a:pt x="162" y="8"/>
                    <a:pt x="144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5" name="Google Shape;20505;p54"/>
            <p:cNvSpPr/>
            <p:nvPr/>
          </p:nvSpPr>
          <p:spPr>
            <a:xfrm>
              <a:off x="4623875" y="2828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6" name="Google Shape;20506;p54"/>
            <p:cNvSpPr/>
            <p:nvPr/>
          </p:nvSpPr>
          <p:spPr>
            <a:xfrm>
              <a:off x="4625625" y="2862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4"/>
                    <a:pt x="17" y="144"/>
                  </a:cubicBezTo>
                  <a:cubicBezTo>
                    <a:pt x="17" y="214"/>
                    <a:pt x="70" y="263"/>
                    <a:pt x="136" y="263"/>
                  </a:cubicBezTo>
                  <a:cubicBezTo>
                    <a:pt x="174" y="247"/>
                    <a:pt x="190" y="230"/>
                    <a:pt x="206" y="214"/>
                  </a:cubicBezTo>
                  <a:cubicBezTo>
                    <a:pt x="223" y="177"/>
                    <a:pt x="239" y="144"/>
                    <a:pt x="223" y="111"/>
                  </a:cubicBezTo>
                  <a:cubicBezTo>
                    <a:pt x="223" y="74"/>
                    <a:pt x="206" y="41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7" name="Google Shape;20507;p54"/>
            <p:cNvSpPr/>
            <p:nvPr/>
          </p:nvSpPr>
          <p:spPr>
            <a:xfrm>
              <a:off x="4619225" y="2970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41"/>
                  </a:cubicBezTo>
                  <a:cubicBezTo>
                    <a:pt x="17" y="174"/>
                    <a:pt x="34" y="207"/>
                    <a:pt x="67" y="228"/>
                  </a:cubicBezTo>
                  <a:cubicBezTo>
                    <a:pt x="83" y="261"/>
                    <a:pt x="120" y="261"/>
                    <a:pt x="137" y="261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23" y="38"/>
                    <a:pt x="186" y="21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8" name="Google Shape;20508;p54"/>
            <p:cNvSpPr/>
            <p:nvPr/>
          </p:nvSpPr>
          <p:spPr>
            <a:xfrm>
              <a:off x="4818475" y="3042150"/>
              <a:ext cx="5575" cy="3450"/>
            </a:xfrm>
            <a:custGeom>
              <a:avLst/>
              <a:gdLst/>
              <a:ahLst/>
              <a:cxnLst/>
              <a:rect l="l" t="t" r="r" b="b"/>
              <a:pathLst>
                <a:path w="223" h="13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00"/>
                    <a:pt x="0" y="117"/>
                    <a:pt x="0" y="117"/>
                  </a:cubicBezTo>
                  <a:lnTo>
                    <a:pt x="223" y="137"/>
                  </a:lnTo>
                  <a:cubicBezTo>
                    <a:pt x="223" y="84"/>
                    <a:pt x="206" y="34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9" name="Google Shape;20509;p54"/>
            <p:cNvSpPr/>
            <p:nvPr/>
          </p:nvSpPr>
          <p:spPr>
            <a:xfrm>
              <a:off x="4739000" y="3028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0" name="Google Shape;20510;p54"/>
            <p:cNvSpPr/>
            <p:nvPr/>
          </p:nvSpPr>
          <p:spPr>
            <a:xfrm>
              <a:off x="4664275" y="30107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8" y="255"/>
                    <a:pt x="101" y="267"/>
                    <a:pt x="119" y="267"/>
                  </a:cubicBezTo>
                  <a:cubicBezTo>
                    <a:pt x="126" y="267"/>
                    <a:pt x="132" y="265"/>
                    <a:pt x="136" y="261"/>
                  </a:cubicBezTo>
                  <a:cubicBezTo>
                    <a:pt x="174" y="261"/>
                    <a:pt x="190" y="240"/>
                    <a:pt x="207" y="207"/>
                  </a:cubicBezTo>
                  <a:cubicBezTo>
                    <a:pt x="223" y="191"/>
                    <a:pt x="240" y="158"/>
                    <a:pt x="240" y="121"/>
                  </a:cubicBezTo>
                  <a:cubicBezTo>
                    <a:pt x="223" y="88"/>
                    <a:pt x="207" y="55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1" name="Google Shape;20511;p54"/>
            <p:cNvSpPr/>
            <p:nvPr/>
          </p:nvSpPr>
          <p:spPr>
            <a:xfrm>
              <a:off x="4752300" y="30399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41" y="1"/>
                  </a:moveTo>
                  <a:cubicBezTo>
                    <a:pt x="103" y="1"/>
                    <a:pt x="87" y="1"/>
                    <a:pt x="54" y="21"/>
                  </a:cubicBezTo>
                  <a:cubicBezTo>
                    <a:pt x="17" y="71"/>
                    <a:pt x="0" y="141"/>
                    <a:pt x="38" y="190"/>
                  </a:cubicBezTo>
                  <a:lnTo>
                    <a:pt x="223" y="190"/>
                  </a:lnTo>
                  <a:cubicBezTo>
                    <a:pt x="244" y="157"/>
                    <a:pt x="244" y="87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2" name="Google Shape;20512;p54"/>
            <p:cNvSpPr/>
            <p:nvPr/>
          </p:nvSpPr>
          <p:spPr>
            <a:xfrm>
              <a:off x="4744975" y="300865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1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41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7" y="239"/>
                    <a:pt x="244" y="187"/>
                  </a:cubicBezTo>
                  <a:cubicBezTo>
                    <a:pt x="260" y="117"/>
                    <a:pt x="227" y="34"/>
                    <a:pt x="174" y="14"/>
                  </a:cubicBezTo>
                  <a:cubicBezTo>
                    <a:pt x="161" y="5"/>
                    <a:pt x="146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3" name="Google Shape;20513;p54"/>
            <p:cNvSpPr/>
            <p:nvPr/>
          </p:nvSpPr>
          <p:spPr>
            <a:xfrm>
              <a:off x="4698600" y="30359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09" y="1"/>
                    <a:pt x="99" y="3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21" y="214"/>
                    <a:pt x="54" y="231"/>
                  </a:cubicBezTo>
                  <a:cubicBezTo>
                    <a:pt x="70" y="247"/>
                    <a:pt x="103" y="264"/>
                    <a:pt x="124" y="264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7" y="181"/>
                    <a:pt x="227" y="144"/>
                    <a:pt x="227" y="111"/>
                  </a:cubicBezTo>
                  <a:cubicBezTo>
                    <a:pt x="227" y="78"/>
                    <a:pt x="207" y="41"/>
                    <a:pt x="174" y="25"/>
                  </a:cubicBezTo>
                  <a:lnTo>
                    <a:pt x="157" y="8"/>
                  </a:ln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4" name="Google Shape;20514;p54"/>
            <p:cNvSpPr/>
            <p:nvPr/>
          </p:nvSpPr>
          <p:spPr>
            <a:xfrm>
              <a:off x="4666025" y="29952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5" y="215"/>
                    <a:pt x="55" y="263"/>
                    <a:pt x="111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70" y="260"/>
                    <a:pt x="190" y="240"/>
                    <a:pt x="207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5" name="Google Shape;20515;p54"/>
            <p:cNvSpPr/>
            <p:nvPr/>
          </p:nvSpPr>
          <p:spPr>
            <a:xfrm>
              <a:off x="4679325" y="3006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70" y="0"/>
                  </a:moveTo>
                  <a:cubicBezTo>
                    <a:pt x="70" y="17"/>
                    <a:pt x="50" y="17"/>
                    <a:pt x="50" y="17"/>
                  </a:cubicBezTo>
                  <a:cubicBezTo>
                    <a:pt x="0" y="50"/>
                    <a:pt x="0" y="136"/>
                    <a:pt x="33" y="186"/>
                  </a:cubicBezTo>
                  <a:cubicBezTo>
                    <a:pt x="50" y="223"/>
                    <a:pt x="87" y="240"/>
                    <a:pt x="120" y="240"/>
                  </a:cubicBezTo>
                  <a:cubicBezTo>
                    <a:pt x="136" y="240"/>
                    <a:pt x="174" y="240"/>
                    <a:pt x="190" y="223"/>
                  </a:cubicBezTo>
                  <a:cubicBezTo>
                    <a:pt x="207" y="207"/>
                    <a:pt x="223" y="186"/>
                    <a:pt x="223" y="169"/>
                  </a:cubicBezTo>
                  <a:cubicBezTo>
                    <a:pt x="174" y="120"/>
                    <a:pt x="120" y="66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6" name="Google Shape;20516;p54"/>
            <p:cNvSpPr/>
            <p:nvPr/>
          </p:nvSpPr>
          <p:spPr>
            <a:xfrm>
              <a:off x="4755800" y="2998275"/>
              <a:ext cx="2100" cy="1350"/>
            </a:xfrm>
            <a:custGeom>
              <a:avLst/>
              <a:gdLst/>
              <a:ahLst/>
              <a:cxnLst/>
              <a:rect l="l" t="t" r="r" b="b"/>
              <a:pathLst>
                <a:path w="84" h="54" extrusionOk="0">
                  <a:moveTo>
                    <a:pt x="83" y="0"/>
                  </a:moveTo>
                  <a:cubicBezTo>
                    <a:pt x="50" y="17"/>
                    <a:pt x="34" y="37"/>
                    <a:pt x="1" y="54"/>
                  </a:cubicBezTo>
                  <a:cubicBezTo>
                    <a:pt x="34" y="54"/>
                    <a:pt x="67" y="37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7" name="Google Shape;20517;p54"/>
            <p:cNvSpPr/>
            <p:nvPr/>
          </p:nvSpPr>
          <p:spPr>
            <a:xfrm>
              <a:off x="4911650" y="298157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8" name="Google Shape;20518;p54"/>
            <p:cNvSpPr/>
            <p:nvPr/>
          </p:nvSpPr>
          <p:spPr>
            <a:xfrm>
              <a:off x="4903500" y="2998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87" y="260"/>
                    <a:pt x="104" y="260"/>
                  </a:cubicBezTo>
                  <a:cubicBezTo>
                    <a:pt x="113" y="265"/>
                    <a:pt x="123" y="267"/>
                    <a:pt x="133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9" name="Google Shape;20519;p54"/>
            <p:cNvSpPr/>
            <p:nvPr/>
          </p:nvSpPr>
          <p:spPr>
            <a:xfrm>
              <a:off x="4903925" y="2966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54" y="33"/>
                    <a:pt x="33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87" y="239"/>
                  </a:cubicBezTo>
                  <a:cubicBezTo>
                    <a:pt x="100" y="249"/>
                    <a:pt x="115" y="254"/>
                    <a:pt x="130" y="254"/>
                  </a:cubicBezTo>
                  <a:cubicBezTo>
                    <a:pt x="170" y="254"/>
                    <a:pt x="211" y="221"/>
                    <a:pt x="223" y="173"/>
                  </a:cubicBezTo>
                  <a:cubicBezTo>
                    <a:pt x="239" y="103"/>
                    <a:pt x="223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0" name="Google Shape;20520;p54"/>
            <p:cNvSpPr/>
            <p:nvPr/>
          </p:nvSpPr>
          <p:spPr>
            <a:xfrm>
              <a:off x="4909475" y="30266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41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7"/>
                    <a:pt x="1" y="158"/>
                    <a:pt x="54" y="224"/>
                  </a:cubicBezTo>
                  <a:cubicBezTo>
                    <a:pt x="71" y="244"/>
                    <a:pt x="87" y="261"/>
                    <a:pt x="120" y="261"/>
                  </a:cubicBezTo>
                  <a:cubicBezTo>
                    <a:pt x="131" y="265"/>
                    <a:pt x="140" y="267"/>
                    <a:pt x="149" y="267"/>
                  </a:cubicBezTo>
                  <a:cubicBezTo>
                    <a:pt x="169" y="267"/>
                    <a:pt x="184" y="256"/>
                    <a:pt x="207" y="244"/>
                  </a:cubicBezTo>
                  <a:cubicBezTo>
                    <a:pt x="223" y="207"/>
                    <a:pt x="244" y="191"/>
                    <a:pt x="244" y="158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1" name="Google Shape;20521;p54"/>
            <p:cNvSpPr/>
            <p:nvPr/>
          </p:nvSpPr>
          <p:spPr>
            <a:xfrm>
              <a:off x="4906075" y="29489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37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0" y="133"/>
                    <a:pt x="223" y="84"/>
                    <a:pt x="207" y="51"/>
                  </a:cubicBezTo>
                  <a:cubicBezTo>
                    <a:pt x="190" y="30"/>
                    <a:pt x="174" y="14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2" name="Google Shape;20522;p54"/>
            <p:cNvSpPr/>
            <p:nvPr/>
          </p:nvSpPr>
          <p:spPr>
            <a:xfrm>
              <a:off x="4848575" y="3041150"/>
              <a:ext cx="6000" cy="4450"/>
            </a:xfrm>
            <a:custGeom>
              <a:avLst/>
              <a:gdLst/>
              <a:ahLst/>
              <a:cxnLst/>
              <a:rect l="l" t="t" r="r" b="b"/>
              <a:pathLst>
                <a:path w="240" h="178" extrusionOk="0">
                  <a:moveTo>
                    <a:pt x="126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07"/>
                    <a:pt x="0" y="140"/>
                    <a:pt x="17" y="177"/>
                  </a:cubicBezTo>
                  <a:lnTo>
                    <a:pt x="223" y="177"/>
                  </a:lnTo>
                  <a:cubicBezTo>
                    <a:pt x="239" y="107"/>
                    <a:pt x="223" y="37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3" name="Google Shape;20523;p54"/>
            <p:cNvSpPr/>
            <p:nvPr/>
          </p:nvSpPr>
          <p:spPr>
            <a:xfrm>
              <a:off x="4894950" y="30294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6" y="7"/>
                    <a:pt x="50" y="28"/>
                    <a:pt x="33" y="61"/>
                  </a:cubicBezTo>
                  <a:cubicBezTo>
                    <a:pt x="17" y="78"/>
                    <a:pt x="0" y="111"/>
                    <a:pt x="0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66" y="251"/>
                    <a:pt x="104" y="267"/>
                    <a:pt x="137" y="267"/>
                  </a:cubicBezTo>
                  <a:cubicBezTo>
                    <a:pt x="186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86" y="28"/>
                  </a:cubicBezTo>
                  <a:cubicBezTo>
                    <a:pt x="170" y="28"/>
                    <a:pt x="170" y="7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4" name="Google Shape;20524;p54"/>
            <p:cNvSpPr/>
            <p:nvPr/>
          </p:nvSpPr>
          <p:spPr>
            <a:xfrm>
              <a:off x="4900100" y="3013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3" y="1"/>
                  </a:moveTo>
                  <a:cubicBezTo>
                    <a:pt x="133" y="1"/>
                    <a:pt x="120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67" y="240"/>
                  </a:cubicBezTo>
                  <a:cubicBezTo>
                    <a:pt x="78" y="251"/>
                    <a:pt x="100" y="263"/>
                    <a:pt x="118" y="263"/>
                  </a:cubicBezTo>
                  <a:cubicBezTo>
                    <a:pt x="125" y="263"/>
                    <a:pt x="132" y="261"/>
                    <a:pt x="137" y="256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3" y="67"/>
                    <a:pt x="207" y="34"/>
                    <a:pt x="170" y="13"/>
                  </a:cubicBezTo>
                  <a:cubicBezTo>
                    <a:pt x="161" y="5"/>
                    <a:pt x="15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5" name="Google Shape;20525;p54"/>
            <p:cNvSpPr/>
            <p:nvPr/>
          </p:nvSpPr>
          <p:spPr>
            <a:xfrm>
              <a:off x="4833100" y="30404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69"/>
                    <a:pt x="17" y="186"/>
                    <a:pt x="34" y="206"/>
                  </a:cubicBezTo>
                  <a:lnTo>
                    <a:pt x="223" y="206"/>
                  </a:lnTo>
                  <a:cubicBezTo>
                    <a:pt x="223" y="169"/>
                    <a:pt x="240" y="136"/>
                    <a:pt x="240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6" name="Google Shape;20526;p54"/>
            <p:cNvSpPr/>
            <p:nvPr/>
          </p:nvSpPr>
          <p:spPr>
            <a:xfrm>
              <a:off x="4578825" y="29647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20" y="0"/>
                  </a:moveTo>
                  <a:cubicBezTo>
                    <a:pt x="87" y="0"/>
                    <a:pt x="50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71" y="260"/>
                    <a:pt x="87" y="260"/>
                  </a:cubicBezTo>
                  <a:cubicBezTo>
                    <a:pt x="120" y="260"/>
                    <a:pt x="153" y="260"/>
                    <a:pt x="174" y="223"/>
                  </a:cubicBezTo>
                  <a:cubicBezTo>
                    <a:pt x="223" y="190"/>
                    <a:pt x="223" y="103"/>
                    <a:pt x="190" y="54"/>
                  </a:cubicBezTo>
                  <a:cubicBezTo>
                    <a:pt x="174" y="3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7" name="Google Shape;20527;p54"/>
            <p:cNvSpPr/>
            <p:nvPr/>
          </p:nvSpPr>
          <p:spPr>
            <a:xfrm>
              <a:off x="4575825" y="30089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8" y="1"/>
                  </a:moveTo>
                  <a:cubicBezTo>
                    <a:pt x="67" y="1"/>
                    <a:pt x="50" y="21"/>
                    <a:pt x="34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07"/>
                    <a:pt x="50" y="228"/>
                  </a:cubicBezTo>
                  <a:cubicBezTo>
                    <a:pt x="67" y="261"/>
                    <a:pt x="104" y="261"/>
                    <a:pt x="121" y="261"/>
                  </a:cubicBezTo>
                  <a:cubicBezTo>
                    <a:pt x="191" y="244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07" y="54"/>
                    <a:pt x="191" y="2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8" name="Google Shape;20528;p54"/>
            <p:cNvSpPr/>
            <p:nvPr/>
          </p:nvSpPr>
          <p:spPr>
            <a:xfrm>
              <a:off x="4579250" y="29323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1"/>
                  </a:moveTo>
                  <a:cubicBezTo>
                    <a:pt x="92" y="1"/>
                    <a:pt x="73" y="9"/>
                    <a:pt x="54" y="28"/>
                  </a:cubicBezTo>
                  <a:cubicBezTo>
                    <a:pt x="33" y="28"/>
                    <a:pt x="17" y="61"/>
                    <a:pt x="0" y="78"/>
                  </a:cubicBezTo>
                  <a:lnTo>
                    <a:pt x="0" y="164"/>
                  </a:lnTo>
                  <a:cubicBezTo>
                    <a:pt x="17" y="201"/>
                    <a:pt x="33" y="234"/>
                    <a:pt x="70" y="251"/>
                  </a:cubicBezTo>
                  <a:cubicBezTo>
                    <a:pt x="83" y="260"/>
                    <a:pt x="98" y="264"/>
                    <a:pt x="112" y="264"/>
                  </a:cubicBezTo>
                  <a:cubicBezTo>
                    <a:pt x="153" y="264"/>
                    <a:pt x="194" y="232"/>
                    <a:pt x="206" y="181"/>
                  </a:cubicBezTo>
                  <a:cubicBezTo>
                    <a:pt x="223" y="115"/>
                    <a:pt x="206" y="28"/>
                    <a:pt x="136" y="12"/>
                  </a:cubicBezTo>
                  <a:cubicBezTo>
                    <a:pt x="129" y="5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9" name="Google Shape;20529;p54"/>
            <p:cNvSpPr/>
            <p:nvPr/>
          </p:nvSpPr>
          <p:spPr>
            <a:xfrm>
              <a:off x="4584400" y="2992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20" y="0"/>
                    <a:pt x="87" y="0"/>
                    <a:pt x="70" y="33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0" y="240"/>
                    <a:pt x="87" y="260"/>
                    <a:pt x="120" y="260"/>
                  </a:cubicBezTo>
                  <a:cubicBezTo>
                    <a:pt x="157" y="260"/>
                    <a:pt x="173" y="260"/>
                    <a:pt x="206" y="223"/>
                  </a:cubicBezTo>
                  <a:cubicBezTo>
                    <a:pt x="223" y="207"/>
                    <a:pt x="239" y="174"/>
                    <a:pt x="239" y="136"/>
                  </a:cubicBezTo>
                  <a:cubicBezTo>
                    <a:pt x="239" y="104"/>
                    <a:pt x="239" y="71"/>
                    <a:pt x="223" y="54"/>
                  </a:cubicBezTo>
                  <a:cubicBezTo>
                    <a:pt x="206" y="33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0" name="Google Shape;20530;p54"/>
            <p:cNvSpPr/>
            <p:nvPr/>
          </p:nvSpPr>
          <p:spPr>
            <a:xfrm>
              <a:off x="4581000" y="291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06" y="227"/>
                    <a:pt x="223" y="178"/>
                  </a:cubicBezTo>
                  <a:cubicBezTo>
                    <a:pt x="239" y="124"/>
                    <a:pt x="223" y="75"/>
                    <a:pt x="206" y="38"/>
                  </a:cubicBezTo>
                  <a:cubicBezTo>
                    <a:pt x="190" y="21"/>
                    <a:pt x="169" y="21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1" name="Google Shape;20531;p54"/>
            <p:cNvSpPr/>
            <p:nvPr/>
          </p:nvSpPr>
          <p:spPr>
            <a:xfrm>
              <a:off x="4564200" y="29653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20" y="1"/>
                  </a:moveTo>
                  <a:cubicBezTo>
                    <a:pt x="77" y="1"/>
                    <a:pt x="44" y="33"/>
                    <a:pt x="17" y="81"/>
                  </a:cubicBezTo>
                  <a:cubicBezTo>
                    <a:pt x="0" y="151"/>
                    <a:pt x="37" y="221"/>
                    <a:pt x="87" y="254"/>
                  </a:cubicBezTo>
                  <a:cubicBezTo>
                    <a:pt x="98" y="254"/>
                    <a:pt x="109" y="262"/>
                    <a:pt x="121" y="262"/>
                  </a:cubicBezTo>
                  <a:cubicBezTo>
                    <a:pt x="127" y="262"/>
                    <a:pt x="133" y="260"/>
                    <a:pt x="140" y="254"/>
                  </a:cubicBezTo>
                  <a:cubicBezTo>
                    <a:pt x="173" y="254"/>
                    <a:pt x="206" y="221"/>
                    <a:pt x="223" y="184"/>
                  </a:cubicBezTo>
                  <a:cubicBezTo>
                    <a:pt x="243" y="135"/>
                    <a:pt x="243" y="81"/>
                    <a:pt x="206" y="48"/>
                  </a:cubicBezTo>
                  <a:cubicBezTo>
                    <a:pt x="190" y="32"/>
                    <a:pt x="190" y="15"/>
                    <a:pt x="173" y="15"/>
                  </a:cubicBezTo>
                  <a:cubicBezTo>
                    <a:pt x="154" y="5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2" name="Google Shape;20532;p54"/>
            <p:cNvSpPr/>
            <p:nvPr/>
          </p:nvSpPr>
          <p:spPr>
            <a:xfrm>
              <a:off x="4573675" y="30256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9" y="1"/>
                  </a:moveTo>
                  <a:cubicBezTo>
                    <a:pt x="86" y="1"/>
                    <a:pt x="44" y="33"/>
                    <a:pt x="17" y="91"/>
                  </a:cubicBezTo>
                  <a:cubicBezTo>
                    <a:pt x="0" y="157"/>
                    <a:pt x="33" y="228"/>
                    <a:pt x="87" y="261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10" y="232"/>
                    <a:pt x="223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3" name="Google Shape;20533;p54"/>
            <p:cNvSpPr/>
            <p:nvPr/>
          </p:nvSpPr>
          <p:spPr>
            <a:xfrm>
              <a:off x="4562950" y="30118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6"/>
                    <a:pt x="1" y="162"/>
                    <a:pt x="34" y="216"/>
                  </a:cubicBezTo>
                  <a:cubicBezTo>
                    <a:pt x="50" y="232"/>
                    <a:pt x="87" y="249"/>
                    <a:pt x="120" y="265"/>
                  </a:cubicBezTo>
                  <a:cubicBezTo>
                    <a:pt x="137" y="265"/>
                    <a:pt x="170" y="249"/>
                    <a:pt x="190" y="232"/>
                  </a:cubicBezTo>
                  <a:cubicBezTo>
                    <a:pt x="223" y="216"/>
                    <a:pt x="223" y="179"/>
                    <a:pt x="240" y="146"/>
                  </a:cubicBezTo>
                  <a:cubicBezTo>
                    <a:pt x="240" y="113"/>
                    <a:pt x="223" y="76"/>
                    <a:pt x="207" y="43"/>
                  </a:cubicBezTo>
                  <a:cubicBezTo>
                    <a:pt x="207" y="26"/>
                    <a:pt x="190" y="26"/>
                    <a:pt x="170" y="10"/>
                  </a:cubicBezTo>
                  <a:lnTo>
                    <a:pt x="137" y="10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4" name="Google Shape;20534;p54"/>
            <p:cNvSpPr/>
            <p:nvPr/>
          </p:nvSpPr>
          <p:spPr>
            <a:xfrm>
              <a:off x="4651800" y="29981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95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7"/>
                    <a:pt x="1" y="180"/>
                    <a:pt x="17" y="213"/>
                  </a:cubicBezTo>
                  <a:cubicBezTo>
                    <a:pt x="38" y="230"/>
                    <a:pt x="71" y="250"/>
                    <a:pt x="104" y="267"/>
                  </a:cubicBezTo>
                  <a:cubicBezTo>
                    <a:pt x="120" y="267"/>
                    <a:pt x="157" y="250"/>
                    <a:pt x="174" y="230"/>
                  </a:cubicBezTo>
                  <a:cubicBezTo>
                    <a:pt x="223" y="180"/>
                    <a:pt x="244" y="110"/>
                    <a:pt x="190" y="44"/>
                  </a:cubicBezTo>
                  <a:cubicBezTo>
                    <a:pt x="190" y="24"/>
                    <a:pt x="174" y="24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5" name="Google Shape;20535;p54"/>
            <p:cNvSpPr/>
            <p:nvPr/>
          </p:nvSpPr>
          <p:spPr>
            <a:xfrm>
              <a:off x="4653975" y="29481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73" y="253"/>
                    <a:pt x="206" y="220"/>
                    <a:pt x="223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190" y="30"/>
                    <a:pt x="190" y="14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6" name="Google Shape;20536;p54"/>
            <p:cNvSpPr/>
            <p:nvPr/>
          </p:nvSpPr>
          <p:spPr>
            <a:xfrm>
              <a:off x="4657875" y="30260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7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67" y="247"/>
                    <a:pt x="104" y="267"/>
                  </a:cubicBezTo>
                  <a:cubicBezTo>
                    <a:pt x="137" y="267"/>
                    <a:pt x="170" y="247"/>
                    <a:pt x="186" y="230"/>
                  </a:cubicBezTo>
                  <a:cubicBezTo>
                    <a:pt x="207" y="214"/>
                    <a:pt x="223" y="181"/>
                    <a:pt x="223" y="143"/>
                  </a:cubicBezTo>
                  <a:cubicBezTo>
                    <a:pt x="223" y="110"/>
                    <a:pt x="223" y="77"/>
                    <a:pt x="207" y="40"/>
                  </a:cubicBezTo>
                  <a:cubicBezTo>
                    <a:pt x="186" y="24"/>
                    <a:pt x="170" y="7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7" name="Google Shape;20537;p54"/>
            <p:cNvSpPr/>
            <p:nvPr/>
          </p:nvSpPr>
          <p:spPr>
            <a:xfrm>
              <a:off x="4596875" y="3040275"/>
              <a:ext cx="5575" cy="3575"/>
            </a:xfrm>
            <a:custGeom>
              <a:avLst/>
              <a:gdLst/>
              <a:ahLst/>
              <a:cxnLst/>
              <a:rect l="l" t="t" r="r" b="b"/>
              <a:pathLst>
                <a:path w="223" h="143" extrusionOk="0">
                  <a:moveTo>
                    <a:pt x="117" y="1"/>
                  </a:moveTo>
                  <a:cubicBezTo>
                    <a:pt x="67" y="1"/>
                    <a:pt x="27" y="35"/>
                    <a:pt x="0" y="89"/>
                  </a:cubicBezTo>
                  <a:lnTo>
                    <a:pt x="0" y="142"/>
                  </a:lnTo>
                  <a:lnTo>
                    <a:pt x="223" y="142"/>
                  </a:lnTo>
                  <a:cubicBezTo>
                    <a:pt x="223" y="89"/>
                    <a:pt x="190" y="39"/>
                    <a:pt x="153" y="6"/>
                  </a:cubicBezTo>
                  <a:cubicBezTo>
                    <a:pt x="140" y="2"/>
                    <a:pt x="128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8" name="Google Shape;20538;p54"/>
            <p:cNvSpPr/>
            <p:nvPr/>
          </p:nvSpPr>
          <p:spPr>
            <a:xfrm>
              <a:off x="4652225" y="29658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5" y="0"/>
                  </a:moveTo>
                  <a:cubicBezTo>
                    <a:pt x="88" y="0"/>
                    <a:pt x="70" y="4"/>
                    <a:pt x="54" y="13"/>
                  </a:cubicBezTo>
                  <a:cubicBezTo>
                    <a:pt x="37" y="29"/>
                    <a:pt x="21" y="46"/>
                    <a:pt x="0" y="79"/>
                  </a:cubicBezTo>
                  <a:lnTo>
                    <a:pt x="0" y="165"/>
                  </a:lnTo>
                  <a:cubicBezTo>
                    <a:pt x="21" y="202"/>
                    <a:pt x="37" y="235"/>
                    <a:pt x="70" y="252"/>
                  </a:cubicBezTo>
                  <a:cubicBezTo>
                    <a:pt x="79" y="255"/>
                    <a:pt x="89" y="256"/>
                    <a:pt x="98" y="256"/>
                  </a:cubicBezTo>
                  <a:cubicBezTo>
                    <a:pt x="145" y="256"/>
                    <a:pt x="193" y="223"/>
                    <a:pt x="206" y="165"/>
                  </a:cubicBezTo>
                  <a:cubicBezTo>
                    <a:pt x="243" y="116"/>
                    <a:pt x="206" y="29"/>
                    <a:pt x="157" y="13"/>
                  </a:cubicBezTo>
                  <a:cubicBezTo>
                    <a:pt x="140" y="4"/>
                    <a:pt x="12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9" name="Google Shape;20539;p54"/>
            <p:cNvSpPr/>
            <p:nvPr/>
          </p:nvSpPr>
          <p:spPr>
            <a:xfrm>
              <a:off x="4659525" y="2980925"/>
              <a:ext cx="6125" cy="6650"/>
            </a:xfrm>
            <a:custGeom>
              <a:avLst/>
              <a:gdLst/>
              <a:ahLst/>
              <a:cxnLst/>
              <a:rect l="l" t="t" r="r" b="b"/>
              <a:pathLst>
                <a:path w="245" h="266" extrusionOk="0">
                  <a:moveTo>
                    <a:pt x="121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8" y="10"/>
                    <a:pt x="1" y="76"/>
                    <a:pt x="1" y="146"/>
                  </a:cubicBezTo>
                  <a:cubicBezTo>
                    <a:pt x="17" y="179"/>
                    <a:pt x="38" y="216"/>
                    <a:pt x="54" y="232"/>
                  </a:cubicBezTo>
                  <a:cubicBezTo>
                    <a:pt x="71" y="249"/>
                    <a:pt x="104" y="265"/>
                    <a:pt x="141" y="265"/>
                  </a:cubicBezTo>
                  <a:cubicBezTo>
                    <a:pt x="190" y="249"/>
                    <a:pt x="244" y="179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4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0" name="Google Shape;20540;p54"/>
            <p:cNvSpPr/>
            <p:nvPr/>
          </p:nvSpPr>
          <p:spPr>
            <a:xfrm>
              <a:off x="4643250" y="3028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0"/>
                  </a:moveTo>
                  <a:cubicBezTo>
                    <a:pt x="5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3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1" name="Google Shape;20541;p54"/>
            <p:cNvSpPr/>
            <p:nvPr/>
          </p:nvSpPr>
          <p:spPr>
            <a:xfrm>
              <a:off x="4648400" y="30133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1" y="70"/>
                    <a:pt x="1" y="136"/>
                  </a:cubicBezTo>
                  <a:cubicBezTo>
                    <a:pt x="17" y="173"/>
                    <a:pt x="17" y="206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39"/>
                    <a:pt x="240" y="173"/>
                    <a:pt x="223" y="103"/>
                  </a:cubicBezTo>
                  <a:cubicBezTo>
                    <a:pt x="223" y="54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2" name="Google Shape;20542;p54"/>
            <p:cNvSpPr/>
            <p:nvPr/>
          </p:nvSpPr>
          <p:spPr>
            <a:xfrm>
              <a:off x="4569750" y="29952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1"/>
                  </a:moveTo>
                  <a:cubicBezTo>
                    <a:pt x="71" y="17"/>
                    <a:pt x="54" y="33"/>
                    <a:pt x="38" y="54"/>
                  </a:cubicBezTo>
                  <a:cubicBezTo>
                    <a:pt x="21" y="87"/>
                    <a:pt x="1" y="120"/>
                    <a:pt x="21" y="157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78" y="254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3" name="Google Shape;20543;p54"/>
            <p:cNvSpPr/>
            <p:nvPr/>
          </p:nvSpPr>
          <p:spPr>
            <a:xfrm>
              <a:off x="4958850" y="300067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22" y="0"/>
                  </a:moveTo>
                  <a:cubicBezTo>
                    <a:pt x="104" y="0"/>
                    <a:pt x="82" y="12"/>
                    <a:pt x="71" y="24"/>
                  </a:cubicBezTo>
                  <a:cubicBezTo>
                    <a:pt x="21" y="77"/>
                    <a:pt x="1" y="164"/>
                    <a:pt x="54" y="213"/>
                  </a:cubicBezTo>
                  <a:cubicBezTo>
                    <a:pt x="73" y="244"/>
                    <a:pt x="105" y="263"/>
                    <a:pt x="137" y="263"/>
                  </a:cubicBezTo>
                  <a:cubicBezTo>
                    <a:pt x="161" y="263"/>
                    <a:pt x="186" y="253"/>
                    <a:pt x="207" y="230"/>
                  </a:cubicBezTo>
                  <a:cubicBezTo>
                    <a:pt x="260" y="180"/>
                    <a:pt x="260" y="110"/>
                    <a:pt x="227" y="44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41" y="7"/>
                  </a:lnTo>
                  <a:cubicBezTo>
                    <a:pt x="136" y="2"/>
                    <a:pt x="129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4" name="Google Shape;20544;p54"/>
            <p:cNvSpPr/>
            <p:nvPr/>
          </p:nvSpPr>
          <p:spPr>
            <a:xfrm>
              <a:off x="4566350" y="2796025"/>
              <a:ext cx="5600" cy="4400"/>
            </a:xfrm>
            <a:custGeom>
              <a:avLst/>
              <a:gdLst/>
              <a:ahLst/>
              <a:cxnLst/>
              <a:rect l="l" t="t" r="r" b="b"/>
              <a:pathLst>
                <a:path w="224" h="176" extrusionOk="0">
                  <a:moveTo>
                    <a:pt x="223" y="1"/>
                  </a:moveTo>
                  <a:cubicBezTo>
                    <a:pt x="174" y="17"/>
                    <a:pt x="104" y="34"/>
                    <a:pt x="54" y="34"/>
                  </a:cubicBezTo>
                  <a:cubicBezTo>
                    <a:pt x="34" y="34"/>
                    <a:pt x="17" y="50"/>
                    <a:pt x="1" y="50"/>
                  </a:cubicBezTo>
                  <a:cubicBezTo>
                    <a:pt x="1" y="104"/>
                    <a:pt x="34" y="154"/>
                    <a:pt x="71" y="170"/>
                  </a:cubicBezTo>
                  <a:cubicBezTo>
                    <a:pt x="83" y="174"/>
                    <a:pt x="95" y="176"/>
                    <a:pt x="106" y="176"/>
                  </a:cubicBezTo>
                  <a:cubicBezTo>
                    <a:pt x="156" y="176"/>
                    <a:pt x="197" y="141"/>
                    <a:pt x="223" y="88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5" name="Google Shape;20545;p54"/>
            <p:cNvSpPr/>
            <p:nvPr/>
          </p:nvSpPr>
          <p:spPr>
            <a:xfrm>
              <a:off x="4561200" y="3026600"/>
              <a:ext cx="3425" cy="6625"/>
            </a:xfrm>
            <a:custGeom>
              <a:avLst/>
              <a:gdLst/>
              <a:ahLst/>
              <a:cxnLst/>
              <a:rect l="l" t="t" r="r" b="b"/>
              <a:pathLst>
                <a:path w="137" h="265" extrusionOk="0">
                  <a:moveTo>
                    <a:pt x="1" y="1"/>
                  </a:moveTo>
                  <a:lnTo>
                    <a:pt x="1" y="261"/>
                  </a:lnTo>
                  <a:cubicBezTo>
                    <a:pt x="10" y="263"/>
                    <a:pt x="19" y="265"/>
                    <a:pt x="27" y="265"/>
                  </a:cubicBezTo>
                  <a:cubicBezTo>
                    <a:pt x="70" y="265"/>
                    <a:pt x="106" y="232"/>
                    <a:pt x="120" y="174"/>
                  </a:cubicBezTo>
                  <a:cubicBezTo>
                    <a:pt x="137" y="120"/>
                    <a:pt x="104" y="38"/>
                    <a:pt x="54" y="17"/>
                  </a:cubicBezTo>
                  <a:cubicBezTo>
                    <a:pt x="34" y="1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6" name="Google Shape;20546;p54"/>
            <p:cNvSpPr/>
            <p:nvPr/>
          </p:nvSpPr>
          <p:spPr>
            <a:xfrm>
              <a:off x="4977400" y="3003000"/>
              <a:ext cx="1675" cy="3025"/>
            </a:xfrm>
            <a:custGeom>
              <a:avLst/>
              <a:gdLst/>
              <a:ahLst/>
              <a:cxnLst/>
              <a:rect l="l" t="t" r="r" b="b"/>
              <a:pathLst>
                <a:path w="67" h="121" extrusionOk="0">
                  <a:moveTo>
                    <a:pt x="1" y="1"/>
                  </a:moveTo>
                  <a:lnTo>
                    <a:pt x="1" y="34"/>
                  </a:lnTo>
                  <a:cubicBezTo>
                    <a:pt x="17" y="71"/>
                    <a:pt x="34" y="104"/>
                    <a:pt x="67" y="120"/>
                  </a:cubicBezTo>
                  <a:cubicBezTo>
                    <a:pt x="34" y="71"/>
                    <a:pt x="17" y="3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7" name="Google Shape;20547;p54"/>
            <p:cNvSpPr/>
            <p:nvPr/>
          </p:nvSpPr>
          <p:spPr>
            <a:xfrm>
              <a:off x="4566775" y="304132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96" y="1"/>
                  </a:moveTo>
                  <a:cubicBezTo>
                    <a:pt x="53" y="1"/>
                    <a:pt x="12" y="32"/>
                    <a:pt x="0" y="84"/>
                  </a:cubicBezTo>
                  <a:lnTo>
                    <a:pt x="206" y="84"/>
                  </a:lnTo>
                  <a:cubicBezTo>
                    <a:pt x="190" y="47"/>
                    <a:pt x="173" y="30"/>
                    <a:pt x="140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8" name="Google Shape;20548;p54"/>
            <p:cNvSpPr/>
            <p:nvPr/>
          </p:nvSpPr>
          <p:spPr>
            <a:xfrm>
              <a:off x="4962350" y="3032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6" y="262"/>
                    <a:pt x="131" y="260"/>
                    <a:pt x="137" y="255"/>
                  </a:cubicBezTo>
                  <a:cubicBezTo>
                    <a:pt x="170" y="255"/>
                    <a:pt x="207" y="222"/>
                    <a:pt x="224" y="185"/>
                  </a:cubicBezTo>
                  <a:cubicBezTo>
                    <a:pt x="240" y="135"/>
                    <a:pt x="240" y="82"/>
                    <a:pt x="207" y="49"/>
                  </a:cubicBezTo>
                  <a:cubicBezTo>
                    <a:pt x="191" y="32"/>
                    <a:pt x="191" y="16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9" name="Google Shape;20549;p54"/>
            <p:cNvSpPr/>
            <p:nvPr/>
          </p:nvSpPr>
          <p:spPr>
            <a:xfrm>
              <a:off x="4966175" y="2987125"/>
              <a:ext cx="5175" cy="6175"/>
            </a:xfrm>
            <a:custGeom>
              <a:avLst/>
              <a:gdLst/>
              <a:ahLst/>
              <a:cxnLst/>
              <a:rect l="l" t="t" r="r" b="b"/>
              <a:pathLst>
                <a:path w="207" h="247" extrusionOk="0">
                  <a:moveTo>
                    <a:pt x="87" y="1"/>
                  </a:moveTo>
                  <a:cubicBezTo>
                    <a:pt x="38" y="17"/>
                    <a:pt x="0" y="71"/>
                    <a:pt x="17" y="137"/>
                  </a:cubicBezTo>
                  <a:cubicBezTo>
                    <a:pt x="17" y="174"/>
                    <a:pt x="38" y="207"/>
                    <a:pt x="71" y="223"/>
                  </a:cubicBezTo>
                  <a:cubicBezTo>
                    <a:pt x="82" y="235"/>
                    <a:pt x="102" y="247"/>
                    <a:pt x="120" y="247"/>
                  </a:cubicBezTo>
                  <a:cubicBezTo>
                    <a:pt x="127" y="247"/>
                    <a:pt x="135" y="245"/>
                    <a:pt x="141" y="240"/>
                  </a:cubicBezTo>
                  <a:cubicBezTo>
                    <a:pt x="174" y="240"/>
                    <a:pt x="190" y="223"/>
                    <a:pt x="207" y="207"/>
                  </a:cubicBezTo>
                  <a:cubicBezTo>
                    <a:pt x="174" y="137"/>
                    <a:pt x="141" y="7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0" name="Google Shape;20550;p54"/>
            <p:cNvSpPr/>
            <p:nvPr/>
          </p:nvSpPr>
          <p:spPr>
            <a:xfrm>
              <a:off x="4976900" y="3032175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24" y="1"/>
                  </a:moveTo>
                  <a:cubicBezTo>
                    <a:pt x="87" y="1"/>
                    <a:pt x="54" y="1"/>
                    <a:pt x="37" y="38"/>
                  </a:cubicBezTo>
                  <a:cubicBezTo>
                    <a:pt x="21" y="54"/>
                    <a:pt x="0" y="87"/>
                    <a:pt x="0" y="124"/>
                  </a:cubicBezTo>
                  <a:cubicBezTo>
                    <a:pt x="0" y="157"/>
                    <a:pt x="0" y="190"/>
                    <a:pt x="21" y="207"/>
                  </a:cubicBezTo>
                  <a:cubicBezTo>
                    <a:pt x="37" y="244"/>
                    <a:pt x="70" y="260"/>
                    <a:pt x="87" y="260"/>
                  </a:cubicBezTo>
                  <a:cubicBezTo>
                    <a:pt x="124" y="260"/>
                    <a:pt x="157" y="260"/>
                    <a:pt x="173" y="227"/>
                  </a:cubicBezTo>
                  <a:cubicBezTo>
                    <a:pt x="227" y="190"/>
                    <a:pt x="227" y="104"/>
                    <a:pt x="190" y="54"/>
                  </a:cubicBezTo>
                  <a:cubicBezTo>
                    <a:pt x="173" y="38"/>
                    <a:pt x="173" y="21"/>
                    <a:pt x="157" y="21"/>
                  </a:cubicBezTo>
                  <a:cubicBezTo>
                    <a:pt x="140" y="1"/>
                    <a:pt x="12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1" name="Google Shape;20551;p54"/>
            <p:cNvSpPr/>
            <p:nvPr/>
          </p:nvSpPr>
          <p:spPr>
            <a:xfrm>
              <a:off x="4610975" y="2786550"/>
              <a:ext cx="5700" cy="5600"/>
            </a:xfrm>
            <a:custGeom>
              <a:avLst/>
              <a:gdLst/>
              <a:ahLst/>
              <a:cxnLst/>
              <a:rect l="l" t="t" r="r" b="b"/>
              <a:pathLst>
                <a:path w="228" h="224" extrusionOk="0">
                  <a:moveTo>
                    <a:pt x="191" y="1"/>
                  </a:moveTo>
                  <a:cubicBezTo>
                    <a:pt x="125" y="1"/>
                    <a:pt x="71" y="17"/>
                    <a:pt x="22" y="17"/>
                  </a:cubicBezTo>
                  <a:cubicBezTo>
                    <a:pt x="1" y="71"/>
                    <a:pt x="1" y="137"/>
                    <a:pt x="38" y="174"/>
                  </a:cubicBezTo>
                  <a:cubicBezTo>
                    <a:pt x="54" y="207"/>
                    <a:pt x="71" y="223"/>
                    <a:pt x="104" y="223"/>
                  </a:cubicBezTo>
                  <a:cubicBezTo>
                    <a:pt x="141" y="223"/>
                    <a:pt x="158" y="223"/>
                    <a:pt x="191" y="190"/>
                  </a:cubicBezTo>
                  <a:cubicBezTo>
                    <a:pt x="207" y="174"/>
                    <a:pt x="228" y="137"/>
                    <a:pt x="228" y="104"/>
                  </a:cubicBezTo>
                  <a:cubicBezTo>
                    <a:pt x="228" y="71"/>
                    <a:pt x="228" y="34"/>
                    <a:pt x="207" y="17"/>
                  </a:cubicBezTo>
                  <a:lnTo>
                    <a:pt x="1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2" name="Google Shape;20552;p54"/>
            <p:cNvSpPr/>
            <p:nvPr/>
          </p:nvSpPr>
          <p:spPr>
            <a:xfrm>
              <a:off x="4900925" y="3043000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87" y="0"/>
                  </a:moveTo>
                  <a:cubicBezTo>
                    <a:pt x="71" y="17"/>
                    <a:pt x="50" y="17"/>
                    <a:pt x="34" y="33"/>
                  </a:cubicBezTo>
                  <a:cubicBezTo>
                    <a:pt x="17" y="66"/>
                    <a:pt x="1" y="83"/>
                    <a:pt x="1" y="120"/>
                  </a:cubicBezTo>
                  <a:lnTo>
                    <a:pt x="223" y="120"/>
                  </a:lnTo>
                  <a:cubicBezTo>
                    <a:pt x="207" y="66"/>
                    <a:pt x="190" y="33"/>
                    <a:pt x="153" y="17"/>
                  </a:cubicBezTo>
                  <a:cubicBezTo>
                    <a:pt x="137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3" name="Google Shape;20553;p54"/>
            <p:cNvSpPr/>
            <p:nvPr/>
          </p:nvSpPr>
          <p:spPr>
            <a:xfrm>
              <a:off x="4739000" y="3044225"/>
              <a:ext cx="3025" cy="450"/>
            </a:xfrm>
            <a:custGeom>
              <a:avLst/>
              <a:gdLst/>
              <a:ahLst/>
              <a:cxnLst/>
              <a:rect l="l" t="t" r="r" b="b"/>
              <a:pathLst>
                <a:path w="121" h="18" extrusionOk="0">
                  <a:moveTo>
                    <a:pt x="34" y="1"/>
                  </a:moveTo>
                  <a:cubicBezTo>
                    <a:pt x="34" y="1"/>
                    <a:pt x="17" y="17"/>
                    <a:pt x="1" y="17"/>
                  </a:cubicBezTo>
                  <a:lnTo>
                    <a:pt x="120" y="17"/>
                  </a:lnTo>
                  <a:cubicBezTo>
                    <a:pt x="104" y="17"/>
                    <a:pt x="104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4" name="Google Shape;20554;p54"/>
            <p:cNvSpPr/>
            <p:nvPr/>
          </p:nvSpPr>
          <p:spPr>
            <a:xfrm>
              <a:off x="4581400" y="3039500"/>
              <a:ext cx="5600" cy="3925"/>
            </a:xfrm>
            <a:custGeom>
              <a:avLst/>
              <a:gdLst/>
              <a:ahLst/>
              <a:cxnLst/>
              <a:rect l="l" t="t" r="r" b="b"/>
              <a:pathLst>
                <a:path w="224" h="15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lnTo>
                    <a:pt x="223" y="157"/>
                  </a:lnTo>
                  <a:lnTo>
                    <a:pt x="223" y="103"/>
                  </a:lnTo>
                  <a:cubicBezTo>
                    <a:pt x="223" y="70"/>
                    <a:pt x="207" y="54"/>
                    <a:pt x="174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5" name="Google Shape;20555;p54"/>
            <p:cNvSpPr/>
            <p:nvPr/>
          </p:nvSpPr>
          <p:spPr>
            <a:xfrm>
              <a:off x="4916400" y="29614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36"/>
                    <a:pt x="70" y="253"/>
                  </a:cubicBezTo>
                  <a:cubicBezTo>
                    <a:pt x="88" y="263"/>
                    <a:pt x="106" y="267"/>
                    <a:pt x="124" y="267"/>
                  </a:cubicBezTo>
                  <a:cubicBezTo>
                    <a:pt x="170" y="267"/>
                    <a:pt x="211" y="235"/>
                    <a:pt x="223" y="187"/>
                  </a:cubicBezTo>
                  <a:cubicBezTo>
                    <a:pt x="239" y="117"/>
                    <a:pt x="206" y="30"/>
                    <a:pt x="153" y="14"/>
                  </a:cubicBezTo>
                  <a:cubicBezTo>
                    <a:pt x="139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6" name="Google Shape;20556;p54"/>
            <p:cNvSpPr/>
            <p:nvPr/>
          </p:nvSpPr>
          <p:spPr>
            <a:xfrm>
              <a:off x="4649225" y="30421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12" y="0"/>
                  </a:moveTo>
                  <a:cubicBezTo>
                    <a:pt x="104" y="0"/>
                    <a:pt x="95" y="5"/>
                    <a:pt x="87" y="13"/>
                  </a:cubicBezTo>
                  <a:cubicBezTo>
                    <a:pt x="54" y="13"/>
                    <a:pt x="38" y="33"/>
                    <a:pt x="17" y="50"/>
                  </a:cubicBezTo>
                  <a:lnTo>
                    <a:pt x="0" y="66"/>
                  </a:lnTo>
                  <a:lnTo>
                    <a:pt x="190" y="83"/>
                  </a:lnTo>
                  <a:cubicBezTo>
                    <a:pt x="190" y="50"/>
                    <a:pt x="157" y="33"/>
                    <a:pt x="141" y="13"/>
                  </a:cubicBezTo>
                  <a:cubicBezTo>
                    <a:pt x="130" y="5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7" name="Google Shape;20557;p54"/>
            <p:cNvSpPr/>
            <p:nvPr/>
          </p:nvSpPr>
          <p:spPr>
            <a:xfrm>
              <a:off x="4681075" y="3038675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83" y="0"/>
                  </a:moveTo>
                  <a:cubicBezTo>
                    <a:pt x="66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73"/>
                    <a:pt x="17" y="206"/>
                    <a:pt x="33" y="223"/>
                  </a:cubicBezTo>
                  <a:lnTo>
                    <a:pt x="186" y="223"/>
                  </a:lnTo>
                  <a:cubicBezTo>
                    <a:pt x="207" y="190"/>
                    <a:pt x="223" y="153"/>
                    <a:pt x="223" y="103"/>
                  </a:cubicBezTo>
                  <a:cubicBezTo>
                    <a:pt x="207" y="70"/>
                    <a:pt x="207" y="33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8" name="Google Shape;20558;p54"/>
            <p:cNvSpPr/>
            <p:nvPr/>
          </p:nvSpPr>
          <p:spPr>
            <a:xfrm>
              <a:off x="4666025" y="3040425"/>
              <a:ext cx="5600" cy="3825"/>
            </a:xfrm>
            <a:custGeom>
              <a:avLst/>
              <a:gdLst/>
              <a:ahLst/>
              <a:cxnLst/>
              <a:rect l="l" t="t" r="r" b="b"/>
              <a:pathLst>
                <a:path w="224" h="153" extrusionOk="0">
                  <a:moveTo>
                    <a:pt x="104" y="0"/>
                  </a:moveTo>
                  <a:cubicBezTo>
                    <a:pt x="34" y="17"/>
                    <a:pt x="1" y="83"/>
                    <a:pt x="1" y="153"/>
                  </a:cubicBezTo>
                  <a:lnTo>
                    <a:pt x="223" y="153"/>
                  </a:lnTo>
                  <a:lnTo>
                    <a:pt x="223" y="120"/>
                  </a:lnTo>
                  <a:cubicBezTo>
                    <a:pt x="223" y="83"/>
                    <a:pt x="207" y="50"/>
                    <a:pt x="170" y="33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9" name="Google Shape;20559;p54"/>
            <p:cNvSpPr/>
            <p:nvPr/>
          </p:nvSpPr>
          <p:spPr>
            <a:xfrm>
              <a:off x="4917625" y="3041250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73"/>
                    <a:pt x="21" y="173"/>
                    <a:pt x="38" y="190"/>
                  </a:cubicBezTo>
                  <a:lnTo>
                    <a:pt x="227" y="190"/>
                  </a:lnTo>
                  <a:cubicBezTo>
                    <a:pt x="227" y="173"/>
                    <a:pt x="244" y="136"/>
                    <a:pt x="244" y="103"/>
                  </a:cubicBezTo>
                  <a:cubicBezTo>
                    <a:pt x="227" y="70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0" name="Google Shape;20560;p54"/>
            <p:cNvSpPr/>
            <p:nvPr/>
          </p:nvSpPr>
          <p:spPr>
            <a:xfrm>
              <a:off x="4924950" y="30240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17"/>
                    <a:pt x="0" y="71"/>
                    <a:pt x="0" y="157"/>
                  </a:cubicBezTo>
                  <a:cubicBezTo>
                    <a:pt x="17" y="190"/>
                    <a:pt x="37" y="207"/>
                    <a:pt x="54" y="223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23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1" name="Google Shape;20561;p54"/>
            <p:cNvSpPr/>
            <p:nvPr/>
          </p:nvSpPr>
          <p:spPr>
            <a:xfrm>
              <a:off x="4924125" y="29763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3"/>
                    <a:pt x="115" y="257"/>
                    <a:pt x="129" y="257"/>
                  </a:cubicBezTo>
                  <a:cubicBezTo>
                    <a:pt x="170" y="257"/>
                    <a:pt x="211" y="226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2" name="Google Shape;20562;p54"/>
            <p:cNvSpPr/>
            <p:nvPr/>
          </p:nvSpPr>
          <p:spPr>
            <a:xfrm>
              <a:off x="4931425" y="2960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19" y="1"/>
                  </a:moveTo>
                  <a:cubicBezTo>
                    <a:pt x="76" y="1"/>
                    <a:pt x="41" y="34"/>
                    <a:pt x="17" y="82"/>
                  </a:cubicBezTo>
                  <a:cubicBezTo>
                    <a:pt x="1" y="152"/>
                    <a:pt x="34" y="222"/>
                    <a:pt x="88" y="255"/>
                  </a:cubicBezTo>
                  <a:cubicBezTo>
                    <a:pt x="96" y="258"/>
                    <a:pt x="105" y="259"/>
                    <a:pt x="114" y="259"/>
                  </a:cubicBezTo>
                  <a:cubicBezTo>
                    <a:pt x="159" y="259"/>
                    <a:pt x="210" y="226"/>
                    <a:pt x="224" y="168"/>
                  </a:cubicBezTo>
                  <a:cubicBezTo>
                    <a:pt x="257" y="119"/>
                    <a:pt x="224" y="32"/>
                    <a:pt x="170" y="16"/>
                  </a:cubicBezTo>
                  <a:cubicBezTo>
                    <a:pt x="152" y="5"/>
                    <a:pt x="13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3" name="Google Shape;20563;p54"/>
            <p:cNvSpPr/>
            <p:nvPr/>
          </p:nvSpPr>
          <p:spPr>
            <a:xfrm>
              <a:off x="4931850" y="29909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17" y="227"/>
                    <a:pt x="50" y="244"/>
                  </a:cubicBezTo>
                  <a:cubicBezTo>
                    <a:pt x="65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21"/>
                    <a:pt x="153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4" name="Google Shape;20564;p54"/>
            <p:cNvSpPr/>
            <p:nvPr/>
          </p:nvSpPr>
          <p:spPr>
            <a:xfrm>
              <a:off x="4913400" y="2933850"/>
              <a:ext cx="5175" cy="4200"/>
            </a:xfrm>
            <a:custGeom>
              <a:avLst/>
              <a:gdLst/>
              <a:ahLst/>
              <a:cxnLst/>
              <a:rect l="l" t="t" r="r" b="b"/>
              <a:pathLst>
                <a:path w="207" h="168" extrusionOk="0">
                  <a:moveTo>
                    <a:pt x="0" y="0"/>
                  </a:moveTo>
                  <a:lnTo>
                    <a:pt x="0" y="54"/>
                  </a:lnTo>
                  <a:cubicBezTo>
                    <a:pt x="0" y="103"/>
                    <a:pt x="33" y="140"/>
                    <a:pt x="66" y="157"/>
                  </a:cubicBezTo>
                  <a:cubicBezTo>
                    <a:pt x="82" y="164"/>
                    <a:pt x="99" y="168"/>
                    <a:pt x="117" y="168"/>
                  </a:cubicBezTo>
                  <a:cubicBezTo>
                    <a:pt x="142" y="168"/>
                    <a:pt x="168" y="160"/>
                    <a:pt x="190" y="140"/>
                  </a:cubicBezTo>
                  <a:cubicBezTo>
                    <a:pt x="190" y="120"/>
                    <a:pt x="207" y="120"/>
                    <a:pt x="207" y="103"/>
                  </a:cubicBezTo>
                  <a:cubicBezTo>
                    <a:pt x="137" y="70"/>
                    <a:pt x="66" y="3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5" name="Google Shape;20565;p54"/>
            <p:cNvSpPr/>
            <p:nvPr/>
          </p:nvSpPr>
          <p:spPr>
            <a:xfrm>
              <a:off x="4955050" y="3017750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4" y="0"/>
                  </a:moveTo>
                  <a:cubicBezTo>
                    <a:pt x="103" y="0"/>
                    <a:pt x="95" y="4"/>
                    <a:pt x="87" y="13"/>
                  </a:cubicBezTo>
                  <a:cubicBezTo>
                    <a:pt x="70" y="13"/>
                    <a:pt x="33" y="29"/>
                    <a:pt x="17" y="62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33" y="235"/>
                  </a:cubicBezTo>
                  <a:cubicBezTo>
                    <a:pt x="59" y="247"/>
                    <a:pt x="75" y="259"/>
                    <a:pt x="94" y="259"/>
                  </a:cubicBezTo>
                  <a:cubicBezTo>
                    <a:pt x="102" y="259"/>
                    <a:pt x="110" y="257"/>
                    <a:pt x="120" y="252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6" y="83"/>
                    <a:pt x="190" y="46"/>
                    <a:pt x="173" y="29"/>
                  </a:cubicBezTo>
                  <a:cubicBezTo>
                    <a:pt x="173" y="13"/>
                    <a:pt x="153" y="13"/>
                    <a:pt x="153" y="13"/>
                  </a:cubicBezTo>
                  <a:cubicBezTo>
                    <a:pt x="136" y="4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6" name="Google Shape;20566;p54"/>
            <p:cNvSpPr/>
            <p:nvPr/>
          </p:nvSpPr>
          <p:spPr>
            <a:xfrm>
              <a:off x="4920725" y="29467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7"/>
                    <a:pt x="223" y="174"/>
                    <a:pt x="239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206" y="38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7" name="Google Shape;20567;p54"/>
            <p:cNvSpPr/>
            <p:nvPr/>
          </p:nvSpPr>
          <p:spPr>
            <a:xfrm>
              <a:off x="4918150" y="29961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4" y="218"/>
                    <a:pt x="54" y="263"/>
                    <a:pt x="110" y="263"/>
                  </a:cubicBezTo>
                  <a:cubicBezTo>
                    <a:pt x="118" y="263"/>
                    <a:pt x="127" y="262"/>
                    <a:pt x="136" y="260"/>
                  </a:cubicBezTo>
                  <a:cubicBezTo>
                    <a:pt x="153" y="260"/>
                    <a:pt x="186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8" name="Google Shape;20568;p54"/>
            <p:cNvSpPr/>
            <p:nvPr/>
          </p:nvSpPr>
          <p:spPr>
            <a:xfrm>
              <a:off x="4916400" y="3011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22"/>
                    <a:pt x="0" y="88"/>
                    <a:pt x="17" y="158"/>
                  </a:cubicBezTo>
                  <a:cubicBezTo>
                    <a:pt x="17" y="191"/>
                    <a:pt x="33" y="228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73" y="261"/>
                    <a:pt x="190" y="244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55"/>
                    <a:pt x="190" y="38"/>
                  </a:cubicBezTo>
                  <a:cubicBezTo>
                    <a:pt x="173" y="22"/>
                    <a:pt x="173" y="22"/>
                    <a:pt x="153" y="22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9" name="Google Shape;20569;p54"/>
            <p:cNvSpPr/>
            <p:nvPr/>
          </p:nvSpPr>
          <p:spPr>
            <a:xfrm>
              <a:off x="4931425" y="30073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34"/>
                  </a:cubicBezTo>
                  <a:cubicBezTo>
                    <a:pt x="1" y="67"/>
                    <a:pt x="1" y="153"/>
                    <a:pt x="34" y="207"/>
                  </a:cubicBezTo>
                  <a:cubicBezTo>
                    <a:pt x="50" y="240"/>
                    <a:pt x="88" y="257"/>
                    <a:pt x="104" y="257"/>
                  </a:cubicBezTo>
                  <a:cubicBezTo>
                    <a:pt x="137" y="257"/>
                    <a:pt x="170" y="257"/>
                    <a:pt x="191" y="224"/>
                  </a:cubicBezTo>
                  <a:cubicBezTo>
                    <a:pt x="240" y="191"/>
                    <a:pt x="240" y="104"/>
                    <a:pt x="207" y="50"/>
                  </a:cubicBezTo>
                  <a:cubicBezTo>
                    <a:pt x="191" y="34"/>
                    <a:pt x="170" y="17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0" name="Google Shape;20570;p54"/>
            <p:cNvSpPr/>
            <p:nvPr/>
          </p:nvSpPr>
          <p:spPr>
            <a:xfrm>
              <a:off x="4950300" y="30365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8" y="255"/>
                    <a:pt x="93" y="267"/>
                    <a:pt x="112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1" name="Google Shape;20571;p54"/>
            <p:cNvSpPr/>
            <p:nvPr/>
          </p:nvSpPr>
          <p:spPr>
            <a:xfrm>
              <a:off x="4944325" y="3004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39"/>
                    <a:pt x="239" y="186"/>
                    <a:pt x="239" y="103"/>
                  </a:cubicBezTo>
                  <a:cubicBezTo>
                    <a:pt x="223" y="66"/>
                    <a:pt x="207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2" name="Google Shape;20572;p54"/>
            <p:cNvSpPr/>
            <p:nvPr/>
          </p:nvSpPr>
          <p:spPr>
            <a:xfrm>
              <a:off x="4945975" y="29882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84" y="0"/>
                    <a:pt x="35" y="35"/>
                    <a:pt x="21" y="91"/>
                  </a:cubicBezTo>
                  <a:cubicBezTo>
                    <a:pt x="0" y="161"/>
                    <a:pt x="37" y="231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2" y="229"/>
                    <a:pt x="227" y="177"/>
                  </a:cubicBezTo>
                  <a:cubicBezTo>
                    <a:pt x="244" y="107"/>
                    <a:pt x="227" y="41"/>
                    <a:pt x="173" y="4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3" name="Google Shape;20573;p54"/>
            <p:cNvSpPr/>
            <p:nvPr/>
          </p:nvSpPr>
          <p:spPr>
            <a:xfrm>
              <a:off x="4932675" y="30393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71" y="8"/>
                    <a:pt x="54" y="25"/>
                    <a:pt x="38" y="62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8" y="214"/>
                    <a:pt x="54" y="231"/>
                  </a:cubicBezTo>
                  <a:cubicBezTo>
                    <a:pt x="87" y="251"/>
                    <a:pt x="104" y="268"/>
                    <a:pt x="141" y="268"/>
                  </a:cubicBezTo>
                  <a:cubicBezTo>
                    <a:pt x="207" y="251"/>
                    <a:pt x="244" y="181"/>
                    <a:pt x="223" y="111"/>
                  </a:cubicBezTo>
                  <a:cubicBezTo>
                    <a:pt x="223" y="78"/>
                    <a:pt x="207" y="45"/>
                    <a:pt x="190" y="25"/>
                  </a:cubicBezTo>
                  <a:cubicBezTo>
                    <a:pt x="174" y="25"/>
                    <a:pt x="174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4" name="Google Shape;20574;p54"/>
            <p:cNvSpPr/>
            <p:nvPr/>
          </p:nvSpPr>
          <p:spPr>
            <a:xfrm>
              <a:off x="4942150" y="30240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1"/>
                  </a:moveTo>
                  <a:cubicBezTo>
                    <a:pt x="104" y="1"/>
                    <a:pt x="71" y="17"/>
                    <a:pt x="50" y="38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7" y="190"/>
                    <a:pt x="34" y="223"/>
                  </a:cubicBezTo>
                  <a:cubicBezTo>
                    <a:pt x="55" y="253"/>
                    <a:pt x="84" y="267"/>
                    <a:pt x="116" y="267"/>
                  </a:cubicBezTo>
                  <a:cubicBezTo>
                    <a:pt x="141" y="267"/>
                    <a:pt x="167" y="259"/>
                    <a:pt x="190" y="244"/>
                  </a:cubicBezTo>
                  <a:cubicBezTo>
                    <a:pt x="223" y="190"/>
                    <a:pt x="240" y="104"/>
                    <a:pt x="207" y="54"/>
                  </a:cubicBezTo>
                  <a:cubicBezTo>
                    <a:pt x="190" y="38"/>
                    <a:pt x="174" y="17"/>
                    <a:pt x="153" y="17"/>
                  </a:cubicBezTo>
                  <a:cubicBezTo>
                    <a:pt x="137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5" name="Google Shape;20575;p54"/>
            <p:cNvSpPr/>
            <p:nvPr/>
          </p:nvSpPr>
          <p:spPr>
            <a:xfrm>
              <a:off x="4933600" y="2946325"/>
              <a:ext cx="4250" cy="3925"/>
            </a:xfrm>
            <a:custGeom>
              <a:avLst/>
              <a:gdLst/>
              <a:ahLst/>
              <a:cxnLst/>
              <a:rect l="l" t="t" r="r" b="b"/>
              <a:pathLst>
                <a:path w="170" h="157" extrusionOk="0">
                  <a:moveTo>
                    <a:pt x="1" y="0"/>
                  </a:moveTo>
                  <a:lnTo>
                    <a:pt x="1" y="54"/>
                  </a:lnTo>
                  <a:cubicBezTo>
                    <a:pt x="1" y="87"/>
                    <a:pt x="17" y="120"/>
                    <a:pt x="50" y="136"/>
                  </a:cubicBezTo>
                  <a:cubicBezTo>
                    <a:pt x="67" y="157"/>
                    <a:pt x="104" y="157"/>
                    <a:pt x="137" y="157"/>
                  </a:cubicBezTo>
                  <a:cubicBezTo>
                    <a:pt x="137" y="157"/>
                    <a:pt x="153" y="157"/>
                    <a:pt x="170" y="136"/>
                  </a:cubicBezTo>
                  <a:cubicBezTo>
                    <a:pt x="120" y="103"/>
                    <a:pt x="50" y="5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6" name="Google Shape;20576;p54"/>
            <p:cNvSpPr/>
            <p:nvPr/>
          </p:nvSpPr>
          <p:spPr>
            <a:xfrm>
              <a:off x="4656950" y="27805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7" y="1"/>
                  </a:moveTo>
                  <a:cubicBezTo>
                    <a:pt x="1" y="34"/>
                    <a:pt x="1" y="50"/>
                    <a:pt x="1" y="87"/>
                  </a:cubicBezTo>
                  <a:cubicBezTo>
                    <a:pt x="1" y="120"/>
                    <a:pt x="17" y="153"/>
                    <a:pt x="54" y="170"/>
                  </a:cubicBezTo>
                  <a:cubicBezTo>
                    <a:pt x="66" y="184"/>
                    <a:pt x="86" y="197"/>
                    <a:pt x="110" y="197"/>
                  </a:cubicBezTo>
                  <a:cubicBezTo>
                    <a:pt x="120" y="197"/>
                    <a:pt x="130" y="195"/>
                    <a:pt x="141" y="190"/>
                  </a:cubicBezTo>
                  <a:cubicBezTo>
                    <a:pt x="157" y="190"/>
                    <a:pt x="190" y="170"/>
                    <a:pt x="207" y="137"/>
                  </a:cubicBezTo>
                  <a:cubicBezTo>
                    <a:pt x="223" y="120"/>
                    <a:pt x="223" y="87"/>
                    <a:pt x="223" y="50"/>
                  </a:cubicBezTo>
                  <a:cubicBezTo>
                    <a:pt x="223" y="34"/>
                    <a:pt x="223" y="17"/>
                    <a:pt x="207" y="17"/>
                  </a:cubicBezTo>
                  <a:cubicBezTo>
                    <a:pt x="141" y="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7" name="Google Shape;20577;p54"/>
            <p:cNvSpPr/>
            <p:nvPr/>
          </p:nvSpPr>
          <p:spPr>
            <a:xfrm>
              <a:off x="4851975" y="29905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17" y="191"/>
                    <a:pt x="17" y="223"/>
                    <a:pt x="50" y="244"/>
                  </a:cubicBezTo>
                  <a:cubicBezTo>
                    <a:pt x="64" y="256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4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8" name="Google Shape;20578;p54"/>
            <p:cNvSpPr/>
            <p:nvPr/>
          </p:nvSpPr>
          <p:spPr>
            <a:xfrm>
              <a:off x="4859700" y="3006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0" y="17"/>
                    <a:pt x="33" y="54"/>
                  </a:cubicBezTo>
                  <a:cubicBezTo>
                    <a:pt x="17" y="87"/>
                    <a:pt x="0" y="120"/>
                    <a:pt x="17" y="157"/>
                  </a:cubicBezTo>
                  <a:cubicBezTo>
                    <a:pt x="17" y="190"/>
                    <a:pt x="33" y="206"/>
                    <a:pt x="50" y="244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90" y="244"/>
                    <a:pt x="240" y="173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9" name="Google Shape;20579;p54"/>
            <p:cNvSpPr/>
            <p:nvPr/>
          </p:nvSpPr>
          <p:spPr>
            <a:xfrm>
              <a:off x="4854950" y="30232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87" y="17"/>
                  </a:cubicBezTo>
                  <a:cubicBezTo>
                    <a:pt x="34" y="34"/>
                    <a:pt x="1" y="87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8" y="252"/>
                    <a:pt x="93" y="265"/>
                    <a:pt x="111" y="265"/>
                  </a:cubicBezTo>
                  <a:cubicBezTo>
                    <a:pt x="119" y="265"/>
                    <a:pt x="127" y="263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0" name="Google Shape;20580;p54"/>
            <p:cNvSpPr/>
            <p:nvPr/>
          </p:nvSpPr>
          <p:spPr>
            <a:xfrm>
              <a:off x="4872575" y="2925700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207" y="1"/>
                  </a:moveTo>
                  <a:cubicBezTo>
                    <a:pt x="137" y="1"/>
                    <a:pt x="71" y="1"/>
                    <a:pt x="17" y="17"/>
                  </a:cubicBezTo>
                  <a:cubicBezTo>
                    <a:pt x="1" y="54"/>
                    <a:pt x="1" y="120"/>
                    <a:pt x="17" y="157"/>
                  </a:cubicBezTo>
                  <a:cubicBezTo>
                    <a:pt x="34" y="190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74"/>
                  </a:cubicBezTo>
                  <a:cubicBezTo>
                    <a:pt x="223" y="137"/>
                    <a:pt x="240" y="54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1" name="Google Shape;20581;p54"/>
            <p:cNvSpPr/>
            <p:nvPr/>
          </p:nvSpPr>
          <p:spPr>
            <a:xfrm>
              <a:off x="4858350" y="2927875"/>
              <a:ext cx="6125" cy="5900"/>
            </a:xfrm>
            <a:custGeom>
              <a:avLst/>
              <a:gdLst/>
              <a:ahLst/>
              <a:cxnLst/>
              <a:rect l="l" t="t" r="r" b="b"/>
              <a:pathLst>
                <a:path w="245" h="236" extrusionOk="0">
                  <a:moveTo>
                    <a:pt x="191" y="0"/>
                  </a:moveTo>
                  <a:cubicBezTo>
                    <a:pt x="141" y="17"/>
                    <a:pt x="87" y="33"/>
                    <a:pt x="38" y="50"/>
                  </a:cubicBezTo>
                  <a:lnTo>
                    <a:pt x="21" y="50"/>
                  </a:lnTo>
                  <a:cubicBezTo>
                    <a:pt x="1" y="120"/>
                    <a:pt x="38" y="206"/>
                    <a:pt x="87" y="223"/>
                  </a:cubicBezTo>
                  <a:cubicBezTo>
                    <a:pt x="102" y="232"/>
                    <a:pt x="117" y="236"/>
                    <a:pt x="132" y="236"/>
                  </a:cubicBezTo>
                  <a:cubicBezTo>
                    <a:pt x="173" y="236"/>
                    <a:pt x="212" y="204"/>
                    <a:pt x="228" y="153"/>
                  </a:cubicBezTo>
                  <a:cubicBezTo>
                    <a:pt x="244" y="103"/>
                    <a:pt x="228" y="3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2" name="Google Shape;20582;p54"/>
            <p:cNvSpPr/>
            <p:nvPr/>
          </p:nvSpPr>
          <p:spPr>
            <a:xfrm>
              <a:off x="4851150" y="29428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1"/>
                  </a:moveTo>
                  <a:cubicBezTo>
                    <a:pt x="81" y="1"/>
                    <a:pt x="30" y="34"/>
                    <a:pt x="17" y="92"/>
                  </a:cubicBezTo>
                  <a:cubicBezTo>
                    <a:pt x="0" y="158"/>
                    <a:pt x="17" y="228"/>
                    <a:pt x="83" y="261"/>
                  </a:cubicBezTo>
                  <a:cubicBezTo>
                    <a:pt x="92" y="264"/>
                    <a:pt x="101" y="265"/>
                    <a:pt x="111" y="265"/>
                  </a:cubicBezTo>
                  <a:cubicBezTo>
                    <a:pt x="159" y="265"/>
                    <a:pt x="209" y="232"/>
                    <a:pt x="223" y="174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3" name="Google Shape;20583;p54"/>
            <p:cNvSpPr/>
            <p:nvPr/>
          </p:nvSpPr>
          <p:spPr>
            <a:xfrm>
              <a:off x="4858875" y="29579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4" name="Google Shape;20584;p54"/>
            <p:cNvSpPr/>
            <p:nvPr/>
          </p:nvSpPr>
          <p:spPr>
            <a:xfrm>
              <a:off x="4858350" y="29738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5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8"/>
                    <a:pt x="1" y="153"/>
                    <a:pt x="38" y="224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15" y="261"/>
                    <a:pt x="124" y="263"/>
                    <a:pt x="132" y="263"/>
                  </a:cubicBezTo>
                  <a:cubicBezTo>
                    <a:pt x="152" y="263"/>
                    <a:pt x="167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5" name="Google Shape;20585;p54"/>
            <p:cNvSpPr/>
            <p:nvPr/>
          </p:nvSpPr>
          <p:spPr>
            <a:xfrm>
              <a:off x="4880725" y="3030825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22" y="1"/>
                  </a:moveTo>
                  <a:cubicBezTo>
                    <a:pt x="65" y="1"/>
                    <a:pt x="14" y="33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2" y="255"/>
                    <a:pt x="164" y="247"/>
                    <a:pt x="174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23" y="108"/>
                    <a:pt x="207" y="38"/>
                    <a:pt x="157" y="5"/>
                  </a:cubicBezTo>
                  <a:cubicBezTo>
                    <a:pt x="145" y="2"/>
                    <a:pt x="133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6" name="Google Shape;20586;p54"/>
            <p:cNvSpPr/>
            <p:nvPr/>
          </p:nvSpPr>
          <p:spPr>
            <a:xfrm>
              <a:off x="4877325" y="3003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33" y="0"/>
                    <a:pt x="0" y="70"/>
                    <a:pt x="17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70" y="243"/>
                    <a:pt x="190" y="223"/>
                    <a:pt x="207" y="206"/>
                  </a:cubicBezTo>
                  <a:cubicBezTo>
                    <a:pt x="223" y="173"/>
                    <a:pt x="240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7" name="Google Shape;20587;p54"/>
            <p:cNvSpPr/>
            <p:nvPr/>
          </p:nvSpPr>
          <p:spPr>
            <a:xfrm>
              <a:off x="4846000" y="2933425"/>
              <a:ext cx="2600" cy="1375"/>
            </a:xfrm>
            <a:custGeom>
              <a:avLst/>
              <a:gdLst/>
              <a:ahLst/>
              <a:cxnLst/>
              <a:rect l="l" t="t" r="r" b="b"/>
              <a:pathLst>
                <a:path w="104" h="55" extrusionOk="0">
                  <a:moveTo>
                    <a:pt x="103" y="1"/>
                  </a:moveTo>
                  <a:lnTo>
                    <a:pt x="103" y="1"/>
                  </a:lnTo>
                  <a:cubicBezTo>
                    <a:pt x="66" y="17"/>
                    <a:pt x="33" y="34"/>
                    <a:pt x="0" y="54"/>
                  </a:cubicBezTo>
                  <a:cubicBezTo>
                    <a:pt x="33" y="54"/>
                    <a:pt x="66" y="34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8" name="Google Shape;20588;p54"/>
            <p:cNvSpPr/>
            <p:nvPr/>
          </p:nvSpPr>
          <p:spPr>
            <a:xfrm>
              <a:off x="4873000" y="29550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87" y="254"/>
                  </a:cubicBezTo>
                  <a:cubicBezTo>
                    <a:pt x="96" y="257"/>
                    <a:pt x="105" y="258"/>
                    <a:pt x="114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9" name="Google Shape;20589;p54"/>
            <p:cNvSpPr/>
            <p:nvPr/>
          </p:nvSpPr>
          <p:spPr>
            <a:xfrm>
              <a:off x="4883725" y="3016850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11" y="1"/>
                  </a:moveTo>
                  <a:cubicBezTo>
                    <a:pt x="71" y="1"/>
                    <a:pt x="32" y="34"/>
                    <a:pt x="17" y="82"/>
                  </a:cubicBezTo>
                  <a:cubicBezTo>
                    <a:pt x="0" y="152"/>
                    <a:pt x="17" y="238"/>
                    <a:pt x="70" y="255"/>
                  </a:cubicBezTo>
                  <a:cubicBezTo>
                    <a:pt x="87" y="271"/>
                    <a:pt x="103" y="271"/>
                    <a:pt x="120" y="271"/>
                  </a:cubicBezTo>
                  <a:cubicBezTo>
                    <a:pt x="173" y="255"/>
                    <a:pt x="206" y="238"/>
                    <a:pt x="223" y="185"/>
                  </a:cubicBezTo>
                  <a:cubicBezTo>
                    <a:pt x="243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0" name="Google Shape;20590;p54"/>
            <p:cNvSpPr/>
            <p:nvPr/>
          </p:nvSpPr>
          <p:spPr>
            <a:xfrm>
              <a:off x="4870425" y="30184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190" y="17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1" name="Google Shape;20591;p54"/>
            <p:cNvSpPr/>
            <p:nvPr/>
          </p:nvSpPr>
          <p:spPr>
            <a:xfrm>
              <a:off x="4871250" y="29709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2" y="1"/>
                  </a:moveTo>
                  <a:cubicBezTo>
                    <a:pt x="123" y="1"/>
                    <a:pt x="114" y="5"/>
                    <a:pt x="103" y="13"/>
                  </a:cubicBezTo>
                  <a:cubicBezTo>
                    <a:pt x="54" y="13"/>
                    <a:pt x="0" y="79"/>
                    <a:pt x="21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77" y="247"/>
                    <a:pt x="92" y="259"/>
                    <a:pt x="112" y="259"/>
                  </a:cubicBezTo>
                  <a:cubicBezTo>
                    <a:pt x="120" y="259"/>
                    <a:pt x="130" y="257"/>
                    <a:pt x="140" y="252"/>
                  </a:cubicBezTo>
                  <a:cubicBezTo>
                    <a:pt x="206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40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2" name="Google Shape;20592;p54"/>
            <p:cNvSpPr/>
            <p:nvPr/>
          </p:nvSpPr>
          <p:spPr>
            <a:xfrm>
              <a:off x="4866600" y="30352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3" y="0"/>
                  </a:moveTo>
                  <a:cubicBezTo>
                    <a:pt x="67" y="0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06"/>
                    <a:pt x="34" y="239"/>
                  </a:cubicBezTo>
                  <a:cubicBezTo>
                    <a:pt x="67" y="256"/>
                    <a:pt x="104" y="256"/>
                    <a:pt x="120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07" y="66"/>
                    <a:pt x="186" y="50"/>
                    <a:pt x="170" y="17"/>
                  </a:cubicBezTo>
                  <a:cubicBezTo>
                    <a:pt x="170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3" name="Google Shape;20593;p54"/>
            <p:cNvSpPr/>
            <p:nvPr/>
          </p:nvSpPr>
          <p:spPr>
            <a:xfrm>
              <a:off x="4869175" y="29907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3"/>
                  </a:cubicBezTo>
                  <a:cubicBezTo>
                    <a:pt x="46" y="245"/>
                    <a:pt x="83" y="264"/>
                    <a:pt x="118" y="264"/>
                  </a:cubicBezTo>
                  <a:cubicBezTo>
                    <a:pt x="142" y="264"/>
                    <a:pt x="166" y="255"/>
                    <a:pt x="186" y="234"/>
                  </a:cubicBezTo>
                  <a:cubicBezTo>
                    <a:pt x="223" y="181"/>
                    <a:pt x="240" y="110"/>
                    <a:pt x="186" y="44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4" name="Google Shape;20594;p54"/>
            <p:cNvSpPr/>
            <p:nvPr/>
          </p:nvSpPr>
          <p:spPr>
            <a:xfrm>
              <a:off x="4839500" y="3023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4" y="260"/>
                    <a:pt x="190" y="239"/>
                  </a:cubicBezTo>
                  <a:cubicBezTo>
                    <a:pt x="239" y="190"/>
                    <a:pt x="239" y="103"/>
                    <a:pt x="207" y="54"/>
                  </a:cubicBezTo>
                  <a:cubicBezTo>
                    <a:pt x="190" y="33"/>
                    <a:pt x="190" y="17"/>
                    <a:pt x="174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5" name="Google Shape;20595;p54"/>
            <p:cNvSpPr/>
            <p:nvPr/>
          </p:nvSpPr>
          <p:spPr>
            <a:xfrm>
              <a:off x="4816300" y="29662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90" y="30"/>
                    <a:pt x="174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6" name="Google Shape;20596;p54"/>
            <p:cNvSpPr/>
            <p:nvPr/>
          </p:nvSpPr>
          <p:spPr>
            <a:xfrm>
              <a:off x="4815075" y="30125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39"/>
                    <a:pt x="83" y="256"/>
                    <a:pt x="103" y="256"/>
                  </a:cubicBezTo>
                  <a:cubicBezTo>
                    <a:pt x="113" y="260"/>
                    <a:pt x="123" y="262"/>
                    <a:pt x="132" y="262"/>
                  </a:cubicBezTo>
                  <a:cubicBezTo>
                    <a:pt x="154" y="262"/>
                    <a:pt x="174" y="251"/>
                    <a:pt x="186" y="239"/>
                  </a:cubicBezTo>
                  <a:cubicBezTo>
                    <a:pt x="206" y="206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7" name="Google Shape;20597;p54"/>
            <p:cNvSpPr/>
            <p:nvPr/>
          </p:nvSpPr>
          <p:spPr>
            <a:xfrm>
              <a:off x="4825800" y="30265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80" y="1"/>
                    <a:pt x="30" y="31"/>
                    <a:pt x="17" y="75"/>
                  </a:cubicBezTo>
                  <a:cubicBezTo>
                    <a:pt x="0" y="145"/>
                    <a:pt x="17" y="228"/>
                    <a:pt x="87" y="248"/>
                  </a:cubicBezTo>
                  <a:cubicBezTo>
                    <a:pt x="100" y="257"/>
                    <a:pt x="114" y="261"/>
                    <a:pt x="129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39" y="108"/>
                    <a:pt x="223" y="42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8" name="Google Shape;20598;p54"/>
            <p:cNvSpPr/>
            <p:nvPr/>
          </p:nvSpPr>
          <p:spPr>
            <a:xfrm>
              <a:off x="4810325" y="3027400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1" y="159"/>
                    <a:pt x="34" y="229"/>
                    <a:pt x="87" y="262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3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9" name="Google Shape;20599;p54"/>
            <p:cNvSpPr/>
            <p:nvPr/>
          </p:nvSpPr>
          <p:spPr>
            <a:xfrm>
              <a:off x="4821875" y="2996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0" y="0"/>
                    <a:pt x="54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90" y="244"/>
                    <a:pt x="244" y="174"/>
                    <a:pt x="223" y="104"/>
                  </a:cubicBezTo>
                  <a:cubicBezTo>
                    <a:pt x="223" y="71"/>
                    <a:pt x="207" y="54"/>
                    <a:pt x="174" y="21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0" name="Google Shape;20600;p54"/>
            <p:cNvSpPr/>
            <p:nvPr/>
          </p:nvSpPr>
          <p:spPr>
            <a:xfrm>
              <a:off x="4800025" y="3014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42" y="1"/>
                  </a:moveTo>
                  <a:cubicBezTo>
                    <a:pt x="97" y="1"/>
                    <a:pt x="47" y="30"/>
                    <a:pt x="33" y="71"/>
                  </a:cubicBezTo>
                  <a:cubicBezTo>
                    <a:pt x="0" y="141"/>
                    <a:pt x="33" y="228"/>
                    <a:pt x="87" y="244"/>
                  </a:cubicBezTo>
                  <a:cubicBezTo>
                    <a:pt x="103" y="261"/>
                    <a:pt x="120" y="261"/>
                    <a:pt x="136" y="261"/>
                  </a:cubicBezTo>
                  <a:cubicBezTo>
                    <a:pt x="190" y="244"/>
                    <a:pt x="223" y="228"/>
                    <a:pt x="239" y="174"/>
                  </a:cubicBezTo>
                  <a:cubicBezTo>
                    <a:pt x="256" y="125"/>
                    <a:pt x="239" y="71"/>
                    <a:pt x="206" y="38"/>
                  </a:cubicBezTo>
                  <a:cubicBezTo>
                    <a:pt x="206" y="22"/>
                    <a:pt x="190" y="2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1" name="Google Shape;20601;p54"/>
            <p:cNvSpPr/>
            <p:nvPr/>
          </p:nvSpPr>
          <p:spPr>
            <a:xfrm>
              <a:off x="4807750" y="29975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94" y="1"/>
                  </a:moveTo>
                  <a:cubicBezTo>
                    <a:pt x="54" y="1"/>
                    <a:pt x="13" y="32"/>
                    <a:pt x="1" y="84"/>
                  </a:cubicBezTo>
                  <a:lnTo>
                    <a:pt x="1" y="133"/>
                  </a:lnTo>
                  <a:cubicBezTo>
                    <a:pt x="1" y="187"/>
                    <a:pt x="17" y="236"/>
                    <a:pt x="66" y="253"/>
                  </a:cubicBezTo>
                  <a:cubicBezTo>
                    <a:pt x="77" y="258"/>
                    <a:pt x="88" y="261"/>
                    <a:pt x="99" y="261"/>
                  </a:cubicBezTo>
                  <a:cubicBezTo>
                    <a:pt x="128" y="261"/>
                    <a:pt x="158" y="244"/>
                    <a:pt x="170" y="220"/>
                  </a:cubicBezTo>
                  <a:cubicBezTo>
                    <a:pt x="190" y="203"/>
                    <a:pt x="207" y="203"/>
                    <a:pt x="207" y="170"/>
                  </a:cubicBezTo>
                  <a:cubicBezTo>
                    <a:pt x="223" y="100"/>
                    <a:pt x="207" y="30"/>
                    <a:pt x="137" y="14"/>
                  </a:cubicBezTo>
                  <a:cubicBezTo>
                    <a:pt x="123" y="5"/>
                    <a:pt x="109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2" name="Google Shape;20602;p54"/>
            <p:cNvSpPr/>
            <p:nvPr/>
          </p:nvSpPr>
          <p:spPr>
            <a:xfrm>
              <a:off x="4804250" y="29699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41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0"/>
                    <a:pt x="227" y="103"/>
                  </a:cubicBezTo>
                  <a:cubicBezTo>
                    <a:pt x="227" y="70"/>
                    <a:pt x="206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3" name="Google Shape;20603;p54"/>
            <p:cNvSpPr/>
            <p:nvPr/>
          </p:nvSpPr>
          <p:spPr>
            <a:xfrm>
              <a:off x="4885875" y="296735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37"/>
                  </a:cubicBezTo>
                  <a:cubicBezTo>
                    <a:pt x="17" y="70"/>
                    <a:pt x="1" y="157"/>
                    <a:pt x="54" y="206"/>
                  </a:cubicBezTo>
                  <a:cubicBezTo>
                    <a:pt x="73" y="237"/>
                    <a:pt x="104" y="256"/>
                    <a:pt x="137" y="256"/>
                  </a:cubicBezTo>
                  <a:cubicBezTo>
                    <a:pt x="161" y="256"/>
                    <a:pt x="186" y="246"/>
                    <a:pt x="207" y="223"/>
                  </a:cubicBezTo>
                  <a:cubicBezTo>
                    <a:pt x="240" y="190"/>
                    <a:pt x="260" y="103"/>
                    <a:pt x="223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4" name="Google Shape;20604;p54"/>
            <p:cNvSpPr/>
            <p:nvPr/>
          </p:nvSpPr>
          <p:spPr>
            <a:xfrm>
              <a:off x="4836500" y="29933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2" y="1"/>
                  </a:moveTo>
                  <a:cubicBezTo>
                    <a:pt x="93" y="1"/>
                    <a:pt x="77" y="13"/>
                    <a:pt x="50" y="28"/>
                  </a:cubicBezTo>
                  <a:cubicBezTo>
                    <a:pt x="17" y="78"/>
                    <a:pt x="1" y="164"/>
                    <a:pt x="34" y="214"/>
                  </a:cubicBezTo>
                  <a:cubicBezTo>
                    <a:pt x="50" y="251"/>
                    <a:pt x="87" y="267"/>
                    <a:pt x="120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40" y="181"/>
                    <a:pt x="240" y="148"/>
                  </a:cubicBezTo>
                  <a:cubicBezTo>
                    <a:pt x="240" y="110"/>
                    <a:pt x="223" y="78"/>
                    <a:pt x="207" y="45"/>
                  </a:cubicBezTo>
                  <a:cubicBezTo>
                    <a:pt x="207" y="28"/>
                    <a:pt x="190" y="28"/>
                    <a:pt x="174" y="7"/>
                  </a:cubicBezTo>
                  <a:lnTo>
                    <a:pt x="137" y="7"/>
                  </a:lnTo>
                  <a:cubicBezTo>
                    <a:pt x="127" y="3"/>
                    <a:pt x="11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5" name="Google Shape;20605;p54"/>
            <p:cNvSpPr/>
            <p:nvPr/>
          </p:nvSpPr>
          <p:spPr>
            <a:xfrm>
              <a:off x="4844650" y="3007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5"/>
                    <a:pt x="111" y="265"/>
                  </a:cubicBezTo>
                  <a:cubicBezTo>
                    <a:pt x="118" y="265"/>
                    <a:pt x="127" y="262"/>
                    <a:pt x="137" y="256"/>
                  </a:cubicBezTo>
                  <a:cubicBezTo>
                    <a:pt x="207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6" name="Google Shape;20606;p54"/>
            <p:cNvSpPr/>
            <p:nvPr/>
          </p:nvSpPr>
          <p:spPr>
            <a:xfrm>
              <a:off x="4843425" y="297820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28" y="0"/>
                  </a:moveTo>
                  <a:cubicBezTo>
                    <a:pt x="120" y="0"/>
                    <a:pt x="111" y="5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7" y="185"/>
                    <a:pt x="33" y="222"/>
                    <a:pt x="50" y="238"/>
                  </a:cubicBezTo>
                  <a:cubicBezTo>
                    <a:pt x="61" y="250"/>
                    <a:pt x="83" y="262"/>
                    <a:pt x="107" y="262"/>
                  </a:cubicBezTo>
                  <a:cubicBezTo>
                    <a:pt x="116" y="262"/>
                    <a:pt x="126" y="260"/>
                    <a:pt x="136" y="255"/>
                  </a:cubicBezTo>
                  <a:cubicBezTo>
                    <a:pt x="169" y="255"/>
                    <a:pt x="186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86" y="32"/>
                  </a:cubicBezTo>
                  <a:cubicBezTo>
                    <a:pt x="169" y="16"/>
                    <a:pt x="169" y="16"/>
                    <a:pt x="153" y="16"/>
                  </a:cubicBezTo>
                  <a:cubicBezTo>
                    <a:pt x="144" y="5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7" name="Google Shape;20607;p54"/>
            <p:cNvSpPr/>
            <p:nvPr/>
          </p:nvSpPr>
          <p:spPr>
            <a:xfrm>
              <a:off x="4838250" y="294847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20" y="256"/>
                    <a:pt x="137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4" y="71"/>
                    <a:pt x="207" y="34"/>
                    <a:pt x="186" y="17"/>
                  </a:cubicBezTo>
                  <a:lnTo>
                    <a:pt x="1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8" name="Google Shape;20608;p54"/>
            <p:cNvSpPr/>
            <p:nvPr/>
          </p:nvSpPr>
          <p:spPr>
            <a:xfrm>
              <a:off x="4844650" y="29629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3" y="0"/>
                  </a:moveTo>
                  <a:cubicBezTo>
                    <a:pt x="124" y="0"/>
                    <a:pt x="115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33" y="215"/>
                    <a:pt x="87" y="265"/>
                    <a:pt x="137" y="265"/>
                  </a:cubicBezTo>
                  <a:cubicBezTo>
                    <a:pt x="174" y="248"/>
                    <a:pt x="207" y="232"/>
                    <a:pt x="223" y="215"/>
                  </a:cubicBezTo>
                  <a:cubicBezTo>
                    <a:pt x="240" y="178"/>
                    <a:pt x="240" y="145"/>
                    <a:pt x="240" y="112"/>
                  </a:cubicBezTo>
                  <a:cubicBezTo>
                    <a:pt x="223" y="75"/>
                    <a:pt x="223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50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9" name="Google Shape;20609;p54"/>
            <p:cNvSpPr/>
            <p:nvPr/>
          </p:nvSpPr>
          <p:spPr>
            <a:xfrm>
              <a:off x="4830525" y="29657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37" y="256"/>
                    <a:pt x="170" y="239"/>
                    <a:pt x="186" y="223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0" name="Google Shape;20610;p54"/>
            <p:cNvSpPr/>
            <p:nvPr/>
          </p:nvSpPr>
          <p:spPr>
            <a:xfrm>
              <a:off x="4827425" y="30097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3" y="1"/>
                  </a:moveTo>
                  <a:cubicBezTo>
                    <a:pt x="117" y="1"/>
                    <a:pt x="111" y="2"/>
                    <a:pt x="104" y="8"/>
                  </a:cubicBezTo>
                  <a:cubicBezTo>
                    <a:pt x="88" y="8"/>
                    <a:pt x="71" y="24"/>
                    <a:pt x="55" y="41"/>
                  </a:cubicBezTo>
                  <a:cubicBezTo>
                    <a:pt x="22" y="57"/>
                    <a:pt x="1" y="111"/>
                    <a:pt x="22" y="144"/>
                  </a:cubicBezTo>
                  <a:cubicBezTo>
                    <a:pt x="22" y="177"/>
                    <a:pt x="38" y="214"/>
                    <a:pt x="55" y="231"/>
                  </a:cubicBezTo>
                  <a:cubicBezTo>
                    <a:pt x="88" y="247"/>
                    <a:pt x="104" y="264"/>
                    <a:pt x="141" y="264"/>
                  </a:cubicBezTo>
                  <a:cubicBezTo>
                    <a:pt x="191" y="247"/>
                    <a:pt x="244" y="198"/>
                    <a:pt x="244" y="128"/>
                  </a:cubicBezTo>
                  <a:lnTo>
                    <a:pt x="244" y="111"/>
                  </a:lnTo>
                  <a:cubicBezTo>
                    <a:pt x="228" y="57"/>
                    <a:pt x="207" y="24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1" name="Google Shape;20611;p54"/>
            <p:cNvSpPr/>
            <p:nvPr/>
          </p:nvSpPr>
          <p:spPr>
            <a:xfrm>
              <a:off x="4595525" y="279070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0"/>
                  </a:moveTo>
                  <a:cubicBezTo>
                    <a:pt x="117" y="0"/>
                    <a:pt x="110" y="2"/>
                    <a:pt x="104" y="8"/>
                  </a:cubicBezTo>
                  <a:lnTo>
                    <a:pt x="71" y="8"/>
                  </a:lnTo>
                  <a:cubicBezTo>
                    <a:pt x="21" y="24"/>
                    <a:pt x="0" y="94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1" y="247"/>
                    <a:pt x="104" y="263"/>
                    <a:pt x="141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94"/>
                    <a:pt x="227" y="94"/>
                    <a:pt x="207" y="74"/>
                  </a:cubicBezTo>
                  <a:cubicBezTo>
                    <a:pt x="207" y="41"/>
                    <a:pt x="174" y="24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2" name="Google Shape;20612;p54"/>
            <p:cNvSpPr/>
            <p:nvPr/>
          </p:nvSpPr>
          <p:spPr>
            <a:xfrm>
              <a:off x="4561625" y="2857250"/>
              <a:ext cx="3925" cy="6625"/>
            </a:xfrm>
            <a:custGeom>
              <a:avLst/>
              <a:gdLst/>
              <a:ahLst/>
              <a:cxnLst/>
              <a:rect l="l" t="t" r="r" b="b"/>
              <a:pathLst>
                <a:path w="157" h="265" extrusionOk="0">
                  <a:moveTo>
                    <a:pt x="36" y="0"/>
                  </a:moveTo>
                  <a:cubicBezTo>
                    <a:pt x="30" y="0"/>
                    <a:pt x="23" y="2"/>
                    <a:pt x="17" y="9"/>
                  </a:cubicBezTo>
                  <a:lnTo>
                    <a:pt x="0" y="9"/>
                  </a:lnTo>
                  <a:lnTo>
                    <a:pt x="0" y="248"/>
                  </a:lnTo>
                  <a:cubicBezTo>
                    <a:pt x="17" y="265"/>
                    <a:pt x="37" y="265"/>
                    <a:pt x="54" y="265"/>
                  </a:cubicBezTo>
                  <a:cubicBezTo>
                    <a:pt x="87" y="248"/>
                    <a:pt x="103" y="232"/>
                    <a:pt x="120" y="215"/>
                  </a:cubicBezTo>
                  <a:cubicBezTo>
                    <a:pt x="140" y="178"/>
                    <a:pt x="157" y="145"/>
                    <a:pt x="140" y="112"/>
                  </a:cubicBezTo>
                  <a:cubicBezTo>
                    <a:pt x="140" y="75"/>
                    <a:pt x="120" y="42"/>
                    <a:pt x="103" y="26"/>
                  </a:cubicBezTo>
                  <a:cubicBezTo>
                    <a:pt x="87" y="26"/>
                    <a:pt x="87" y="9"/>
                    <a:pt x="70" y="9"/>
                  </a:cubicBezTo>
                  <a:cubicBezTo>
                    <a:pt x="59" y="9"/>
                    <a:pt x="48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3" name="Google Shape;20613;p54"/>
            <p:cNvSpPr/>
            <p:nvPr/>
          </p:nvSpPr>
          <p:spPr>
            <a:xfrm>
              <a:off x="4578000" y="28848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83" y="17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7" y="244"/>
                    <a:pt x="83" y="261"/>
                    <a:pt x="120" y="261"/>
                  </a:cubicBezTo>
                  <a:cubicBezTo>
                    <a:pt x="153" y="261"/>
                    <a:pt x="170" y="261"/>
                    <a:pt x="207" y="244"/>
                  </a:cubicBezTo>
                  <a:cubicBezTo>
                    <a:pt x="223" y="207"/>
                    <a:pt x="240" y="191"/>
                    <a:pt x="240" y="158"/>
                  </a:cubicBezTo>
                  <a:cubicBezTo>
                    <a:pt x="240" y="120"/>
                    <a:pt x="240" y="87"/>
                    <a:pt x="207" y="54"/>
                  </a:cubicBezTo>
                  <a:cubicBezTo>
                    <a:pt x="207" y="38"/>
                    <a:pt x="186" y="17"/>
                    <a:pt x="170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4" name="Google Shape;20614;p54"/>
            <p:cNvSpPr/>
            <p:nvPr/>
          </p:nvSpPr>
          <p:spPr>
            <a:xfrm>
              <a:off x="4568100" y="2919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3"/>
                    <a:pt x="17" y="153"/>
                  </a:cubicBezTo>
                  <a:cubicBezTo>
                    <a:pt x="17" y="186"/>
                    <a:pt x="34" y="224"/>
                    <a:pt x="67" y="240"/>
                  </a:cubicBezTo>
                  <a:cubicBezTo>
                    <a:pt x="81" y="252"/>
                    <a:pt x="102" y="263"/>
                    <a:pt x="119" y="263"/>
                  </a:cubicBezTo>
                  <a:cubicBezTo>
                    <a:pt x="126" y="263"/>
                    <a:pt x="132" y="261"/>
                    <a:pt x="137" y="257"/>
                  </a:cubicBezTo>
                  <a:cubicBezTo>
                    <a:pt x="207" y="257"/>
                    <a:pt x="240" y="186"/>
                    <a:pt x="240" y="121"/>
                  </a:cubicBezTo>
                  <a:cubicBezTo>
                    <a:pt x="223" y="83"/>
                    <a:pt x="223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5" name="Google Shape;20615;p54"/>
            <p:cNvSpPr/>
            <p:nvPr/>
          </p:nvSpPr>
          <p:spPr>
            <a:xfrm>
              <a:off x="4576650" y="2857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6" y="245"/>
                    <a:pt x="87" y="261"/>
                    <a:pt x="121" y="261"/>
                  </a:cubicBezTo>
                  <a:cubicBezTo>
                    <a:pt x="144" y="261"/>
                    <a:pt x="168" y="253"/>
                    <a:pt x="191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6" name="Google Shape;20616;p54"/>
            <p:cNvSpPr/>
            <p:nvPr/>
          </p:nvSpPr>
          <p:spPr>
            <a:xfrm>
              <a:off x="4573675" y="2807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7" name="Google Shape;20617;p54"/>
            <p:cNvSpPr/>
            <p:nvPr/>
          </p:nvSpPr>
          <p:spPr>
            <a:xfrm>
              <a:off x="4571500" y="29489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0"/>
                    <a:pt x="1" y="70"/>
                    <a:pt x="17" y="136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7" y="239"/>
                    <a:pt x="120" y="260"/>
                    <a:pt x="137" y="260"/>
                  </a:cubicBezTo>
                  <a:cubicBezTo>
                    <a:pt x="174" y="239"/>
                    <a:pt x="190" y="223"/>
                    <a:pt x="207" y="206"/>
                  </a:cubicBezTo>
                  <a:cubicBezTo>
                    <a:pt x="240" y="173"/>
                    <a:pt x="240" y="136"/>
                    <a:pt x="240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8" name="Google Shape;20618;p54"/>
            <p:cNvSpPr/>
            <p:nvPr/>
          </p:nvSpPr>
          <p:spPr>
            <a:xfrm>
              <a:off x="4574075" y="290167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34" y="34"/>
                    <a:pt x="17" y="50"/>
                  </a:cubicBezTo>
                  <a:cubicBezTo>
                    <a:pt x="1" y="88"/>
                    <a:pt x="1" y="120"/>
                    <a:pt x="1" y="153"/>
                  </a:cubicBezTo>
                  <a:cubicBezTo>
                    <a:pt x="17" y="191"/>
                    <a:pt x="17" y="224"/>
                    <a:pt x="54" y="240"/>
                  </a:cubicBezTo>
                  <a:cubicBezTo>
                    <a:pt x="66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8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9" name="Google Shape;20619;p54"/>
            <p:cNvSpPr/>
            <p:nvPr/>
          </p:nvSpPr>
          <p:spPr>
            <a:xfrm>
              <a:off x="4575425" y="297982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6" y="260"/>
                    <a:pt x="104" y="260"/>
                    <a:pt x="137" y="260"/>
                  </a:cubicBezTo>
                  <a:cubicBezTo>
                    <a:pt x="186" y="239"/>
                    <a:pt x="223" y="190"/>
                    <a:pt x="223" y="103"/>
                  </a:cubicBezTo>
                  <a:cubicBezTo>
                    <a:pt x="223" y="7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0" name="Google Shape;20620;p54"/>
            <p:cNvSpPr/>
            <p:nvPr/>
          </p:nvSpPr>
          <p:spPr>
            <a:xfrm>
              <a:off x="4561625" y="2909000"/>
              <a:ext cx="425" cy="3025"/>
            </a:xfrm>
            <a:custGeom>
              <a:avLst/>
              <a:gdLst/>
              <a:ahLst/>
              <a:cxnLst/>
              <a:rect l="l" t="t" r="r" b="b"/>
              <a:pathLst>
                <a:path w="17" h="121" extrusionOk="0">
                  <a:moveTo>
                    <a:pt x="0" y="1"/>
                  </a:moveTo>
                  <a:lnTo>
                    <a:pt x="0" y="120"/>
                  </a:lnTo>
                  <a:cubicBezTo>
                    <a:pt x="17" y="83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1" name="Google Shape;20621;p54"/>
            <p:cNvSpPr/>
            <p:nvPr/>
          </p:nvSpPr>
          <p:spPr>
            <a:xfrm>
              <a:off x="4566350" y="282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2" name="Google Shape;20622;p54"/>
            <p:cNvSpPr/>
            <p:nvPr/>
          </p:nvSpPr>
          <p:spPr>
            <a:xfrm>
              <a:off x="4565950" y="28406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7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3" name="Google Shape;20623;p54"/>
            <p:cNvSpPr/>
            <p:nvPr/>
          </p:nvSpPr>
          <p:spPr>
            <a:xfrm>
              <a:off x="4560800" y="2809425"/>
              <a:ext cx="4350" cy="6475"/>
            </a:xfrm>
            <a:custGeom>
              <a:avLst/>
              <a:gdLst/>
              <a:ahLst/>
              <a:cxnLst/>
              <a:rect l="l" t="t" r="r" b="b"/>
              <a:pathLst>
                <a:path w="174" h="259" extrusionOk="0">
                  <a:moveTo>
                    <a:pt x="42" y="1"/>
                  </a:moveTo>
                  <a:cubicBezTo>
                    <a:pt x="29" y="1"/>
                    <a:pt x="17" y="5"/>
                    <a:pt x="0" y="13"/>
                  </a:cubicBezTo>
                  <a:cubicBezTo>
                    <a:pt x="17" y="100"/>
                    <a:pt x="17" y="186"/>
                    <a:pt x="33" y="252"/>
                  </a:cubicBezTo>
                  <a:cubicBezTo>
                    <a:pt x="40" y="256"/>
                    <a:pt x="48" y="258"/>
                    <a:pt x="56" y="258"/>
                  </a:cubicBezTo>
                  <a:cubicBezTo>
                    <a:pt x="88" y="258"/>
                    <a:pt x="123" y="226"/>
                    <a:pt x="136" y="186"/>
                  </a:cubicBezTo>
                  <a:cubicBezTo>
                    <a:pt x="173" y="116"/>
                    <a:pt x="136" y="30"/>
                    <a:pt x="87" y="13"/>
                  </a:cubicBezTo>
                  <a:cubicBezTo>
                    <a:pt x="68" y="5"/>
                    <a:pt x="55" y="1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4" name="Google Shape;20624;p54"/>
            <p:cNvSpPr/>
            <p:nvPr/>
          </p:nvSpPr>
          <p:spPr>
            <a:xfrm>
              <a:off x="4562950" y="2889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1"/>
                  </a:moveTo>
                  <a:cubicBezTo>
                    <a:pt x="107" y="1"/>
                    <a:pt x="98" y="3"/>
                    <a:pt x="87" y="8"/>
                  </a:cubicBezTo>
                  <a:lnTo>
                    <a:pt x="67" y="8"/>
                  </a:lnTo>
                  <a:cubicBezTo>
                    <a:pt x="17" y="45"/>
                    <a:pt x="1" y="95"/>
                    <a:pt x="1" y="148"/>
                  </a:cubicBezTo>
                  <a:cubicBezTo>
                    <a:pt x="1" y="181"/>
                    <a:pt x="17" y="214"/>
                    <a:pt x="50" y="231"/>
                  </a:cubicBezTo>
                  <a:cubicBezTo>
                    <a:pt x="67" y="268"/>
                    <a:pt x="104" y="268"/>
                    <a:pt x="120" y="268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95"/>
                    <a:pt x="207" y="95"/>
                    <a:pt x="207" y="78"/>
                  </a:cubicBezTo>
                  <a:cubicBezTo>
                    <a:pt x="207" y="45"/>
                    <a:pt x="170" y="25"/>
                    <a:pt x="153" y="8"/>
                  </a:cubicBezTo>
                  <a:cubicBezTo>
                    <a:pt x="142" y="8"/>
                    <a:pt x="13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5" name="Google Shape;20625;p54"/>
            <p:cNvSpPr/>
            <p:nvPr/>
          </p:nvSpPr>
          <p:spPr>
            <a:xfrm>
              <a:off x="4561625" y="2951050"/>
              <a:ext cx="950" cy="5175"/>
            </a:xfrm>
            <a:custGeom>
              <a:avLst/>
              <a:gdLst/>
              <a:ahLst/>
              <a:cxnLst/>
              <a:rect l="l" t="t" r="r" b="b"/>
              <a:pathLst>
                <a:path w="38" h="207" extrusionOk="0">
                  <a:moveTo>
                    <a:pt x="0" y="1"/>
                  </a:moveTo>
                  <a:lnTo>
                    <a:pt x="0" y="207"/>
                  </a:lnTo>
                  <a:cubicBezTo>
                    <a:pt x="17" y="174"/>
                    <a:pt x="37" y="120"/>
                    <a:pt x="37" y="87"/>
                  </a:cubicBezTo>
                  <a:cubicBezTo>
                    <a:pt x="17" y="50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6" name="Google Shape;20626;p54"/>
            <p:cNvSpPr/>
            <p:nvPr/>
          </p:nvSpPr>
          <p:spPr>
            <a:xfrm>
              <a:off x="4561625" y="29332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5" y="1"/>
                  </a:moveTo>
                  <a:cubicBezTo>
                    <a:pt x="69" y="1"/>
                    <a:pt x="49" y="13"/>
                    <a:pt x="37" y="24"/>
                  </a:cubicBezTo>
                  <a:cubicBezTo>
                    <a:pt x="17" y="41"/>
                    <a:pt x="0" y="61"/>
                    <a:pt x="0" y="94"/>
                  </a:cubicBezTo>
                  <a:lnTo>
                    <a:pt x="0" y="164"/>
                  </a:lnTo>
                  <a:cubicBezTo>
                    <a:pt x="0" y="181"/>
                    <a:pt x="0" y="197"/>
                    <a:pt x="17" y="214"/>
                  </a:cubicBezTo>
                  <a:cubicBezTo>
                    <a:pt x="38" y="245"/>
                    <a:pt x="69" y="263"/>
                    <a:pt x="101" y="263"/>
                  </a:cubicBezTo>
                  <a:cubicBezTo>
                    <a:pt x="125" y="263"/>
                    <a:pt x="150" y="253"/>
                    <a:pt x="173" y="230"/>
                  </a:cubicBezTo>
                  <a:cubicBezTo>
                    <a:pt x="206" y="181"/>
                    <a:pt x="223" y="111"/>
                    <a:pt x="190" y="41"/>
                  </a:cubicBezTo>
                  <a:cubicBezTo>
                    <a:pt x="173" y="24"/>
                    <a:pt x="157" y="8"/>
                    <a:pt x="140" y="8"/>
                  </a:cubicBezTo>
                  <a:lnTo>
                    <a:pt x="103" y="8"/>
                  </a:lnTo>
                  <a:cubicBezTo>
                    <a:pt x="98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7" name="Google Shape;20627;p54"/>
            <p:cNvSpPr/>
            <p:nvPr/>
          </p:nvSpPr>
          <p:spPr>
            <a:xfrm>
              <a:off x="4579250" y="28376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8" name="Google Shape;20628;p54"/>
            <p:cNvSpPr/>
            <p:nvPr/>
          </p:nvSpPr>
          <p:spPr>
            <a:xfrm>
              <a:off x="4613550" y="2815575"/>
              <a:ext cx="6125" cy="6675"/>
            </a:xfrm>
            <a:custGeom>
              <a:avLst/>
              <a:gdLst/>
              <a:ahLst/>
              <a:cxnLst/>
              <a:rect l="l" t="t" r="r" b="b"/>
              <a:pathLst>
                <a:path w="245" h="267" extrusionOk="0">
                  <a:moveTo>
                    <a:pt x="128" y="1"/>
                  </a:moveTo>
                  <a:cubicBezTo>
                    <a:pt x="82" y="1"/>
                    <a:pt x="47" y="23"/>
                    <a:pt x="22" y="77"/>
                  </a:cubicBezTo>
                  <a:cubicBezTo>
                    <a:pt x="1" y="147"/>
                    <a:pt x="38" y="233"/>
                    <a:pt x="88" y="250"/>
                  </a:cubicBezTo>
                  <a:cubicBezTo>
                    <a:pt x="104" y="266"/>
                    <a:pt x="125" y="266"/>
                    <a:pt x="141" y="266"/>
                  </a:cubicBezTo>
                  <a:cubicBezTo>
                    <a:pt x="174" y="250"/>
                    <a:pt x="207" y="233"/>
                    <a:pt x="228" y="180"/>
                  </a:cubicBezTo>
                  <a:cubicBezTo>
                    <a:pt x="244" y="130"/>
                    <a:pt x="244" y="77"/>
                    <a:pt x="207" y="44"/>
                  </a:cubicBezTo>
                  <a:cubicBezTo>
                    <a:pt x="191" y="27"/>
                    <a:pt x="191" y="6"/>
                    <a:pt x="174" y="6"/>
                  </a:cubicBezTo>
                  <a:cubicBezTo>
                    <a:pt x="158" y="3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9" name="Google Shape;20629;p54"/>
            <p:cNvSpPr/>
            <p:nvPr/>
          </p:nvSpPr>
          <p:spPr>
            <a:xfrm>
              <a:off x="4640675" y="27814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87" y="17"/>
                    <a:pt x="70" y="17"/>
                  </a:cubicBezTo>
                  <a:cubicBezTo>
                    <a:pt x="17" y="33"/>
                    <a:pt x="0" y="87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0" name="Google Shape;20630;p54"/>
            <p:cNvSpPr/>
            <p:nvPr/>
          </p:nvSpPr>
          <p:spPr>
            <a:xfrm>
              <a:off x="4611925" y="2833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03" y="0"/>
                  </a:moveTo>
                  <a:cubicBezTo>
                    <a:pt x="86" y="0"/>
                    <a:pt x="68" y="4"/>
                    <a:pt x="49" y="12"/>
                  </a:cubicBezTo>
                  <a:cubicBezTo>
                    <a:pt x="33" y="29"/>
                    <a:pt x="16" y="50"/>
                    <a:pt x="0" y="83"/>
                  </a:cubicBezTo>
                  <a:lnTo>
                    <a:pt x="0" y="169"/>
                  </a:lnTo>
                  <a:cubicBezTo>
                    <a:pt x="16" y="202"/>
                    <a:pt x="33" y="235"/>
                    <a:pt x="66" y="256"/>
                  </a:cubicBezTo>
                  <a:cubicBezTo>
                    <a:pt x="78" y="260"/>
                    <a:pt x="92" y="262"/>
                    <a:pt x="105" y="262"/>
                  </a:cubicBezTo>
                  <a:cubicBezTo>
                    <a:pt x="149" y="262"/>
                    <a:pt x="194" y="239"/>
                    <a:pt x="206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1" name="Google Shape;20631;p54"/>
            <p:cNvSpPr/>
            <p:nvPr/>
          </p:nvSpPr>
          <p:spPr>
            <a:xfrm>
              <a:off x="4798275" y="30323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17" y="82"/>
                  </a:cubicBezTo>
                  <a:cubicBezTo>
                    <a:pt x="0" y="119"/>
                    <a:pt x="0" y="152"/>
                    <a:pt x="0" y="169"/>
                  </a:cubicBezTo>
                  <a:cubicBezTo>
                    <a:pt x="17" y="202"/>
                    <a:pt x="33" y="239"/>
                    <a:pt x="70" y="255"/>
                  </a:cubicBezTo>
                  <a:cubicBezTo>
                    <a:pt x="88" y="264"/>
                    <a:pt x="104" y="268"/>
                    <a:pt x="120" y="268"/>
                  </a:cubicBezTo>
                  <a:cubicBezTo>
                    <a:pt x="163" y="268"/>
                    <a:pt x="199" y="237"/>
                    <a:pt x="223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2" name="Google Shape;20632;p54"/>
            <p:cNvSpPr/>
            <p:nvPr/>
          </p:nvSpPr>
          <p:spPr>
            <a:xfrm>
              <a:off x="4580575" y="28217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36" y="0"/>
                  </a:moveTo>
                  <a:cubicBezTo>
                    <a:pt x="85" y="0"/>
                    <a:pt x="44" y="30"/>
                    <a:pt x="17" y="71"/>
                  </a:cubicBezTo>
                  <a:cubicBezTo>
                    <a:pt x="1" y="141"/>
                    <a:pt x="34" y="227"/>
                    <a:pt x="83" y="244"/>
                  </a:cubicBezTo>
                  <a:cubicBezTo>
                    <a:pt x="97" y="253"/>
                    <a:pt x="113" y="257"/>
                    <a:pt x="128" y="257"/>
                  </a:cubicBezTo>
                  <a:cubicBezTo>
                    <a:pt x="170" y="257"/>
                    <a:pt x="211" y="225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3" name="Google Shape;20633;p54"/>
            <p:cNvSpPr/>
            <p:nvPr/>
          </p:nvSpPr>
          <p:spPr>
            <a:xfrm>
              <a:off x="4945150" y="2958375"/>
              <a:ext cx="5575" cy="6000"/>
            </a:xfrm>
            <a:custGeom>
              <a:avLst/>
              <a:gdLst/>
              <a:ahLst/>
              <a:cxnLst/>
              <a:rect l="l" t="t" r="r" b="b"/>
              <a:pathLst>
                <a:path w="223" h="240" extrusionOk="0">
                  <a:moveTo>
                    <a:pt x="54" y="1"/>
                  </a:moveTo>
                  <a:cubicBezTo>
                    <a:pt x="17" y="50"/>
                    <a:pt x="0" y="137"/>
                    <a:pt x="54" y="190"/>
                  </a:cubicBezTo>
                  <a:cubicBezTo>
                    <a:pt x="70" y="207"/>
                    <a:pt x="87" y="223"/>
                    <a:pt x="120" y="240"/>
                  </a:cubicBezTo>
                  <a:cubicBezTo>
                    <a:pt x="157" y="240"/>
                    <a:pt x="174" y="223"/>
                    <a:pt x="206" y="207"/>
                  </a:cubicBezTo>
                  <a:cubicBezTo>
                    <a:pt x="206" y="190"/>
                    <a:pt x="223" y="190"/>
                    <a:pt x="223" y="170"/>
                  </a:cubicBezTo>
                  <a:cubicBezTo>
                    <a:pt x="174" y="120"/>
                    <a:pt x="120" y="50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4" name="Google Shape;20634;p54"/>
            <p:cNvSpPr/>
            <p:nvPr/>
          </p:nvSpPr>
          <p:spPr>
            <a:xfrm>
              <a:off x="4893200" y="29536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5" name="Google Shape;20635;p54"/>
            <p:cNvSpPr/>
            <p:nvPr/>
          </p:nvSpPr>
          <p:spPr>
            <a:xfrm>
              <a:off x="4899175" y="29360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8" y="17"/>
                    <a:pt x="17" y="54"/>
                  </a:cubicBezTo>
                  <a:cubicBezTo>
                    <a:pt x="1" y="71"/>
                    <a:pt x="1" y="104"/>
                    <a:pt x="1" y="137"/>
                  </a:cubicBezTo>
                  <a:cubicBezTo>
                    <a:pt x="1" y="174"/>
                    <a:pt x="17" y="207"/>
                    <a:pt x="54" y="223"/>
                  </a:cubicBezTo>
                  <a:cubicBezTo>
                    <a:pt x="71" y="261"/>
                    <a:pt x="104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6" name="Google Shape;20636;p54"/>
            <p:cNvSpPr/>
            <p:nvPr/>
          </p:nvSpPr>
          <p:spPr>
            <a:xfrm>
              <a:off x="4888050" y="2926525"/>
              <a:ext cx="5575" cy="3950"/>
            </a:xfrm>
            <a:custGeom>
              <a:avLst/>
              <a:gdLst/>
              <a:ahLst/>
              <a:cxnLst/>
              <a:rect l="l" t="t" r="r" b="b"/>
              <a:pathLst>
                <a:path w="223" h="158" extrusionOk="0">
                  <a:moveTo>
                    <a:pt x="0" y="1"/>
                  </a:moveTo>
                  <a:lnTo>
                    <a:pt x="0" y="54"/>
                  </a:lnTo>
                  <a:cubicBezTo>
                    <a:pt x="0" y="87"/>
                    <a:pt x="17" y="124"/>
                    <a:pt x="33" y="141"/>
                  </a:cubicBezTo>
                  <a:cubicBezTo>
                    <a:pt x="70" y="157"/>
                    <a:pt x="103" y="157"/>
                    <a:pt x="120" y="157"/>
                  </a:cubicBezTo>
                  <a:cubicBezTo>
                    <a:pt x="173" y="157"/>
                    <a:pt x="223" y="87"/>
                    <a:pt x="223" y="38"/>
                  </a:cubicBezTo>
                  <a:cubicBezTo>
                    <a:pt x="153" y="21"/>
                    <a:pt x="8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7" name="Google Shape;20637;p54"/>
            <p:cNvSpPr/>
            <p:nvPr/>
          </p:nvSpPr>
          <p:spPr>
            <a:xfrm>
              <a:off x="4889275" y="2999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0"/>
                  </a:moveTo>
                  <a:cubicBezTo>
                    <a:pt x="83" y="0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8" name="Google Shape;20638;p54"/>
            <p:cNvSpPr/>
            <p:nvPr/>
          </p:nvSpPr>
          <p:spPr>
            <a:xfrm>
              <a:off x="4588725" y="2808550"/>
              <a:ext cx="6400" cy="6475"/>
            </a:xfrm>
            <a:custGeom>
              <a:avLst/>
              <a:gdLst/>
              <a:ahLst/>
              <a:cxnLst/>
              <a:rect l="l" t="t" r="r" b="b"/>
              <a:pathLst>
                <a:path w="256" h="259" extrusionOk="0">
                  <a:moveTo>
                    <a:pt x="126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8" y="257"/>
                    <a:pt x="109" y="259"/>
                    <a:pt x="120" y="259"/>
                  </a:cubicBezTo>
                  <a:cubicBezTo>
                    <a:pt x="171" y="259"/>
                    <a:pt x="212" y="226"/>
                    <a:pt x="239" y="168"/>
                  </a:cubicBezTo>
                  <a:cubicBezTo>
                    <a:pt x="256" y="102"/>
                    <a:pt x="223" y="32"/>
                    <a:pt x="169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9" name="Google Shape;20639;p54"/>
            <p:cNvSpPr/>
            <p:nvPr/>
          </p:nvSpPr>
          <p:spPr>
            <a:xfrm>
              <a:off x="4584800" y="28698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22"/>
                    <a:pt x="1" y="88"/>
                    <a:pt x="17" y="158"/>
                  </a:cubicBezTo>
                  <a:cubicBezTo>
                    <a:pt x="17" y="191"/>
                    <a:pt x="38" y="228"/>
                    <a:pt x="71" y="244"/>
                  </a:cubicBezTo>
                  <a:cubicBezTo>
                    <a:pt x="82" y="256"/>
                    <a:pt x="102" y="268"/>
                    <a:pt x="120" y="268"/>
                  </a:cubicBezTo>
                  <a:cubicBezTo>
                    <a:pt x="128" y="268"/>
                    <a:pt x="135" y="266"/>
                    <a:pt x="141" y="261"/>
                  </a:cubicBezTo>
                  <a:cubicBezTo>
                    <a:pt x="174" y="261"/>
                    <a:pt x="207" y="244"/>
                    <a:pt x="223" y="207"/>
                  </a:cubicBezTo>
                  <a:cubicBezTo>
                    <a:pt x="244" y="191"/>
                    <a:pt x="244" y="158"/>
                    <a:pt x="244" y="125"/>
                  </a:cubicBezTo>
                  <a:cubicBezTo>
                    <a:pt x="223" y="88"/>
                    <a:pt x="223" y="55"/>
                    <a:pt x="190" y="38"/>
                  </a:cubicBezTo>
                  <a:cubicBezTo>
                    <a:pt x="190" y="22"/>
                    <a:pt x="174" y="22"/>
                    <a:pt x="174" y="22"/>
                  </a:cubicBezTo>
                  <a:cubicBezTo>
                    <a:pt x="15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0" name="Google Shape;20640;p54"/>
            <p:cNvSpPr/>
            <p:nvPr/>
          </p:nvSpPr>
          <p:spPr>
            <a:xfrm>
              <a:off x="4593875" y="283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66" y="22"/>
                    <a:pt x="50" y="38"/>
                  </a:cubicBezTo>
                  <a:cubicBezTo>
                    <a:pt x="0" y="88"/>
                    <a:pt x="0" y="158"/>
                    <a:pt x="33" y="228"/>
                  </a:cubicBezTo>
                  <a:cubicBezTo>
                    <a:pt x="52" y="255"/>
                    <a:pt x="81" y="267"/>
                    <a:pt x="113" y="267"/>
                  </a:cubicBezTo>
                  <a:cubicBezTo>
                    <a:pt x="139" y="267"/>
                    <a:pt x="166" y="259"/>
                    <a:pt x="190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190" y="38"/>
                    <a:pt x="170" y="22"/>
                    <a:pt x="153" y="22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1" name="Google Shape;20641;p54"/>
            <p:cNvSpPr/>
            <p:nvPr/>
          </p:nvSpPr>
          <p:spPr>
            <a:xfrm>
              <a:off x="4604600" y="2849350"/>
              <a:ext cx="5575" cy="6550"/>
            </a:xfrm>
            <a:custGeom>
              <a:avLst/>
              <a:gdLst/>
              <a:ahLst/>
              <a:cxnLst/>
              <a:rect l="l" t="t" r="r" b="b"/>
              <a:pathLst>
                <a:path w="223" h="262" extrusionOk="0">
                  <a:moveTo>
                    <a:pt x="114" y="1"/>
                  </a:moveTo>
                  <a:cubicBezTo>
                    <a:pt x="107" y="1"/>
                    <a:pt x="103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33" y="222"/>
                    <a:pt x="50" y="239"/>
                  </a:cubicBezTo>
                  <a:cubicBezTo>
                    <a:pt x="64" y="250"/>
                    <a:pt x="85" y="262"/>
                    <a:pt x="102" y="262"/>
                  </a:cubicBezTo>
                  <a:cubicBezTo>
                    <a:pt x="109" y="262"/>
                    <a:pt x="115" y="260"/>
                    <a:pt x="120" y="255"/>
                  </a:cubicBezTo>
                  <a:cubicBezTo>
                    <a:pt x="153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cubicBezTo>
                    <a:pt x="173" y="16"/>
                    <a:pt x="153" y="16"/>
                    <a:pt x="153" y="16"/>
                  </a:cubicBezTo>
                  <a:lnTo>
                    <a:pt x="136" y="16"/>
                  </a:lnTo>
                  <a:cubicBezTo>
                    <a:pt x="128" y="6"/>
                    <a:pt x="12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2" name="Google Shape;20642;p54"/>
            <p:cNvSpPr/>
            <p:nvPr/>
          </p:nvSpPr>
          <p:spPr>
            <a:xfrm>
              <a:off x="4561625" y="2982800"/>
              <a:ext cx="3000" cy="6525"/>
            </a:xfrm>
            <a:custGeom>
              <a:avLst/>
              <a:gdLst/>
              <a:ahLst/>
              <a:cxnLst/>
              <a:rect l="l" t="t" r="r" b="b"/>
              <a:pathLst>
                <a:path w="120" h="261" extrusionOk="0">
                  <a:moveTo>
                    <a:pt x="0" y="1"/>
                  </a:moveTo>
                  <a:lnTo>
                    <a:pt x="0" y="260"/>
                  </a:lnTo>
                  <a:cubicBezTo>
                    <a:pt x="54" y="260"/>
                    <a:pt x="87" y="223"/>
                    <a:pt x="103" y="174"/>
                  </a:cubicBezTo>
                  <a:cubicBezTo>
                    <a:pt x="120" y="141"/>
                    <a:pt x="103" y="87"/>
                    <a:pt x="87" y="38"/>
                  </a:cubicBezTo>
                  <a:cubicBezTo>
                    <a:pt x="70" y="38"/>
                    <a:pt x="54" y="17"/>
                    <a:pt x="37" y="17"/>
                  </a:cubicBezTo>
                  <a:cubicBezTo>
                    <a:pt x="17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3" name="Google Shape;20643;p54"/>
            <p:cNvSpPr/>
            <p:nvPr/>
          </p:nvSpPr>
          <p:spPr>
            <a:xfrm>
              <a:off x="4601200" y="28200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4"/>
                    <a:pt x="84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4" name="Google Shape;20644;p54"/>
            <p:cNvSpPr/>
            <p:nvPr/>
          </p:nvSpPr>
          <p:spPr>
            <a:xfrm>
              <a:off x="4596875" y="2866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1" y="0"/>
                  </a:moveTo>
                  <a:cubicBezTo>
                    <a:pt x="76" y="0"/>
                    <a:pt x="41" y="31"/>
                    <a:pt x="17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73" y="252"/>
                    <a:pt x="223" y="219"/>
                    <a:pt x="223" y="186"/>
                  </a:cubicBezTo>
                  <a:cubicBezTo>
                    <a:pt x="239" y="132"/>
                    <a:pt x="239" y="83"/>
                    <a:pt x="206" y="46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45" name="Google Shape;20645;p54"/>
          <p:cNvSpPr/>
          <p:nvPr/>
        </p:nvSpPr>
        <p:spPr>
          <a:xfrm rot="10800000" flipH="1">
            <a:off x="410206" y="1976937"/>
            <a:ext cx="846599" cy="69270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6" name="Google Shape;20646;p54"/>
          <p:cNvSpPr/>
          <p:nvPr/>
        </p:nvSpPr>
        <p:spPr>
          <a:xfrm flipH="1">
            <a:off x="351625" y="321040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47" name="Google Shape;20647;p54"/>
          <p:cNvSpPr/>
          <p:nvPr/>
        </p:nvSpPr>
        <p:spPr>
          <a:xfrm flipH="1">
            <a:off x="6945632" y="44783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27">
    <p:spTree>
      <p:nvGrpSpPr>
        <p:cNvPr id="1" name="Shape 20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49" name="Google Shape;20649;p55"/>
          <p:cNvSpPr/>
          <p:nvPr/>
        </p:nvSpPr>
        <p:spPr>
          <a:xfrm rot="10800000">
            <a:off x="-481625" y="-182998"/>
            <a:ext cx="1791600" cy="1887873"/>
          </a:xfrm>
          <a:custGeom>
            <a:avLst/>
            <a:gdLst/>
            <a:ahLst/>
            <a:cxnLst/>
            <a:rect l="l" t="t" r="r" b="b"/>
            <a:pathLst>
              <a:path w="3592" h="3785" extrusionOk="0">
                <a:moveTo>
                  <a:pt x="1450" y="1"/>
                </a:moveTo>
                <a:cubicBezTo>
                  <a:pt x="1202" y="1"/>
                  <a:pt x="970" y="64"/>
                  <a:pt x="809" y="263"/>
                </a:cubicBezTo>
                <a:cubicBezTo>
                  <a:pt x="706" y="400"/>
                  <a:pt x="652" y="589"/>
                  <a:pt x="619" y="762"/>
                </a:cubicBezTo>
                <a:cubicBezTo>
                  <a:pt x="413" y="1772"/>
                  <a:pt x="207" y="2787"/>
                  <a:pt x="1" y="3784"/>
                </a:cubicBezTo>
                <a:lnTo>
                  <a:pt x="3592" y="3784"/>
                </a:lnTo>
                <a:lnTo>
                  <a:pt x="3592" y="400"/>
                </a:lnTo>
                <a:cubicBezTo>
                  <a:pt x="3039" y="263"/>
                  <a:pt x="2442" y="193"/>
                  <a:pt x="2062" y="90"/>
                </a:cubicBezTo>
                <a:cubicBezTo>
                  <a:pt x="1869" y="44"/>
                  <a:pt x="1654" y="1"/>
                  <a:pt x="14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50" name="Google Shape;20650;p55"/>
          <p:cNvGrpSpPr/>
          <p:nvPr/>
        </p:nvGrpSpPr>
        <p:grpSpPr>
          <a:xfrm flipH="1">
            <a:off x="8674412" y="-183011"/>
            <a:ext cx="901674" cy="1575190"/>
            <a:chOff x="5052950" y="2452900"/>
            <a:chExt cx="213900" cy="373675"/>
          </a:xfrm>
        </p:grpSpPr>
        <p:sp>
          <p:nvSpPr>
            <p:cNvPr id="20651" name="Google Shape;20651;p55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2" name="Google Shape;20652;p55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3" name="Google Shape;20653;p55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4" name="Google Shape;20654;p55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5" name="Google Shape;20655;p55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6" name="Google Shape;20656;p55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7" name="Google Shape;20657;p55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8" name="Google Shape;20658;p55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9" name="Google Shape;20659;p55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0" name="Google Shape;20660;p55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1" name="Google Shape;20661;p55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2" name="Google Shape;20662;p55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3" name="Google Shape;20663;p55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4" name="Google Shape;20664;p55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5" name="Google Shape;20665;p55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6" name="Google Shape;20666;p55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7" name="Google Shape;20667;p55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8" name="Google Shape;20668;p55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9" name="Google Shape;20669;p55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0" name="Google Shape;20670;p55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1" name="Google Shape;20671;p55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2" name="Google Shape;20672;p55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3" name="Google Shape;20673;p55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4" name="Google Shape;20674;p55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5" name="Google Shape;20675;p55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6" name="Google Shape;20676;p55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7" name="Google Shape;20677;p55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8" name="Google Shape;20678;p55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9" name="Google Shape;20679;p55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0" name="Google Shape;20680;p55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1" name="Google Shape;20681;p55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2" name="Google Shape;20682;p55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3" name="Google Shape;20683;p55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4" name="Google Shape;20684;p55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5" name="Google Shape;20685;p55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6" name="Google Shape;20686;p55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7" name="Google Shape;20687;p55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8" name="Google Shape;20688;p55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9" name="Google Shape;20689;p55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0" name="Google Shape;20690;p55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1" name="Google Shape;20691;p55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2" name="Google Shape;20692;p55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3" name="Google Shape;20693;p55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4" name="Google Shape;20694;p55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5" name="Google Shape;20695;p55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6" name="Google Shape;20696;p55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7" name="Google Shape;20697;p55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8" name="Google Shape;20698;p55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9" name="Google Shape;20699;p55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0" name="Google Shape;20700;p55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1" name="Google Shape;20701;p55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2" name="Google Shape;20702;p55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3" name="Google Shape;20703;p55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4" name="Google Shape;20704;p55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5" name="Google Shape;20705;p55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6" name="Google Shape;20706;p55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7" name="Google Shape;20707;p55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8" name="Google Shape;20708;p55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9" name="Google Shape;20709;p55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0" name="Google Shape;20710;p55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1" name="Google Shape;20711;p55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2" name="Google Shape;20712;p55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3" name="Google Shape;20713;p55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4" name="Google Shape;20714;p55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5" name="Google Shape;20715;p55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6" name="Google Shape;20716;p55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7" name="Google Shape;20717;p55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8" name="Google Shape;20718;p55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9" name="Google Shape;20719;p55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0" name="Google Shape;20720;p55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1" name="Google Shape;20721;p55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2" name="Google Shape;20722;p55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3" name="Google Shape;20723;p55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4" name="Google Shape;20724;p55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5" name="Google Shape;20725;p55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6" name="Google Shape;20726;p55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7" name="Google Shape;20727;p55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8" name="Google Shape;20728;p55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9" name="Google Shape;20729;p55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0" name="Google Shape;20730;p55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1" name="Google Shape;20731;p55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2" name="Google Shape;20732;p55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3" name="Google Shape;20733;p55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4" name="Google Shape;20734;p55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5" name="Google Shape;20735;p55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6" name="Google Shape;20736;p55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7" name="Google Shape;20737;p55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8" name="Google Shape;20738;p55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9" name="Google Shape;20739;p55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0" name="Google Shape;20740;p55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1" name="Google Shape;20741;p55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2" name="Google Shape;20742;p55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3" name="Google Shape;20743;p55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4" name="Google Shape;20744;p55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5" name="Google Shape;20745;p55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6" name="Google Shape;20746;p55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7" name="Google Shape;20747;p55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8" name="Google Shape;20748;p55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9" name="Google Shape;20749;p55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0" name="Google Shape;20750;p55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1" name="Google Shape;20751;p55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2" name="Google Shape;20752;p55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3" name="Google Shape;20753;p55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4" name="Google Shape;20754;p55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5" name="Google Shape;20755;p55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6" name="Google Shape;20756;p55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7" name="Google Shape;20757;p55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8" name="Google Shape;20758;p55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9" name="Google Shape;20759;p55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0" name="Google Shape;20760;p55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1" name="Google Shape;20761;p55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2" name="Google Shape;20762;p55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3" name="Google Shape;20763;p55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4" name="Google Shape;20764;p55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5" name="Google Shape;20765;p55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6" name="Google Shape;20766;p55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7" name="Google Shape;20767;p55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8" name="Google Shape;20768;p55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9" name="Google Shape;20769;p55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0" name="Google Shape;20770;p55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1" name="Google Shape;20771;p55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2" name="Google Shape;20772;p55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3" name="Google Shape;20773;p55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4" name="Google Shape;20774;p55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5" name="Google Shape;20775;p55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6" name="Google Shape;20776;p55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7" name="Google Shape;20777;p55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8" name="Google Shape;20778;p55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9" name="Google Shape;20779;p55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0" name="Google Shape;20780;p55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1" name="Google Shape;20781;p55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2" name="Google Shape;20782;p55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3" name="Google Shape;20783;p55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4" name="Google Shape;20784;p55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5" name="Google Shape;20785;p55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6" name="Google Shape;20786;p55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7" name="Google Shape;20787;p55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8" name="Google Shape;20788;p55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9" name="Google Shape;20789;p55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0" name="Google Shape;20790;p55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1" name="Google Shape;20791;p55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2" name="Google Shape;20792;p55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3" name="Google Shape;20793;p55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4" name="Google Shape;20794;p55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5" name="Google Shape;20795;p55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6" name="Google Shape;20796;p55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7" name="Google Shape;20797;p55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8" name="Google Shape;20798;p55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9" name="Google Shape;20799;p55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0" name="Google Shape;20800;p55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1" name="Google Shape;20801;p55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2" name="Google Shape;20802;p55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3" name="Google Shape;20803;p55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4" name="Google Shape;20804;p55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5" name="Google Shape;20805;p55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6" name="Google Shape;20806;p55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7" name="Google Shape;20807;p55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8" name="Google Shape;20808;p55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9" name="Google Shape;20809;p55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0" name="Google Shape;20810;p55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1" name="Google Shape;20811;p55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2" name="Google Shape;20812;p55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3" name="Google Shape;20813;p55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4" name="Google Shape;20814;p55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5" name="Google Shape;20815;p55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6" name="Google Shape;20816;p55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7" name="Google Shape;20817;p55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8" name="Google Shape;20818;p55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9" name="Google Shape;20819;p55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0" name="Google Shape;20820;p55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1" name="Google Shape;20821;p55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2" name="Google Shape;20822;p55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3" name="Google Shape;20823;p55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4" name="Google Shape;20824;p55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5" name="Google Shape;20825;p55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6" name="Google Shape;20826;p55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7" name="Google Shape;20827;p55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8" name="Google Shape;20828;p55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9" name="Google Shape;20829;p55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0" name="Google Shape;20830;p55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1" name="Google Shape;20831;p55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2" name="Google Shape;20832;p55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3" name="Google Shape;20833;p55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4" name="Google Shape;20834;p55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5" name="Google Shape;20835;p55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6" name="Google Shape;20836;p55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7" name="Google Shape;20837;p55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8" name="Google Shape;20838;p55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9" name="Google Shape;20839;p55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0" name="Google Shape;20840;p55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1" name="Google Shape;20841;p55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2" name="Google Shape;20842;p55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3" name="Google Shape;20843;p55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4" name="Google Shape;20844;p55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5" name="Google Shape;20845;p55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6" name="Google Shape;20846;p55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7" name="Google Shape;20847;p55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8" name="Google Shape;20848;p55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9" name="Google Shape;20849;p55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0" name="Google Shape;20850;p55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1" name="Google Shape;20851;p55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2" name="Google Shape;20852;p55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3" name="Google Shape;20853;p55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4" name="Google Shape;20854;p55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5" name="Google Shape;20855;p55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6" name="Google Shape;20856;p55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7" name="Google Shape;20857;p55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8" name="Google Shape;20858;p55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9" name="Google Shape;20859;p55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0" name="Google Shape;20860;p55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1" name="Google Shape;20861;p55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2" name="Google Shape;20862;p55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3" name="Google Shape;20863;p55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4" name="Google Shape;20864;p55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5" name="Google Shape;20865;p55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6" name="Google Shape;20866;p55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7" name="Google Shape;20867;p55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8" name="Google Shape;20868;p55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9" name="Google Shape;20869;p55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0" name="Google Shape;20870;p55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1" name="Google Shape;20871;p55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2" name="Google Shape;20872;p55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3" name="Google Shape;20873;p55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4" name="Google Shape;20874;p55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5" name="Google Shape;20875;p55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6" name="Google Shape;20876;p55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7" name="Google Shape;20877;p55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8" name="Google Shape;20878;p55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9" name="Google Shape;20879;p55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0" name="Google Shape;20880;p55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1" name="Google Shape;20881;p55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2" name="Google Shape;20882;p55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3" name="Google Shape;20883;p55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4" name="Google Shape;20884;p55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5" name="Google Shape;20885;p55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6" name="Google Shape;20886;p55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7" name="Google Shape;20887;p55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8" name="Google Shape;20888;p55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9" name="Google Shape;20889;p55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0" name="Google Shape;20890;p55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1" name="Google Shape;20891;p55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2" name="Google Shape;20892;p55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3" name="Google Shape;20893;p55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4" name="Google Shape;20894;p55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5" name="Google Shape;20895;p55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6" name="Google Shape;20896;p55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7" name="Google Shape;20897;p55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8" name="Google Shape;20898;p55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9" name="Google Shape;20899;p55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0" name="Google Shape;20900;p55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1" name="Google Shape;20901;p55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2" name="Google Shape;20902;p55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3" name="Google Shape;20903;p55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4" name="Google Shape;20904;p55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5" name="Google Shape;20905;p55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6" name="Google Shape;20906;p55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7" name="Google Shape;20907;p55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8" name="Google Shape;20908;p55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9" name="Google Shape;20909;p55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0" name="Google Shape;20910;p55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1" name="Google Shape;20911;p55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2" name="Google Shape;20912;p55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3" name="Google Shape;20913;p55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4" name="Google Shape;20914;p55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5" name="Google Shape;20915;p55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6" name="Google Shape;20916;p55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7" name="Google Shape;20917;p55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8" name="Google Shape;20918;p55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9" name="Google Shape;20919;p55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0" name="Google Shape;20920;p55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1" name="Google Shape;20921;p55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2" name="Google Shape;20922;p55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3" name="Google Shape;20923;p55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4" name="Google Shape;20924;p55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5" name="Google Shape;20925;p55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6" name="Google Shape;20926;p55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7" name="Google Shape;20927;p55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8" name="Google Shape;20928;p55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9" name="Google Shape;20929;p55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0" name="Google Shape;20930;p55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1" name="Google Shape;20931;p55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2" name="Google Shape;20932;p55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3" name="Google Shape;20933;p55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4" name="Google Shape;20934;p55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5" name="Google Shape;20935;p55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6" name="Google Shape;20936;p55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7" name="Google Shape;20937;p55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8" name="Google Shape;20938;p55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9" name="Google Shape;20939;p55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0" name="Google Shape;20940;p55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1" name="Google Shape;20941;p55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942" name="Google Shape;20942;p55"/>
          <p:cNvSpPr/>
          <p:nvPr/>
        </p:nvSpPr>
        <p:spPr>
          <a:xfrm flipH="1">
            <a:off x="6431825" y="461505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3" name="Google Shape;20943;p55"/>
          <p:cNvSpPr/>
          <p:nvPr/>
        </p:nvSpPr>
        <p:spPr>
          <a:xfrm flipH="1">
            <a:off x="8253969" y="353387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4" name="Google Shape;20944;p55"/>
          <p:cNvSpPr/>
          <p:nvPr/>
        </p:nvSpPr>
        <p:spPr>
          <a:xfrm rot="10800000">
            <a:off x="6690125" y="3203971"/>
            <a:ext cx="2453875" cy="1939529"/>
          </a:xfrm>
          <a:custGeom>
            <a:avLst/>
            <a:gdLst/>
            <a:ahLst/>
            <a:cxnLst/>
            <a:rect l="l" t="t" r="r" b="b"/>
            <a:pathLst>
              <a:path w="8279" h="7456" extrusionOk="0">
                <a:moveTo>
                  <a:pt x="0" y="1"/>
                </a:moveTo>
                <a:lnTo>
                  <a:pt x="0" y="7455"/>
                </a:lnTo>
                <a:cubicBezTo>
                  <a:pt x="186" y="6235"/>
                  <a:pt x="652" y="5117"/>
                  <a:pt x="1443" y="4379"/>
                </a:cubicBezTo>
                <a:cubicBezTo>
                  <a:pt x="1850" y="3996"/>
                  <a:pt x="2252" y="3845"/>
                  <a:pt x="2651" y="3845"/>
                </a:cubicBezTo>
                <a:cubicBezTo>
                  <a:pt x="3415" y="3845"/>
                  <a:pt x="4166" y="4394"/>
                  <a:pt x="4910" y="4911"/>
                </a:cubicBezTo>
                <a:cubicBezTo>
                  <a:pt x="5426" y="5274"/>
                  <a:pt x="6011" y="5600"/>
                  <a:pt x="6597" y="5703"/>
                </a:cubicBezTo>
                <a:cubicBezTo>
                  <a:pt x="6686" y="5720"/>
                  <a:pt x="6778" y="5729"/>
                  <a:pt x="6871" y="5729"/>
                </a:cubicBezTo>
                <a:cubicBezTo>
                  <a:pt x="7335" y="5729"/>
                  <a:pt x="7820" y="5505"/>
                  <a:pt x="8019" y="4948"/>
                </a:cubicBezTo>
                <a:cubicBezTo>
                  <a:pt x="8279" y="4190"/>
                  <a:pt x="7937" y="3365"/>
                  <a:pt x="7660" y="2730"/>
                </a:cubicBezTo>
                <a:cubicBezTo>
                  <a:pt x="7590" y="2578"/>
                  <a:pt x="6560" y="87"/>
                  <a:pt x="674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5" name="Google Shape;20945;p55"/>
          <p:cNvSpPr/>
          <p:nvPr/>
        </p:nvSpPr>
        <p:spPr>
          <a:xfrm rot="8405528" flipH="1">
            <a:off x="157178" y="1820773"/>
            <a:ext cx="513994" cy="420552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46" name="Google Shape;20946;p55"/>
          <p:cNvSpPr/>
          <p:nvPr/>
        </p:nvSpPr>
        <p:spPr>
          <a:xfrm flipH="1">
            <a:off x="-691437" y="4063624"/>
            <a:ext cx="1543786" cy="1693878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p4"/>
          <p:cNvSpPr/>
          <p:nvPr/>
        </p:nvSpPr>
        <p:spPr>
          <a:xfrm>
            <a:off x="-1238975" y="4165763"/>
            <a:ext cx="2756964" cy="2185425"/>
          </a:xfrm>
          <a:custGeom>
            <a:avLst/>
            <a:gdLst/>
            <a:ahLst/>
            <a:cxnLst/>
            <a:rect l="l" t="t" r="r" b="b"/>
            <a:pathLst>
              <a:path w="9898" h="7846" extrusionOk="0">
                <a:moveTo>
                  <a:pt x="4627" y="0"/>
                </a:moveTo>
                <a:cubicBezTo>
                  <a:pt x="4131" y="0"/>
                  <a:pt x="3652" y="260"/>
                  <a:pt x="3396" y="701"/>
                </a:cubicBezTo>
                <a:cubicBezTo>
                  <a:pt x="3192" y="1024"/>
                  <a:pt x="2988" y="1460"/>
                  <a:pt x="2868" y="2078"/>
                </a:cubicBezTo>
                <a:cubicBezTo>
                  <a:pt x="2552" y="3541"/>
                  <a:pt x="1231" y="4040"/>
                  <a:pt x="703" y="4679"/>
                </a:cubicBezTo>
                <a:cubicBezTo>
                  <a:pt x="204" y="5242"/>
                  <a:pt x="0" y="6788"/>
                  <a:pt x="1990" y="7526"/>
                </a:cubicBezTo>
                <a:cubicBezTo>
                  <a:pt x="2572" y="7739"/>
                  <a:pt x="3235" y="7846"/>
                  <a:pt x="3920" y="7846"/>
                </a:cubicBezTo>
                <a:cubicBezTo>
                  <a:pt x="5586" y="7846"/>
                  <a:pt x="7380" y="7218"/>
                  <a:pt x="8436" y="5973"/>
                </a:cubicBezTo>
                <a:cubicBezTo>
                  <a:pt x="9898" y="4244"/>
                  <a:pt x="8612" y="2718"/>
                  <a:pt x="7937" y="2339"/>
                </a:cubicBezTo>
                <a:cubicBezTo>
                  <a:pt x="7909" y="2339"/>
                  <a:pt x="6446" y="1636"/>
                  <a:pt x="6067" y="933"/>
                </a:cubicBezTo>
                <a:cubicBezTo>
                  <a:pt x="5828" y="581"/>
                  <a:pt x="5504" y="202"/>
                  <a:pt x="5012" y="54"/>
                </a:cubicBezTo>
                <a:cubicBezTo>
                  <a:pt x="4885" y="18"/>
                  <a:pt x="4755" y="0"/>
                  <a:pt x="46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9" name="Google Shape;749;p4"/>
          <p:cNvSpPr txBox="1">
            <a:spLocks noGrp="1"/>
          </p:cNvSpPr>
          <p:nvPr>
            <p:ph type="body" idx="1"/>
          </p:nvPr>
        </p:nvSpPr>
        <p:spPr>
          <a:xfrm>
            <a:off x="720000" y="1378075"/>
            <a:ext cx="7704000" cy="3225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1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750" name="Google Shape;750;p4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751" name="Google Shape;751;p4"/>
          <p:cNvGrpSpPr/>
          <p:nvPr/>
        </p:nvGrpSpPr>
        <p:grpSpPr>
          <a:xfrm flipH="1">
            <a:off x="8295974" y="-342486"/>
            <a:ext cx="901674" cy="1575190"/>
            <a:chOff x="5052950" y="2452900"/>
            <a:chExt cx="213900" cy="373675"/>
          </a:xfrm>
        </p:grpSpPr>
        <p:sp>
          <p:nvSpPr>
            <p:cNvPr id="752" name="Google Shape;752;p4"/>
            <p:cNvSpPr/>
            <p:nvPr/>
          </p:nvSpPr>
          <p:spPr>
            <a:xfrm>
              <a:off x="5133675" y="26259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70" y="17"/>
                    <a:pt x="54" y="33"/>
                    <a:pt x="3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37" y="223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4"/>
            <p:cNvSpPr/>
            <p:nvPr/>
          </p:nvSpPr>
          <p:spPr>
            <a:xfrm>
              <a:off x="5133675" y="25013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21"/>
                    <a:pt x="0" y="71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2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4"/>
            <p:cNvSpPr/>
            <p:nvPr/>
          </p:nvSpPr>
          <p:spPr>
            <a:xfrm>
              <a:off x="5132025" y="2593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8" y="0"/>
                  </a:moveTo>
                  <a:cubicBezTo>
                    <a:pt x="100" y="0"/>
                    <a:pt x="78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3" y="250"/>
                    <a:pt x="120" y="267"/>
                  </a:cubicBezTo>
                  <a:cubicBezTo>
                    <a:pt x="153" y="267"/>
                    <a:pt x="169" y="250"/>
                    <a:pt x="206" y="234"/>
                  </a:cubicBezTo>
                  <a:cubicBezTo>
                    <a:pt x="239" y="180"/>
                    <a:pt x="256" y="110"/>
                    <a:pt x="223" y="44"/>
                  </a:cubicBezTo>
                  <a:cubicBezTo>
                    <a:pt x="206" y="28"/>
                    <a:pt x="186" y="7"/>
                    <a:pt x="169" y="7"/>
                  </a:cubicBezTo>
                  <a:lnTo>
                    <a:pt x="136" y="7"/>
                  </a:lnTo>
                  <a:cubicBezTo>
                    <a:pt x="132" y="2"/>
                    <a:pt x="12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4"/>
            <p:cNvSpPr/>
            <p:nvPr/>
          </p:nvSpPr>
          <p:spPr>
            <a:xfrm>
              <a:off x="5134075" y="25306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87" y="1"/>
                    <a:pt x="71" y="17"/>
                    <a:pt x="54" y="33"/>
                  </a:cubicBezTo>
                  <a:cubicBezTo>
                    <a:pt x="21" y="50"/>
                    <a:pt x="1" y="104"/>
                    <a:pt x="21" y="137"/>
                  </a:cubicBezTo>
                  <a:cubicBezTo>
                    <a:pt x="21" y="170"/>
                    <a:pt x="38" y="207"/>
                    <a:pt x="54" y="223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44" y="120"/>
                  </a:cubicBezTo>
                  <a:lnTo>
                    <a:pt x="244" y="104"/>
                  </a:lnTo>
                  <a:cubicBezTo>
                    <a:pt x="227" y="50"/>
                    <a:pt x="20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4"/>
            <p:cNvSpPr/>
            <p:nvPr/>
          </p:nvSpPr>
          <p:spPr>
            <a:xfrm>
              <a:off x="5132425" y="2547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0" y="256"/>
                    <a:pt x="115" y="261"/>
                    <a:pt x="130" y="261"/>
                  </a:cubicBezTo>
                  <a:cubicBezTo>
                    <a:pt x="170" y="261"/>
                    <a:pt x="211" y="229"/>
                    <a:pt x="223" y="178"/>
                  </a:cubicBezTo>
                  <a:cubicBezTo>
                    <a:pt x="240" y="107"/>
                    <a:pt x="223" y="42"/>
                    <a:pt x="153" y="4"/>
                  </a:cubicBez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4"/>
            <p:cNvSpPr/>
            <p:nvPr/>
          </p:nvSpPr>
          <p:spPr>
            <a:xfrm>
              <a:off x="5125925" y="26105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" y="190"/>
                    <a:pt x="17" y="223"/>
                    <a:pt x="55" y="240"/>
                  </a:cubicBezTo>
                  <a:cubicBezTo>
                    <a:pt x="66" y="252"/>
                    <a:pt x="86" y="263"/>
                    <a:pt x="103" y="263"/>
                  </a:cubicBezTo>
                  <a:cubicBezTo>
                    <a:pt x="109" y="263"/>
                    <a:pt x="116" y="261"/>
                    <a:pt x="120" y="256"/>
                  </a:cubicBezTo>
                  <a:cubicBezTo>
                    <a:pt x="158" y="256"/>
                    <a:pt x="191" y="240"/>
                    <a:pt x="207" y="207"/>
                  </a:cubicBezTo>
                  <a:cubicBezTo>
                    <a:pt x="224" y="190"/>
                    <a:pt x="224" y="153"/>
                    <a:pt x="224" y="120"/>
                  </a:cubicBezTo>
                  <a:cubicBezTo>
                    <a:pt x="224" y="87"/>
                    <a:pt x="207" y="50"/>
                    <a:pt x="174" y="34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4"/>
            <p:cNvSpPr/>
            <p:nvPr/>
          </p:nvSpPr>
          <p:spPr>
            <a:xfrm>
              <a:off x="5128925" y="26430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87" y="21"/>
                    <a:pt x="87" y="21"/>
                    <a:pt x="71" y="21"/>
                  </a:cubicBezTo>
                  <a:cubicBezTo>
                    <a:pt x="38" y="38"/>
                    <a:pt x="0" y="104"/>
                    <a:pt x="0" y="157"/>
                  </a:cubicBezTo>
                  <a:cubicBezTo>
                    <a:pt x="21" y="190"/>
                    <a:pt x="38" y="227"/>
                    <a:pt x="54" y="244"/>
                  </a:cubicBezTo>
                  <a:cubicBezTo>
                    <a:pt x="66" y="255"/>
                    <a:pt x="86" y="267"/>
                    <a:pt x="109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4"/>
                  </a:cubicBezTo>
                  <a:lnTo>
                    <a:pt x="227" y="87"/>
                  </a:lnTo>
                  <a:cubicBezTo>
                    <a:pt x="207" y="54"/>
                    <a:pt x="190" y="38"/>
                    <a:pt x="157" y="21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4"/>
            <p:cNvSpPr/>
            <p:nvPr/>
          </p:nvSpPr>
          <p:spPr>
            <a:xfrm>
              <a:off x="5132425" y="2577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87" y="261"/>
                    <a:pt x="120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0" y="17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4"/>
            <p:cNvSpPr/>
            <p:nvPr/>
          </p:nvSpPr>
          <p:spPr>
            <a:xfrm>
              <a:off x="5130275" y="247012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6" y="0"/>
                  </a:moveTo>
                  <a:cubicBezTo>
                    <a:pt x="120" y="0"/>
                    <a:pt x="111" y="4"/>
                    <a:pt x="103" y="13"/>
                  </a:cubicBezTo>
                  <a:cubicBezTo>
                    <a:pt x="50" y="13"/>
                    <a:pt x="0" y="83"/>
                    <a:pt x="17" y="153"/>
                  </a:cubicBezTo>
                  <a:cubicBezTo>
                    <a:pt x="17" y="186"/>
                    <a:pt x="33" y="219"/>
                    <a:pt x="70" y="239"/>
                  </a:cubicBezTo>
                  <a:cubicBezTo>
                    <a:pt x="87" y="256"/>
                    <a:pt x="103" y="272"/>
                    <a:pt x="136" y="272"/>
                  </a:cubicBezTo>
                  <a:cubicBezTo>
                    <a:pt x="173" y="256"/>
                    <a:pt x="190" y="239"/>
                    <a:pt x="206" y="202"/>
                  </a:cubicBezTo>
                  <a:cubicBezTo>
                    <a:pt x="223" y="186"/>
                    <a:pt x="239" y="153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3" y="13"/>
                  </a:cubicBezTo>
                  <a:lnTo>
                    <a:pt x="136" y="13"/>
                  </a:lnTo>
                  <a:cubicBezTo>
                    <a:pt x="136" y="4"/>
                    <a:pt x="13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4"/>
            <p:cNvSpPr/>
            <p:nvPr/>
          </p:nvSpPr>
          <p:spPr>
            <a:xfrm>
              <a:off x="5116975" y="2504300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0" y="1"/>
                  </a:moveTo>
                  <a:cubicBezTo>
                    <a:pt x="95" y="1"/>
                    <a:pt x="47" y="35"/>
                    <a:pt x="33" y="89"/>
                  </a:cubicBezTo>
                  <a:cubicBezTo>
                    <a:pt x="0" y="159"/>
                    <a:pt x="33" y="229"/>
                    <a:pt x="87" y="262"/>
                  </a:cubicBezTo>
                  <a:lnTo>
                    <a:pt x="136" y="262"/>
                  </a:lnTo>
                  <a:cubicBezTo>
                    <a:pt x="190" y="262"/>
                    <a:pt x="223" y="229"/>
                    <a:pt x="239" y="175"/>
                  </a:cubicBezTo>
                  <a:cubicBezTo>
                    <a:pt x="256" y="126"/>
                    <a:pt x="239" y="72"/>
                    <a:pt x="206" y="39"/>
                  </a:cubicBezTo>
                  <a:cubicBezTo>
                    <a:pt x="206" y="39"/>
                    <a:pt x="190" y="23"/>
                    <a:pt x="169" y="6"/>
                  </a:cubicBezTo>
                  <a:cubicBezTo>
                    <a:pt x="160" y="2"/>
                    <a:pt x="15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4"/>
            <p:cNvSpPr/>
            <p:nvPr/>
          </p:nvSpPr>
          <p:spPr>
            <a:xfrm>
              <a:off x="5106650" y="25356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2" y="0"/>
                  </a:moveTo>
                  <a:cubicBezTo>
                    <a:pt x="97" y="0"/>
                    <a:pt x="47" y="30"/>
                    <a:pt x="34" y="71"/>
                  </a:cubicBezTo>
                  <a:cubicBezTo>
                    <a:pt x="1" y="141"/>
                    <a:pt x="34" y="227"/>
                    <a:pt x="88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91" y="244"/>
                    <a:pt x="224" y="227"/>
                    <a:pt x="240" y="174"/>
                  </a:cubicBezTo>
                  <a:cubicBezTo>
                    <a:pt x="257" y="124"/>
                    <a:pt x="240" y="71"/>
                    <a:pt x="207" y="38"/>
                  </a:cubicBezTo>
                  <a:cubicBezTo>
                    <a:pt x="207" y="21"/>
                    <a:pt x="191" y="21"/>
                    <a:pt x="170" y="5"/>
                  </a:cubicBezTo>
                  <a:cubicBezTo>
                    <a:pt x="161" y="2"/>
                    <a:pt x="152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4"/>
            <p:cNvSpPr/>
            <p:nvPr/>
          </p:nvSpPr>
          <p:spPr>
            <a:xfrm>
              <a:off x="5110875" y="2490625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2" y="190"/>
                    <a:pt x="38" y="223"/>
                    <a:pt x="55" y="244"/>
                  </a:cubicBezTo>
                  <a:cubicBezTo>
                    <a:pt x="66" y="256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0"/>
                    <a:pt x="228" y="157"/>
                    <a:pt x="228" y="120"/>
                  </a:cubicBezTo>
                  <a:cubicBezTo>
                    <a:pt x="228" y="87"/>
                    <a:pt x="207" y="54"/>
                    <a:pt x="191" y="38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4"/>
            <p:cNvSpPr/>
            <p:nvPr/>
          </p:nvSpPr>
          <p:spPr>
            <a:xfrm>
              <a:off x="50997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4" y="17"/>
                    <a:pt x="1" y="83"/>
                    <a:pt x="17" y="153"/>
                  </a:cubicBezTo>
                  <a:cubicBezTo>
                    <a:pt x="17" y="186"/>
                    <a:pt x="34" y="223"/>
                    <a:pt x="54" y="239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cubicBezTo>
                    <a:pt x="223" y="66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4"/>
            <p:cNvSpPr/>
            <p:nvPr/>
          </p:nvSpPr>
          <p:spPr>
            <a:xfrm>
              <a:off x="5122950" y="24869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lnTo>
                    <a:pt x="136" y="253"/>
                  </a:lnTo>
                  <a:cubicBezTo>
                    <a:pt x="174" y="253"/>
                    <a:pt x="206" y="220"/>
                    <a:pt x="223" y="187"/>
                  </a:cubicBezTo>
                  <a:cubicBezTo>
                    <a:pt x="239" y="133"/>
                    <a:pt x="223" y="84"/>
                    <a:pt x="206" y="47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4"/>
            <p:cNvSpPr/>
            <p:nvPr/>
          </p:nvSpPr>
          <p:spPr>
            <a:xfrm>
              <a:off x="5099350" y="269320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2"/>
                    <a:pt x="50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50" y="247"/>
                    <a:pt x="87" y="263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81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4"/>
            <p:cNvSpPr/>
            <p:nvPr/>
          </p:nvSpPr>
          <p:spPr>
            <a:xfrm>
              <a:off x="5124700" y="2562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4"/>
                    <a:pt x="33" y="219"/>
                    <a:pt x="87" y="257"/>
                  </a:cubicBezTo>
                  <a:cubicBezTo>
                    <a:pt x="99" y="259"/>
                    <a:pt x="110" y="261"/>
                    <a:pt x="121" y="261"/>
                  </a:cubicBezTo>
                  <a:cubicBezTo>
                    <a:pt x="171" y="261"/>
                    <a:pt x="212" y="231"/>
                    <a:pt x="240" y="186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6" y="5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4"/>
            <p:cNvSpPr/>
            <p:nvPr/>
          </p:nvSpPr>
          <p:spPr>
            <a:xfrm>
              <a:off x="5121700" y="25332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4" y="261"/>
                    <a:pt x="123" y="263"/>
                    <a:pt x="133" y="263"/>
                  </a:cubicBezTo>
                  <a:cubicBezTo>
                    <a:pt x="155" y="263"/>
                    <a:pt x="175" y="251"/>
                    <a:pt x="186" y="240"/>
                  </a:cubicBezTo>
                  <a:cubicBezTo>
                    <a:pt x="207" y="223"/>
                    <a:pt x="224" y="190"/>
                    <a:pt x="224" y="153"/>
                  </a:cubicBezTo>
                  <a:cubicBezTo>
                    <a:pt x="240" y="120"/>
                    <a:pt x="224" y="87"/>
                    <a:pt x="207" y="50"/>
                  </a:cubicBezTo>
                  <a:cubicBezTo>
                    <a:pt x="186" y="34"/>
                    <a:pt x="170" y="17"/>
                    <a:pt x="153" y="17"/>
                  </a:cubicBezTo>
                  <a:lnTo>
                    <a:pt x="1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4"/>
            <p:cNvSpPr/>
            <p:nvPr/>
          </p:nvSpPr>
          <p:spPr>
            <a:xfrm>
              <a:off x="5128500" y="251682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04" y="0"/>
                  </a:moveTo>
                  <a:cubicBezTo>
                    <a:pt x="71" y="0"/>
                    <a:pt x="55" y="21"/>
                    <a:pt x="38" y="54"/>
                  </a:cubicBezTo>
                  <a:cubicBezTo>
                    <a:pt x="17" y="87"/>
                    <a:pt x="1" y="124"/>
                    <a:pt x="1" y="157"/>
                  </a:cubicBezTo>
                  <a:cubicBezTo>
                    <a:pt x="17" y="190"/>
                    <a:pt x="38" y="227"/>
                    <a:pt x="55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3"/>
                    <a:pt x="244" y="190"/>
                    <a:pt x="224" y="103"/>
                  </a:cubicBezTo>
                  <a:cubicBezTo>
                    <a:pt x="224" y="70"/>
                    <a:pt x="207" y="54"/>
                    <a:pt x="191" y="21"/>
                  </a:cubicBezTo>
                  <a:lnTo>
                    <a:pt x="158" y="21"/>
                  </a:lnTo>
                  <a:cubicBezTo>
                    <a:pt x="141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4"/>
            <p:cNvSpPr/>
            <p:nvPr/>
          </p:nvSpPr>
          <p:spPr>
            <a:xfrm>
              <a:off x="5143150" y="25142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4" y="1"/>
                    <a:pt x="87" y="1"/>
                    <a:pt x="50" y="22"/>
                  </a:cubicBezTo>
                  <a:cubicBezTo>
                    <a:pt x="17" y="71"/>
                    <a:pt x="0" y="158"/>
                    <a:pt x="33" y="207"/>
                  </a:cubicBezTo>
                  <a:cubicBezTo>
                    <a:pt x="50" y="244"/>
                    <a:pt x="87" y="261"/>
                    <a:pt x="120" y="261"/>
                  </a:cubicBezTo>
                  <a:cubicBezTo>
                    <a:pt x="136" y="261"/>
                    <a:pt x="174" y="244"/>
                    <a:pt x="190" y="228"/>
                  </a:cubicBezTo>
                  <a:cubicBezTo>
                    <a:pt x="223" y="207"/>
                    <a:pt x="240" y="174"/>
                    <a:pt x="240" y="141"/>
                  </a:cubicBezTo>
                  <a:cubicBezTo>
                    <a:pt x="240" y="104"/>
                    <a:pt x="240" y="71"/>
                    <a:pt x="207" y="55"/>
                  </a:cubicBezTo>
                  <a:cubicBezTo>
                    <a:pt x="207" y="22"/>
                    <a:pt x="190" y="22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"/>
            <p:cNvSpPr/>
            <p:nvPr/>
          </p:nvSpPr>
          <p:spPr>
            <a:xfrm>
              <a:off x="5139750" y="2561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07"/>
                    <a:pt x="66" y="240"/>
                  </a:cubicBezTo>
                  <a:cubicBezTo>
                    <a:pt x="83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86" y="17"/>
                    <a:pt x="169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"/>
            <p:cNvSpPr/>
            <p:nvPr/>
          </p:nvSpPr>
          <p:spPr>
            <a:xfrm>
              <a:off x="5081300" y="26174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0" y="1"/>
                  </a:moveTo>
                  <a:cubicBezTo>
                    <a:pt x="70" y="1"/>
                    <a:pt x="29" y="33"/>
                    <a:pt x="17" y="81"/>
                  </a:cubicBezTo>
                  <a:cubicBezTo>
                    <a:pt x="1" y="98"/>
                    <a:pt x="1" y="119"/>
                    <a:pt x="1" y="152"/>
                  </a:cubicBezTo>
                  <a:cubicBezTo>
                    <a:pt x="17" y="185"/>
                    <a:pt x="34" y="238"/>
                    <a:pt x="87" y="255"/>
                  </a:cubicBezTo>
                  <a:cubicBezTo>
                    <a:pt x="96" y="259"/>
                    <a:pt x="105" y="261"/>
                    <a:pt x="114" y="261"/>
                  </a:cubicBezTo>
                  <a:cubicBezTo>
                    <a:pt x="138" y="261"/>
                    <a:pt x="163" y="246"/>
                    <a:pt x="190" y="222"/>
                  </a:cubicBezTo>
                  <a:cubicBezTo>
                    <a:pt x="207" y="222"/>
                    <a:pt x="207" y="201"/>
                    <a:pt x="223" y="185"/>
                  </a:cubicBezTo>
                  <a:cubicBezTo>
                    <a:pt x="240" y="119"/>
                    <a:pt x="207" y="32"/>
                    <a:pt x="153" y="15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"/>
            <p:cNvSpPr/>
            <p:nvPr/>
          </p:nvSpPr>
          <p:spPr>
            <a:xfrm>
              <a:off x="5166350" y="2483825"/>
              <a:ext cx="2175" cy="1275"/>
            </a:xfrm>
            <a:custGeom>
              <a:avLst/>
              <a:gdLst/>
              <a:ahLst/>
              <a:cxnLst/>
              <a:rect l="l" t="t" r="r" b="b"/>
              <a:pathLst>
                <a:path w="87" h="51" extrusionOk="0">
                  <a:moveTo>
                    <a:pt x="0" y="1"/>
                  </a:moveTo>
                  <a:cubicBezTo>
                    <a:pt x="0" y="17"/>
                    <a:pt x="0" y="17"/>
                    <a:pt x="17" y="17"/>
                  </a:cubicBezTo>
                  <a:cubicBezTo>
                    <a:pt x="33" y="34"/>
                    <a:pt x="50" y="50"/>
                    <a:pt x="87" y="50"/>
                  </a:cubicBezTo>
                  <a:cubicBezTo>
                    <a:pt x="50" y="3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4"/>
            <p:cNvSpPr/>
            <p:nvPr/>
          </p:nvSpPr>
          <p:spPr>
            <a:xfrm>
              <a:off x="5118625" y="26279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0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70" y="249"/>
                    <a:pt x="103" y="265"/>
                    <a:pt x="140" y="265"/>
                  </a:cubicBezTo>
                  <a:cubicBezTo>
                    <a:pt x="190" y="249"/>
                    <a:pt x="243" y="179"/>
                    <a:pt x="227" y="113"/>
                  </a:cubicBezTo>
                  <a:cubicBezTo>
                    <a:pt x="227" y="76"/>
                    <a:pt x="206" y="43"/>
                    <a:pt x="190" y="26"/>
                  </a:cubicBezTo>
                  <a:cubicBezTo>
                    <a:pt x="173" y="26"/>
                    <a:pt x="173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4"/>
            <p:cNvSpPr/>
            <p:nvPr/>
          </p:nvSpPr>
          <p:spPr>
            <a:xfrm>
              <a:off x="5223025" y="25322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74" y="21"/>
                    <a:pt x="174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4"/>
            <p:cNvSpPr/>
            <p:nvPr/>
          </p:nvSpPr>
          <p:spPr>
            <a:xfrm>
              <a:off x="5122950" y="27036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70" y="17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23"/>
                    <a:pt x="54" y="240"/>
                  </a:cubicBezTo>
                  <a:cubicBezTo>
                    <a:pt x="66" y="252"/>
                    <a:pt x="85" y="265"/>
                    <a:pt x="107" y="265"/>
                  </a:cubicBezTo>
                  <a:cubicBezTo>
                    <a:pt x="117" y="265"/>
                    <a:pt x="127" y="263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4"/>
            <p:cNvSpPr/>
            <p:nvPr/>
          </p:nvSpPr>
          <p:spPr>
            <a:xfrm>
              <a:off x="5231575" y="2544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74" y="260"/>
                    <a:pt x="191" y="244"/>
                    <a:pt x="207" y="206"/>
                  </a:cubicBezTo>
                  <a:cubicBezTo>
                    <a:pt x="224" y="174"/>
                    <a:pt x="224" y="141"/>
                    <a:pt x="224" y="103"/>
                  </a:cubicBezTo>
                  <a:cubicBezTo>
                    <a:pt x="224" y="70"/>
                    <a:pt x="207" y="54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4"/>
            <p:cNvSpPr/>
            <p:nvPr/>
          </p:nvSpPr>
          <p:spPr>
            <a:xfrm>
              <a:off x="5224275" y="25619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3"/>
                    <a:pt x="54" y="240"/>
                  </a:cubicBezTo>
                  <a:cubicBezTo>
                    <a:pt x="87" y="256"/>
                    <a:pt x="124" y="256"/>
                    <a:pt x="140" y="256"/>
                  </a:cubicBezTo>
                  <a:cubicBezTo>
                    <a:pt x="206" y="256"/>
                    <a:pt x="243" y="191"/>
                    <a:pt x="243" y="104"/>
                  </a:cubicBezTo>
                  <a:cubicBezTo>
                    <a:pt x="227" y="87"/>
                    <a:pt x="206" y="50"/>
                    <a:pt x="190" y="34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4"/>
            <p:cNvSpPr/>
            <p:nvPr/>
          </p:nvSpPr>
          <p:spPr>
            <a:xfrm>
              <a:off x="5110475" y="2613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87" y="0"/>
                    <a:pt x="54" y="33"/>
                  </a:cubicBezTo>
                  <a:cubicBezTo>
                    <a:pt x="0" y="70"/>
                    <a:pt x="0" y="153"/>
                    <a:pt x="38" y="206"/>
                  </a:cubicBezTo>
                  <a:cubicBezTo>
                    <a:pt x="54" y="239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6"/>
                    <a:pt x="223" y="173"/>
                    <a:pt x="244" y="136"/>
                  </a:cubicBezTo>
                  <a:cubicBezTo>
                    <a:pt x="244" y="103"/>
                    <a:pt x="223" y="70"/>
                    <a:pt x="207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4"/>
            <p:cNvSpPr/>
            <p:nvPr/>
          </p:nvSpPr>
          <p:spPr>
            <a:xfrm>
              <a:off x="5112225" y="2568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21"/>
                    <a:pt x="1" y="71"/>
                    <a:pt x="17" y="157"/>
                  </a:cubicBezTo>
                  <a:cubicBezTo>
                    <a:pt x="17" y="190"/>
                    <a:pt x="34" y="20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4"/>
            <p:cNvSpPr/>
            <p:nvPr/>
          </p:nvSpPr>
          <p:spPr>
            <a:xfrm>
              <a:off x="5113475" y="26436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3"/>
                    <a:pt x="0" y="153"/>
                    <a:pt x="37" y="223"/>
                  </a:cubicBezTo>
                  <a:cubicBezTo>
                    <a:pt x="54" y="239"/>
                    <a:pt x="87" y="256"/>
                    <a:pt x="103" y="256"/>
                  </a:cubicBezTo>
                  <a:cubicBezTo>
                    <a:pt x="114" y="261"/>
                    <a:pt x="124" y="263"/>
                    <a:pt x="134" y="263"/>
                  </a:cubicBezTo>
                  <a:cubicBezTo>
                    <a:pt x="158" y="263"/>
                    <a:pt x="178" y="251"/>
                    <a:pt x="190" y="239"/>
                  </a:cubicBezTo>
                  <a:cubicBezTo>
                    <a:pt x="243" y="186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4"/>
            <p:cNvSpPr/>
            <p:nvPr/>
          </p:nvSpPr>
          <p:spPr>
            <a:xfrm>
              <a:off x="5122525" y="26610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8" y="0"/>
                  </a:moveTo>
                  <a:cubicBezTo>
                    <a:pt x="83" y="0"/>
                    <a:pt x="31" y="35"/>
                    <a:pt x="17" y="91"/>
                  </a:cubicBezTo>
                  <a:cubicBezTo>
                    <a:pt x="1" y="161"/>
                    <a:pt x="17" y="231"/>
                    <a:pt x="71" y="264"/>
                  </a:cubicBezTo>
                  <a:cubicBezTo>
                    <a:pt x="82" y="267"/>
                    <a:pt x="94" y="268"/>
                    <a:pt x="105" y="268"/>
                  </a:cubicBezTo>
                  <a:cubicBezTo>
                    <a:pt x="159" y="268"/>
                    <a:pt x="210" y="235"/>
                    <a:pt x="223" y="177"/>
                  </a:cubicBezTo>
                  <a:cubicBezTo>
                    <a:pt x="240" y="107"/>
                    <a:pt x="207" y="41"/>
                    <a:pt x="153" y="4"/>
                  </a:cubicBezTo>
                  <a:cubicBezTo>
                    <a:pt x="146" y="1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4"/>
            <p:cNvSpPr/>
            <p:nvPr/>
          </p:nvSpPr>
          <p:spPr>
            <a:xfrm>
              <a:off x="5114400" y="2518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4" y="0"/>
                  </a:moveTo>
                  <a:cubicBezTo>
                    <a:pt x="53" y="0"/>
                    <a:pt x="12" y="32"/>
                    <a:pt x="0" y="83"/>
                  </a:cubicBezTo>
                  <a:lnTo>
                    <a:pt x="0" y="133"/>
                  </a:lnTo>
                  <a:cubicBezTo>
                    <a:pt x="0" y="186"/>
                    <a:pt x="17" y="236"/>
                    <a:pt x="66" y="252"/>
                  </a:cubicBezTo>
                  <a:cubicBezTo>
                    <a:pt x="76" y="258"/>
                    <a:pt x="88" y="261"/>
                    <a:pt x="99" y="261"/>
                  </a:cubicBezTo>
                  <a:cubicBezTo>
                    <a:pt x="128" y="261"/>
                    <a:pt x="157" y="243"/>
                    <a:pt x="169" y="219"/>
                  </a:cubicBezTo>
                  <a:cubicBezTo>
                    <a:pt x="190" y="219"/>
                    <a:pt x="206" y="203"/>
                    <a:pt x="206" y="170"/>
                  </a:cubicBezTo>
                  <a:cubicBezTo>
                    <a:pt x="223" y="116"/>
                    <a:pt x="206" y="30"/>
                    <a:pt x="136" y="13"/>
                  </a:cubicBezTo>
                  <a:cubicBezTo>
                    <a:pt x="123" y="4"/>
                    <a:pt x="108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5116975" y="254810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34" y="1"/>
                  </a:moveTo>
                  <a:cubicBezTo>
                    <a:pt x="84" y="1"/>
                    <a:pt x="44" y="35"/>
                    <a:pt x="17" y="89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5"/>
                    <a:pt x="104" y="266"/>
                    <a:pt x="114" y="266"/>
                  </a:cubicBezTo>
                  <a:cubicBezTo>
                    <a:pt x="159" y="266"/>
                    <a:pt x="209" y="234"/>
                    <a:pt x="223" y="176"/>
                  </a:cubicBezTo>
                  <a:cubicBezTo>
                    <a:pt x="256" y="110"/>
                    <a:pt x="223" y="40"/>
                    <a:pt x="169" y="7"/>
                  </a:cubicBezTo>
                  <a:cubicBezTo>
                    <a:pt x="157" y="3"/>
                    <a:pt x="145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5118625" y="25829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"/>
                    <a:pt x="0" y="71"/>
                    <a:pt x="21" y="137"/>
                  </a:cubicBezTo>
                  <a:cubicBezTo>
                    <a:pt x="21" y="224"/>
                    <a:pt x="87" y="261"/>
                    <a:pt x="140" y="261"/>
                  </a:cubicBezTo>
                  <a:cubicBezTo>
                    <a:pt x="173" y="240"/>
                    <a:pt x="190" y="224"/>
                    <a:pt x="206" y="207"/>
                  </a:cubicBezTo>
                  <a:cubicBezTo>
                    <a:pt x="227" y="174"/>
                    <a:pt x="243" y="137"/>
                    <a:pt x="243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90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5117375" y="25984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7" y="174"/>
                    <a:pt x="17" y="207"/>
                    <a:pt x="50" y="223"/>
                  </a:cubicBezTo>
                  <a:cubicBezTo>
                    <a:pt x="71" y="260"/>
                    <a:pt x="104" y="260"/>
                    <a:pt x="137" y="260"/>
                  </a:cubicBezTo>
                  <a:cubicBezTo>
                    <a:pt x="153" y="239"/>
                    <a:pt x="190" y="223"/>
                    <a:pt x="207" y="207"/>
                  </a:cubicBezTo>
                  <a:cubicBezTo>
                    <a:pt x="223" y="174"/>
                    <a:pt x="223" y="136"/>
                    <a:pt x="223" y="103"/>
                  </a:cubicBezTo>
                  <a:cubicBezTo>
                    <a:pt x="223" y="70"/>
                    <a:pt x="207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5093375" y="2493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17"/>
                    <a:pt x="50" y="38"/>
                    <a:pt x="33" y="54"/>
                  </a:cubicBezTo>
                  <a:cubicBezTo>
                    <a:pt x="17" y="87"/>
                    <a:pt x="0" y="120"/>
                    <a:pt x="0" y="158"/>
                  </a:cubicBezTo>
                  <a:cubicBezTo>
                    <a:pt x="17" y="191"/>
                    <a:pt x="33" y="224"/>
                    <a:pt x="50" y="244"/>
                  </a:cubicBezTo>
                  <a:cubicBezTo>
                    <a:pt x="61" y="256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1"/>
                  </a:cubicBezTo>
                  <a:cubicBezTo>
                    <a:pt x="186" y="261"/>
                    <a:pt x="239" y="191"/>
                    <a:pt x="223" y="120"/>
                  </a:cubicBezTo>
                  <a:cubicBezTo>
                    <a:pt x="223" y="87"/>
                    <a:pt x="206" y="54"/>
                    <a:pt x="186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5078325" y="24953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3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5085625" y="24781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34" y="1"/>
                    <a:pt x="1" y="71"/>
                    <a:pt x="1" y="141"/>
                  </a:cubicBezTo>
                  <a:cubicBezTo>
                    <a:pt x="1" y="174"/>
                    <a:pt x="17" y="207"/>
                    <a:pt x="50" y="228"/>
                  </a:cubicBezTo>
                  <a:cubicBezTo>
                    <a:pt x="67" y="261"/>
                    <a:pt x="104" y="261"/>
                    <a:pt x="120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70" y="22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5088625" y="25106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lnTo>
                    <a:pt x="66" y="8"/>
                  </a:lnTo>
                  <a:cubicBezTo>
                    <a:pt x="33" y="41"/>
                    <a:pt x="0" y="94"/>
                    <a:pt x="17" y="144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66" y="268"/>
                    <a:pt x="103" y="268"/>
                    <a:pt x="136" y="268"/>
                  </a:cubicBezTo>
                  <a:cubicBezTo>
                    <a:pt x="190" y="247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1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5064100" y="24529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7" y="223"/>
                  </a:cubicBezTo>
                  <a:cubicBezTo>
                    <a:pt x="54" y="240"/>
                    <a:pt x="70" y="256"/>
                    <a:pt x="103" y="256"/>
                  </a:cubicBezTo>
                  <a:cubicBezTo>
                    <a:pt x="114" y="261"/>
                    <a:pt x="123" y="263"/>
                    <a:pt x="131" y="263"/>
                  </a:cubicBezTo>
                  <a:cubicBezTo>
                    <a:pt x="151" y="263"/>
                    <a:pt x="167" y="252"/>
                    <a:pt x="190" y="240"/>
                  </a:cubicBezTo>
                  <a:cubicBezTo>
                    <a:pt x="223" y="186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5082125" y="25285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49"/>
                    <a:pt x="17" y="220"/>
                    <a:pt x="87" y="253"/>
                  </a:cubicBezTo>
                  <a:cubicBezTo>
                    <a:pt x="97" y="256"/>
                    <a:pt x="108" y="258"/>
                    <a:pt x="118" y="258"/>
                  </a:cubicBezTo>
                  <a:cubicBezTo>
                    <a:pt x="164" y="258"/>
                    <a:pt x="210" y="224"/>
                    <a:pt x="223" y="170"/>
                  </a:cubicBezTo>
                  <a:cubicBezTo>
                    <a:pt x="244" y="116"/>
                    <a:pt x="207" y="30"/>
                    <a:pt x="157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5097600" y="25697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7" y="0"/>
                    <a:pt x="0" y="70"/>
                    <a:pt x="0" y="136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7" y="239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73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5219125" y="2577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0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21" y="71"/>
                    <a:pt x="0" y="157"/>
                    <a:pt x="37" y="207"/>
                  </a:cubicBezTo>
                  <a:cubicBezTo>
                    <a:pt x="54" y="240"/>
                    <a:pt x="87" y="261"/>
                    <a:pt x="124" y="261"/>
                  </a:cubicBezTo>
                  <a:cubicBezTo>
                    <a:pt x="140" y="261"/>
                    <a:pt x="173" y="261"/>
                    <a:pt x="190" y="223"/>
                  </a:cubicBezTo>
                  <a:cubicBezTo>
                    <a:pt x="243" y="190"/>
                    <a:pt x="260" y="104"/>
                    <a:pt x="206" y="54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5091600" y="24614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7" y="0"/>
                  </a:moveTo>
                  <a:cubicBezTo>
                    <a:pt x="121" y="0"/>
                    <a:pt x="88" y="0"/>
                    <a:pt x="71" y="17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71" y="239"/>
                    <a:pt x="88" y="256"/>
                    <a:pt x="121" y="256"/>
                  </a:cubicBezTo>
                  <a:cubicBezTo>
                    <a:pt x="154" y="256"/>
                    <a:pt x="174" y="239"/>
                    <a:pt x="207" y="223"/>
                  </a:cubicBezTo>
                  <a:cubicBezTo>
                    <a:pt x="240" y="190"/>
                    <a:pt x="257" y="103"/>
                    <a:pt x="224" y="50"/>
                  </a:cubicBezTo>
                  <a:cubicBezTo>
                    <a:pt x="207" y="33"/>
                    <a:pt x="191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5094200" y="2540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4" y="256"/>
                    <a:pt x="85" y="267"/>
                    <a:pt x="107" y="267"/>
                  </a:cubicBezTo>
                  <a:cubicBezTo>
                    <a:pt x="117" y="267"/>
                    <a:pt x="126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21"/>
                    <a:pt x="173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5082550" y="25709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70" y="21"/>
                    <a:pt x="37" y="38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21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29" y="265"/>
                    <a:pt x="140" y="260"/>
                  </a:cubicBezTo>
                  <a:cubicBezTo>
                    <a:pt x="190" y="260"/>
                    <a:pt x="243" y="190"/>
                    <a:pt x="227" y="124"/>
                  </a:cubicBezTo>
                  <a:cubicBezTo>
                    <a:pt x="227" y="87"/>
                    <a:pt x="206" y="54"/>
                    <a:pt x="173" y="38"/>
                  </a:cubicBezTo>
                  <a:cubicBezTo>
                    <a:pt x="173" y="21"/>
                    <a:pt x="173" y="21"/>
                    <a:pt x="157" y="21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5072225" y="25576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1" y="244"/>
                    <a:pt x="244" y="190"/>
                    <a:pt x="228" y="104"/>
                  </a:cubicBezTo>
                  <a:cubicBezTo>
                    <a:pt x="228" y="71"/>
                    <a:pt x="207" y="54"/>
                    <a:pt x="191" y="17"/>
                  </a:cubicBezTo>
                  <a:lnTo>
                    <a:pt x="158" y="17"/>
                  </a:ln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5073575" y="25416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5" y="1"/>
                  </a:moveTo>
                  <a:cubicBezTo>
                    <a:pt x="98" y="1"/>
                    <a:pt x="47" y="33"/>
                    <a:pt x="33" y="91"/>
                  </a:cubicBezTo>
                  <a:cubicBezTo>
                    <a:pt x="0" y="161"/>
                    <a:pt x="33" y="227"/>
                    <a:pt x="87" y="244"/>
                  </a:cubicBezTo>
                  <a:cubicBezTo>
                    <a:pt x="105" y="254"/>
                    <a:pt x="122" y="259"/>
                    <a:pt x="138" y="259"/>
                  </a:cubicBezTo>
                  <a:cubicBezTo>
                    <a:pt x="181" y="259"/>
                    <a:pt x="216" y="226"/>
                    <a:pt x="240" y="178"/>
                  </a:cubicBezTo>
                  <a:cubicBezTo>
                    <a:pt x="256" y="108"/>
                    <a:pt x="223" y="38"/>
                    <a:pt x="174" y="5"/>
                  </a:cubicBezTo>
                  <a:cubicBezTo>
                    <a:pt x="165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5071400" y="2604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1" y="83"/>
                    <a:pt x="1" y="153"/>
                    <a:pt x="34" y="223"/>
                  </a:cubicBezTo>
                  <a:cubicBezTo>
                    <a:pt x="54" y="239"/>
                    <a:pt x="71" y="256"/>
                    <a:pt x="104" y="256"/>
                  </a:cubicBezTo>
                  <a:cubicBezTo>
                    <a:pt x="114" y="261"/>
                    <a:pt x="122" y="263"/>
                    <a:pt x="130" y="263"/>
                  </a:cubicBezTo>
                  <a:cubicBezTo>
                    <a:pt x="150" y="263"/>
                    <a:pt x="167" y="251"/>
                    <a:pt x="191" y="239"/>
                  </a:cubicBezTo>
                  <a:cubicBezTo>
                    <a:pt x="207" y="206"/>
                    <a:pt x="224" y="186"/>
                    <a:pt x="224" y="153"/>
                  </a:cubicBezTo>
                  <a:cubicBezTo>
                    <a:pt x="224" y="120"/>
                    <a:pt x="224" y="83"/>
                    <a:pt x="207" y="50"/>
                  </a:cubicBezTo>
                  <a:cubicBezTo>
                    <a:pt x="191" y="33"/>
                    <a:pt x="174" y="17"/>
                    <a:pt x="158" y="17"/>
                  </a:cubicBezTo>
                  <a:cubicBezTo>
                    <a:pt x="158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5078325" y="2589900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1" y="251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6"/>
                  </a:cubicBezTo>
                  <a:cubicBezTo>
                    <a:pt x="153" y="256"/>
                    <a:pt x="190" y="239"/>
                    <a:pt x="206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5070175" y="25774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0"/>
                  </a:moveTo>
                  <a:cubicBezTo>
                    <a:pt x="83" y="0"/>
                    <a:pt x="50" y="17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23"/>
                  </a:cubicBezTo>
                  <a:cubicBezTo>
                    <a:pt x="35" y="252"/>
                    <a:pt x="64" y="265"/>
                    <a:pt x="95" y="265"/>
                  </a:cubicBezTo>
                  <a:cubicBezTo>
                    <a:pt x="120" y="265"/>
                    <a:pt x="147" y="256"/>
                    <a:pt x="169" y="239"/>
                  </a:cubicBezTo>
                  <a:cubicBezTo>
                    <a:pt x="223" y="190"/>
                    <a:pt x="223" y="103"/>
                    <a:pt x="186" y="50"/>
                  </a:cubicBezTo>
                  <a:cubicBezTo>
                    <a:pt x="169" y="33"/>
                    <a:pt x="153" y="17"/>
                    <a:pt x="136" y="17"/>
                  </a:cubicBezTo>
                  <a:cubicBezTo>
                    <a:pt x="136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5073150" y="25110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8" y="1"/>
                  </a:moveTo>
                  <a:cubicBezTo>
                    <a:pt x="84" y="1"/>
                    <a:pt x="62" y="12"/>
                    <a:pt x="50" y="24"/>
                  </a:cubicBezTo>
                  <a:cubicBezTo>
                    <a:pt x="1" y="77"/>
                    <a:pt x="1" y="164"/>
                    <a:pt x="34" y="214"/>
                  </a:cubicBezTo>
                  <a:cubicBezTo>
                    <a:pt x="50" y="230"/>
                    <a:pt x="88" y="251"/>
                    <a:pt x="104" y="267"/>
                  </a:cubicBezTo>
                  <a:cubicBezTo>
                    <a:pt x="137" y="267"/>
                    <a:pt x="170" y="251"/>
                    <a:pt x="191" y="230"/>
                  </a:cubicBezTo>
                  <a:cubicBezTo>
                    <a:pt x="240" y="181"/>
                    <a:pt x="240" y="110"/>
                    <a:pt x="207" y="45"/>
                  </a:cubicBezTo>
                  <a:cubicBezTo>
                    <a:pt x="191" y="24"/>
                    <a:pt x="170" y="7"/>
                    <a:pt x="154" y="7"/>
                  </a:cubicBezTo>
                  <a:lnTo>
                    <a:pt x="137" y="7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5076975" y="2465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38" y="17"/>
                    <a:pt x="1" y="66"/>
                    <a:pt x="1" y="153"/>
                  </a:cubicBezTo>
                  <a:cubicBezTo>
                    <a:pt x="17" y="186"/>
                    <a:pt x="17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7" y="256"/>
                    <a:pt x="190" y="239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5070175" y="2480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43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43"/>
                  </a:cubicBezTo>
                  <a:cubicBezTo>
                    <a:pt x="223" y="206"/>
                    <a:pt x="223" y="173"/>
                    <a:pt x="240" y="140"/>
                  </a:cubicBezTo>
                  <a:cubicBezTo>
                    <a:pt x="240" y="103"/>
                    <a:pt x="223" y="70"/>
                    <a:pt x="207" y="54"/>
                  </a:cubicBezTo>
                  <a:cubicBezTo>
                    <a:pt x="207" y="37"/>
                    <a:pt x="186" y="21"/>
                    <a:pt x="169" y="21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5060700" y="2592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70" y="8"/>
                    <a:pt x="33" y="24"/>
                    <a:pt x="17" y="57"/>
                  </a:cubicBezTo>
                  <a:cubicBezTo>
                    <a:pt x="0" y="78"/>
                    <a:pt x="0" y="111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5058950" y="2560625"/>
              <a:ext cx="6500" cy="6500"/>
            </a:xfrm>
            <a:custGeom>
              <a:avLst/>
              <a:gdLst/>
              <a:ahLst/>
              <a:cxnLst/>
              <a:rect l="l" t="t" r="r" b="b"/>
              <a:pathLst>
                <a:path w="260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7"/>
                  </a:cubicBezTo>
                  <a:cubicBezTo>
                    <a:pt x="17" y="70"/>
                    <a:pt x="0" y="157"/>
                    <a:pt x="37" y="206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43" y="190"/>
                    <a:pt x="260" y="103"/>
                    <a:pt x="206" y="54"/>
                  </a:cubicBezTo>
                  <a:cubicBezTo>
                    <a:pt x="206" y="37"/>
                    <a:pt x="190" y="21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5060700" y="24678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71"/>
                    <a:pt x="190" y="38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5055525" y="2483325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21"/>
                    <a:pt x="34" y="37"/>
                    <a:pt x="17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17" y="227"/>
                    <a:pt x="50" y="243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1" y="260"/>
                    <a:pt x="224" y="190"/>
                    <a:pt x="224" y="124"/>
                  </a:cubicBezTo>
                  <a:cubicBezTo>
                    <a:pt x="224" y="87"/>
                    <a:pt x="207" y="54"/>
                    <a:pt x="174" y="37"/>
                  </a:cubicBezTo>
                  <a:cubicBezTo>
                    <a:pt x="174" y="21"/>
                    <a:pt x="154" y="21"/>
                    <a:pt x="154" y="21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5059350" y="25443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4" y="1"/>
                  </a:moveTo>
                  <a:cubicBezTo>
                    <a:pt x="54" y="17"/>
                    <a:pt x="1" y="87"/>
                    <a:pt x="21" y="158"/>
                  </a:cubicBezTo>
                  <a:cubicBezTo>
                    <a:pt x="21" y="191"/>
                    <a:pt x="38" y="223"/>
                    <a:pt x="54" y="240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1"/>
                  </a:cubicBezTo>
                  <a:cubicBezTo>
                    <a:pt x="207" y="261"/>
                    <a:pt x="244" y="191"/>
                    <a:pt x="227" y="120"/>
                  </a:cubicBezTo>
                  <a:cubicBezTo>
                    <a:pt x="227" y="87"/>
                    <a:pt x="207" y="54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5052950" y="2670600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0"/>
                  </a:moveTo>
                  <a:lnTo>
                    <a:pt x="1" y="260"/>
                  </a:lnTo>
                  <a:cubicBezTo>
                    <a:pt x="71" y="240"/>
                    <a:pt x="104" y="174"/>
                    <a:pt x="104" y="103"/>
                  </a:cubicBezTo>
                  <a:cubicBezTo>
                    <a:pt x="104" y="70"/>
                    <a:pt x="87" y="33"/>
                    <a:pt x="50" y="17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5095950" y="261607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0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5079550" y="26676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38" y="17"/>
                    <a:pt x="1" y="87"/>
                    <a:pt x="17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40"/>
                    <a:pt x="244" y="190"/>
                    <a:pt x="223" y="104"/>
                  </a:cubicBezTo>
                  <a:cubicBezTo>
                    <a:pt x="223" y="71"/>
                    <a:pt x="207" y="50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5066675" y="25276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3" y="1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4"/>
                    <a:pt x="54" y="240"/>
                  </a:cubicBezTo>
                  <a:cubicBezTo>
                    <a:pt x="77" y="252"/>
                    <a:pt x="92" y="263"/>
                    <a:pt x="112" y="263"/>
                  </a:cubicBezTo>
                  <a:cubicBezTo>
                    <a:pt x="120" y="263"/>
                    <a:pt x="130" y="261"/>
                    <a:pt x="140" y="257"/>
                  </a:cubicBezTo>
                  <a:cubicBezTo>
                    <a:pt x="206" y="257"/>
                    <a:pt x="243" y="186"/>
                    <a:pt x="243" y="121"/>
                  </a:cubicBezTo>
                  <a:cubicBezTo>
                    <a:pt x="223" y="83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5059350" y="2513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1" y="153"/>
                    <a:pt x="21" y="219"/>
                    <a:pt x="87" y="256"/>
                  </a:cubicBezTo>
                  <a:cubicBezTo>
                    <a:pt x="96" y="259"/>
                    <a:pt x="106" y="260"/>
                    <a:pt x="115" y="260"/>
                  </a:cubicBezTo>
                  <a:cubicBezTo>
                    <a:pt x="162" y="260"/>
                    <a:pt x="210" y="228"/>
                    <a:pt x="227" y="170"/>
                  </a:cubicBezTo>
                  <a:cubicBezTo>
                    <a:pt x="244" y="116"/>
                    <a:pt x="207" y="34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5052950" y="2628125"/>
              <a:ext cx="2600" cy="6000"/>
            </a:xfrm>
            <a:custGeom>
              <a:avLst/>
              <a:gdLst/>
              <a:ahLst/>
              <a:cxnLst/>
              <a:rect l="l" t="t" r="r" b="b"/>
              <a:pathLst>
                <a:path w="104" h="240" extrusionOk="0">
                  <a:moveTo>
                    <a:pt x="1" y="1"/>
                  </a:moveTo>
                  <a:lnTo>
                    <a:pt x="1" y="240"/>
                  </a:lnTo>
                  <a:cubicBezTo>
                    <a:pt x="34" y="240"/>
                    <a:pt x="71" y="207"/>
                    <a:pt x="87" y="170"/>
                  </a:cubicBezTo>
                  <a:cubicBezTo>
                    <a:pt x="104" y="104"/>
                    <a:pt x="71" y="17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5055950" y="2610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71" y="0"/>
                  </a:moveTo>
                  <a:cubicBezTo>
                    <a:pt x="33" y="33"/>
                    <a:pt x="0" y="83"/>
                    <a:pt x="0" y="136"/>
                  </a:cubicBezTo>
                  <a:cubicBezTo>
                    <a:pt x="17" y="169"/>
                    <a:pt x="17" y="206"/>
                    <a:pt x="54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40" y="169"/>
                    <a:pt x="223" y="103"/>
                  </a:cubicBezTo>
                  <a:lnTo>
                    <a:pt x="223" y="66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5052950" y="25774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50" y="0"/>
                    <a:pt x="17" y="33"/>
                    <a:pt x="1" y="87"/>
                  </a:cubicBezTo>
                  <a:lnTo>
                    <a:pt x="1" y="173"/>
                  </a:lnTo>
                  <a:cubicBezTo>
                    <a:pt x="17" y="190"/>
                    <a:pt x="17" y="223"/>
                    <a:pt x="3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3" y="256"/>
                    <a:pt x="174" y="223"/>
                    <a:pt x="191" y="206"/>
                  </a:cubicBezTo>
                  <a:cubicBezTo>
                    <a:pt x="224" y="173"/>
                    <a:pt x="224" y="136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5099750" y="26464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57"/>
                    <a:pt x="17" y="227"/>
                    <a:pt x="71" y="260"/>
                  </a:cubicBezTo>
                  <a:cubicBezTo>
                    <a:pt x="82" y="263"/>
                    <a:pt x="93" y="265"/>
                    <a:pt x="105" y="265"/>
                  </a:cubicBezTo>
                  <a:cubicBezTo>
                    <a:pt x="159" y="265"/>
                    <a:pt x="210" y="232"/>
                    <a:pt x="223" y="174"/>
                  </a:cubicBezTo>
                  <a:cubicBezTo>
                    <a:pt x="240" y="108"/>
                    <a:pt x="207" y="38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5052950" y="2500525"/>
              <a:ext cx="1275" cy="5600"/>
            </a:xfrm>
            <a:custGeom>
              <a:avLst/>
              <a:gdLst/>
              <a:ahLst/>
              <a:cxnLst/>
              <a:rect l="l" t="t" r="r" b="b"/>
              <a:pathLst>
                <a:path w="51" h="224" extrusionOk="0">
                  <a:moveTo>
                    <a:pt x="1" y="1"/>
                  </a:moveTo>
                  <a:lnTo>
                    <a:pt x="1" y="223"/>
                  </a:lnTo>
                  <a:lnTo>
                    <a:pt x="17" y="207"/>
                  </a:lnTo>
                  <a:cubicBezTo>
                    <a:pt x="34" y="190"/>
                    <a:pt x="50" y="157"/>
                    <a:pt x="50" y="120"/>
                  </a:cubicBezTo>
                  <a:cubicBezTo>
                    <a:pt x="50" y="87"/>
                    <a:pt x="50" y="54"/>
                    <a:pt x="34" y="34"/>
                  </a:cubicBezTo>
                  <a:cubicBezTo>
                    <a:pt x="17" y="17"/>
                    <a:pt x="1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5052950" y="2717400"/>
              <a:ext cx="1775" cy="5175"/>
            </a:xfrm>
            <a:custGeom>
              <a:avLst/>
              <a:gdLst/>
              <a:ahLst/>
              <a:cxnLst/>
              <a:rect l="l" t="t" r="r" b="b"/>
              <a:pathLst>
                <a:path w="71" h="207" extrusionOk="0">
                  <a:moveTo>
                    <a:pt x="1" y="0"/>
                  </a:moveTo>
                  <a:lnTo>
                    <a:pt x="1" y="206"/>
                  </a:lnTo>
                  <a:lnTo>
                    <a:pt x="17" y="206"/>
                  </a:lnTo>
                  <a:cubicBezTo>
                    <a:pt x="34" y="190"/>
                    <a:pt x="34" y="173"/>
                    <a:pt x="50" y="157"/>
                  </a:cubicBezTo>
                  <a:cubicBezTo>
                    <a:pt x="71" y="87"/>
                    <a:pt x="50" y="3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5052950" y="2529550"/>
              <a:ext cx="5200" cy="6575"/>
            </a:xfrm>
            <a:custGeom>
              <a:avLst/>
              <a:gdLst/>
              <a:ahLst/>
              <a:cxnLst/>
              <a:rect l="l" t="t" r="r" b="b"/>
              <a:pathLst>
                <a:path w="208" h="263" extrusionOk="0">
                  <a:moveTo>
                    <a:pt x="91" y="0"/>
                  </a:moveTo>
                  <a:cubicBezTo>
                    <a:pt x="61" y="0"/>
                    <a:pt x="25" y="16"/>
                    <a:pt x="1" y="44"/>
                  </a:cubicBezTo>
                  <a:lnTo>
                    <a:pt x="1" y="233"/>
                  </a:lnTo>
                  <a:cubicBezTo>
                    <a:pt x="17" y="233"/>
                    <a:pt x="17" y="250"/>
                    <a:pt x="34" y="250"/>
                  </a:cubicBezTo>
                  <a:cubicBezTo>
                    <a:pt x="52" y="258"/>
                    <a:pt x="70" y="263"/>
                    <a:pt x="85" y="263"/>
                  </a:cubicBezTo>
                  <a:cubicBezTo>
                    <a:pt x="129" y="263"/>
                    <a:pt x="163" y="231"/>
                    <a:pt x="191" y="180"/>
                  </a:cubicBezTo>
                  <a:cubicBezTo>
                    <a:pt x="207" y="109"/>
                    <a:pt x="174" y="44"/>
                    <a:pt x="120" y="6"/>
                  </a:cubicBezTo>
                  <a:cubicBezTo>
                    <a:pt x="112" y="2"/>
                    <a:pt x="102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5061100" y="2497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87" y="1"/>
                    <a:pt x="54" y="17"/>
                    <a:pt x="54" y="34"/>
                  </a:cubicBezTo>
                  <a:cubicBezTo>
                    <a:pt x="17" y="67"/>
                    <a:pt x="1" y="104"/>
                    <a:pt x="17" y="153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90" y="240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67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5137175" y="24864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17" y="50"/>
                    <a:pt x="17" y="83"/>
                    <a:pt x="0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86"/>
                    <a:pt x="239" y="104"/>
                    <a:pt x="206" y="50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5185200" y="26016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5" y="0"/>
                  </a:moveTo>
                  <a:cubicBezTo>
                    <a:pt x="117" y="0"/>
                    <a:pt x="109" y="2"/>
                    <a:pt x="104" y="7"/>
                  </a:cubicBezTo>
                  <a:cubicBezTo>
                    <a:pt x="54" y="7"/>
                    <a:pt x="1" y="78"/>
                    <a:pt x="17" y="148"/>
                  </a:cubicBezTo>
                  <a:cubicBezTo>
                    <a:pt x="17" y="181"/>
                    <a:pt x="38" y="214"/>
                    <a:pt x="54" y="234"/>
                  </a:cubicBezTo>
                  <a:cubicBezTo>
                    <a:pt x="87" y="251"/>
                    <a:pt x="120" y="267"/>
                    <a:pt x="141" y="267"/>
                  </a:cubicBezTo>
                  <a:cubicBezTo>
                    <a:pt x="207" y="251"/>
                    <a:pt x="244" y="181"/>
                    <a:pt x="244" y="110"/>
                  </a:cubicBezTo>
                  <a:cubicBezTo>
                    <a:pt x="223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5228175" y="2595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1" y="150"/>
                    <a:pt x="34" y="236"/>
                    <a:pt x="87" y="253"/>
                  </a:cubicBezTo>
                  <a:cubicBezTo>
                    <a:pt x="101" y="263"/>
                    <a:pt x="116" y="268"/>
                    <a:pt x="131" y="268"/>
                  </a:cubicBezTo>
                  <a:cubicBezTo>
                    <a:pt x="171" y="268"/>
                    <a:pt x="211" y="235"/>
                    <a:pt x="223" y="187"/>
                  </a:cubicBezTo>
                  <a:cubicBezTo>
                    <a:pt x="240" y="117"/>
                    <a:pt x="223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5177875" y="249197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0"/>
                  </a:moveTo>
                  <a:cubicBezTo>
                    <a:pt x="38" y="17"/>
                    <a:pt x="1" y="66"/>
                    <a:pt x="21" y="136"/>
                  </a:cubicBezTo>
                  <a:cubicBezTo>
                    <a:pt x="21" y="169"/>
                    <a:pt x="38" y="207"/>
                    <a:pt x="54" y="223"/>
                  </a:cubicBezTo>
                  <a:cubicBezTo>
                    <a:pt x="87" y="240"/>
                    <a:pt x="104" y="256"/>
                    <a:pt x="141" y="256"/>
                  </a:cubicBezTo>
                  <a:cubicBezTo>
                    <a:pt x="207" y="240"/>
                    <a:pt x="244" y="169"/>
                    <a:pt x="228" y="103"/>
                  </a:cubicBezTo>
                  <a:lnTo>
                    <a:pt x="228" y="66"/>
                  </a:lnTo>
                  <a:cubicBezTo>
                    <a:pt x="191" y="50"/>
                    <a:pt x="141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5228600" y="26379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54" y="21"/>
                    <a:pt x="33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4" y="227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21"/>
                  </a:cubicBezTo>
                  <a:cubicBezTo>
                    <a:pt x="173" y="21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5152625" y="2701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5138000" y="2701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6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73" y="17"/>
                    <a:pt x="173" y="17"/>
                    <a:pt x="153" y="17"/>
                  </a:cubicBezTo>
                  <a:lnTo>
                    <a:pt x="136" y="17"/>
                  </a:lnTo>
                  <a:cubicBezTo>
                    <a:pt x="12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5107075" y="26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207" y="239"/>
                    <a:pt x="240" y="19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5170675" y="2602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66" y="240"/>
                  </a:cubicBezTo>
                  <a:cubicBezTo>
                    <a:pt x="78" y="251"/>
                    <a:pt x="92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lnTo>
                    <a:pt x="1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5115225" y="2471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70" y="17"/>
                    <a:pt x="54" y="33"/>
                    <a:pt x="33" y="50"/>
                  </a:cubicBezTo>
                  <a:cubicBezTo>
                    <a:pt x="17" y="87"/>
                    <a:pt x="0" y="120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65" y="251"/>
                    <a:pt x="85" y="265"/>
                    <a:pt x="107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5065025" y="26688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83" y="260"/>
                    <a:pt x="103" y="260"/>
                    <a:pt x="136" y="260"/>
                  </a:cubicBezTo>
                  <a:cubicBezTo>
                    <a:pt x="153" y="244"/>
                    <a:pt x="186" y="227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69" y="21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5165000" y="2494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0" y="87"/>
                    <a:pt x="0" y="153"/>
                    <a:pt x="38" y="223"/>
                  </a:cubicBezTo>
                  <a:cubicBezTo>
                    <a:pt x="54" y="240"/>
                    <a:pt x="71" y="256"/>
                    <a:pt x="104" y="256"/>
                  </a:cubicBezTo>
                  <a:cubicBezTo>
                    <a:pt x="114" y="261"/>
                    <a:pt x="124" y="263"/>
                    <a:pt x="132" y="263"/>
                  </a:cubicBezTo>
                  <a:cubicBezTo>
                    <a:pt x="152" y="263"/>
                    <a:pt x="167" y="251"/>
                    <a:pt x="190" y="240"/>
                  </a:cubicBezTo>
                  <a:cubicBezTo>
                    <a:pt x="244" y="190"/>
                    <a:pt x="244" y="104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5166350" y="25267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70" y="1"/>
                    <a:pt x="50" y="38"/>
                    <a:pt x="33" y="54"/>
                  </a:cubicBezTo>
                  <a:cubicBezTo>
                    <a:pt x="17" y="87"/>
                    <a:pt x="0" y="120"/>
                    <a:pt x="17" y="158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0" y="261"/>
                    <a:pt x="103" y="261"/>
                    <a:pt x="136" y="261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5161600" y="25439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lnTo>
                    <a:pt x="87" y="17"/>
                  </a:lnTo>
                  <a:cubicBezTo>
                    <a:pt x="33" y="33"/>
                    <a:pt x="0" y="103"/>
                    <a:pt x="17" y="153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1"/>
                    <a:pt x="92" y="265"/>
                    <a:pt x="110" y="265"/>
                  </a:cubicBezTo>
                  <a:cubicBezTo>
                    <a:pt x="118" y="265"/>
                    <a:pt x="127" y="262"/>
                    <a:pt x="136" y="256"/>
                  </a:cubicBezTo>
                  <a:cubicBezTo>
                    <a:pt x="207" y="256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5158600" y="251125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34" y="17"/>
                    <a:pt x="1" y="87"/>
                    <a:pt x="1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5" y="255"/>
                    <a:pt x="86" y="267"/>
                    <a:pt x="108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53" y="260"/>
                    <a:pt x="191" y="244"/>
                    <a:pt x="207" y="207"/>
                  </a:cubicBezTo>
                  <a:cubicBezTo>
                    <a:pt x="224" y="190"/>
                    <a:pt x="224" y="157"/>
                    <a:pt x="224" y="120"/>
                  </a:cubicBezTo>
                  <a:cubicBezTo>
                    <a:pt x="224" y="87"/>
                    <a:pt x="207" y="54"/>
                    <a:pt x="174" y="38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5145325" y="2591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41"/>
                  </a:cubicBezTo>
                  <a:cubicBezTo>
                    <a:pt x="17" y="174"/>
                    <a:pt x="33" y="207"/>
                    <a:pt x="49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5144375" y="263845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1" y="0"/>
                  </a:moveTo>
                  <a:cubicBezTo>
                    <a:pt x="104" y="0"/>
                    <a:pt x="71" y="0"/>
                    <a:pt x="55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5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1" y="223"/>
                  </a:cubicBezTo>
                  <a:cubicBezTo>
                    <a:pt x="207" y="206"/>
                    <a:pt x="228" y="169"/>
                    <a:pt x="228" y="136"/>
                  </a:cubicBezTo>
                  <a:cubicBezTo>
                    <a:pt x="244" y="103"/>
                    <a:pt x="228" y="66"/>
                    <a:pt x="207" y="50"/>
                  </a:cubicBezTo>
                  <a:cubicBezTo>
                    <a:pt x="191" y="33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5143150" y="26109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0" y="0"/>
                  </a:moveTo>
                  <a:cubicBezTo>
                    <a:pt x="87" y="0"/>
                    <a:pt x="71" y="0"/>
                    <a:pt x="33" y="33"/>
                  </a:cubicBezTo>
                  <a:cubicBezTo>
                    <a:pt x="17" y="50"/>
                    <a:pt x="0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6" y="235"/>
                    <a:pt x="74" y="255"/>
                    <a:pt x="110" y="255"/>
                  </a:cubicBezTo>
                  <a:cubicBezTo>
                    <a:pt x="134" y="255"/>
                    <a:pt x="158" y="245"/>
                    <a:pt x="174" y="223"/>
                  </a:cubicBezTo>
                  <a:cubicBezTo>
                    <a:pt x="223" y="190"/>
                    <a:pt x="240" y="103"/>
                    <a:pt x="190" y="50"/>
                  </a:cubicBezTo>
                  <a:cubicBezTo>
                    <a:pt x="190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5167175" y="2573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21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90" y="244"/>
                    <a:pt x="243" y="174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cubicBezTo>
                    <a:pt x="173" y="21"/>
                    <a:pt x="173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5247975" y="26963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3" y="0"/>
                  </a:moveTo>
                  <a:cubicBezTo>
                    <a:pt x="66" y="0"/>
                    <a:pt x="50" y="17"/>
                    <a:pt x="33" y="33"/>
                  </a:cubicBezTo>
                  <a:cubicBezTo>
                    <a:pt x="0" y="70"/>
                    <a:pt x="0" y="103"/>
                    <a:pt x="0" y="157"/>
                  </a:cubicBezTo>
                  <a:cubicBezTo>
                    <a:pt x="0" y="190"/>
                    <a:pt x="17" y="223"/>
                    <a:pt x="33" y="239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70"/>
                    <a:pt x="186" y="33"/>
                    <a:pt x="153" y="17"/>
                  </a:cubicBezTo>
                  <a:cubicBezTo>
                    <a:pt x="136" y="0"/>
                    <a:pt x="104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5180050" y="269380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0"/>
                    <a:pt x="0" y="70"/>
                    <a:pt x="17" y="136"/>
                  </a:cubicBezTo>
                  <a:cubicBezTo>
                    <a:pt x="17" y="173"/>
                    <a:pt x="38" y="206"/>
                    <a:pt x="54" y="223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3" y="70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5225600" y="27342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39"/>
                  </a:cubicBezTo>
                  <a:cubicBezTo>
                    <a:pt x="76" y="251"/>
                    <a:pt x="101" y="263"/>
                    <a:pt x="118" y="263"/>
                  </a:cubicBezTo>
                  <a:cubicBezTo>
                    <a:pt x="126" y="263"/>
                    <a:pt x="132" y="261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5147475" y="27930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50" y="17"/>
                    <a:pt x="1" y="66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40"/>
                    <a:pt x="240" y="169"/>
                    <a:pt x="223" y="103"/>
                  </a:cubicBezTo>
                  <a:cubicBezTo>
                    <a:pt x="223" y="66"/>
                    <a:pt x="207" y="33"/>
                    <a:pt x="186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5119950" y="2800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34" y="22"/>
                    <a:pt x="1" y="71"/>
                    <a:pt x="1" y="158"/>
                  </a:cubicBezTo>
                  <a:cubicBezTo>
                    <a:pt x="17" y="191"/>
                    <a:pt x="34" y="207"/>
                    <a:pt x="50" y="228"/>
                  </a:cubicBezTo>
                  <a:cubicBezTo>
                    <a:pt x="71" y="261"/>
                    <a:pt x="104" y="261"/>
                    <a:pt x="137" y="261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90" y="22"/>
                  </a:cubicBezTo>
                  <a:cubicBezTo>
                    <a:pt x="174" y="22"/>
                    <a:pt x="174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5105325" y="2801425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08" y="0"/>
                  </a:moveTo>
                  <a:cubicBezTo>
                    <a:pt x="105" y="0"/>
                    <a:pt x="103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97"/>
                    <a:pt x="37" y="214"/>
                    <a:pt x="54" y="247"/>
                  </a:cubicBezTo>
                  <a:cubicBezTo>
                    <a:pt x="87" y="247"/>
                    <a:pt x="103" y="263"/>
                    <a:pt x="141" y="263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lnTo>
                    <a:pt x="141" y="8"/>
                  </a:lnTo>
                  <a:cubicBezTo>
                    <a:pt x="127" y="8"/>
                    <a:pt x="115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5258700" y="26349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1" y="256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1"/>
                  </a:cubicBezTo>
                  <a:cubicBezTo>
                    <a:pt x="190" y="261"/>
                    <a:pt x="223" y="191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5155200" y="25618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7" y="1"/>
                  </a:moveTo>
                  <a:cubicBezTo>
                    <a:pt x="82" y="1"/>
                    <a:pt x="31" y="33"/>
                    <a:pt x="17" y="91"/>
                  </a:cubicBezTo>
                  <a:cubicBezTo>
                    <a:pt x="1" y="157"/>
                    <a:pt x="17" y="227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5241900" y="26827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30" y="1"/>
                  </a:moveTo>
                  <a:cubicBezTo>
                    <a:pt x="121" y="1"/>
                    <a:pt x="111" y="5"/>
                    <a:pt x="103" y="13"/>
                  </a:cubicBezTo>
                  <a:cubicBezTo>
                    <a:pt x="70" y="13"/>
                    <a:pt x="54" y="30"/>
                    <a:pt x="37" y="63"/>
                  </a:cubicBezTo>
                  <a:cubicBezTo>
                    <a:pt x="17" y="83"/>
                    <a:pt x="0" y="116"/>
                    <a:pt x="0" y="149"/>
                  </a:cubicBezTo>
                  <a:cubicBezTo>
                    <a:pt x="17" y="186"/>
                    <a:pt x="37" y="219"/>
                    <a:pt x="54" y="236"/>
                  </a:cubicBezTo>
                  <a:cubicBezTo>
                    <a:pt x="65" y="248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30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5"/>
                    <a:pt x="139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5074400" y="27595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38" y="17"/>
                    <a:pt x="0" y="83"/>
                    <a:pt x="17" y="153"/>
                  </a:cubicBezTo>
                  <a:cubicBezTo>
                    <a:pt x="17" y="186"/>
                    <a:pt x="38" y="223"/>
                    <a:pt x="54" y="240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cubicBezTo>
                    <a:pt x="223" y="83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5172325" y="2726475"/>
              <a:ext cx="6500" cy="6575"/>
            </a:xfrm>
            <a:custGeom>
              <a:avLst/>
              <a:gdLst/>
              <a:ahLst/>
              <a:cxnLst/>
              <a:rect l="l" t="t" r="r" b="b"/>
              <a:pathLst>
                <a:path w="260" h="263" extrusionOk="0">
                  <a:moveTo>
                    <a:pt x="140" y="0"/>
                  </a:moveTo>
                  <a:cubicBezTo>
                    <a:pt x="120" y="0"/>
                    <a:pt x="87" y="16"/>
                    <a:pt x="54" y="33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0"/>
                    <a:pt x="140" y="262"/>
                    <a:pt x="148" y="262"/>
                  </a:cubicBezTo>
                  <a:cubicBezTo>
                    <a:pt x="168" y="262"/>
                    <a:pt x="183" y="251"/>
                    <a:pt x="206" y="239"/>
                  </a:cubicBezTo>
                  <a:cubicBezTo>
                    <a:pt x="243" y="190"/>
                    <a:pt x="260" y="103"/>
                    <a:pt x="223" y="49"/>
                  </a:cubicBezTo>
                  <a:cubicBezTo>
                    <a:pt x="206" y="33"/>
                    <a:pt x="190" y="16"/>
                    <a:pt x="173" y="16"/>
                  </a:cubicBezTo>
                  <a:cubicBezTo>
                    <a:pt x="157" y="16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5090275" y="2802850"/>
              <a:ext cx="5700" cy="6675"/>
            </a:xfrm>
            <a:custGeom>
              <a:avLst/>
              <a:gdLst/>
              <a:ahLst/>
              <a:cxnLst/>
              <a:rect l="l" t="t" r="r" b="b"/>
              <a:pathLst>
                <a:path w="228" h="267" extrusionOk="0">
                  <a:moveTo>
                    <a:pt x="87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6" y="255"/>
                    <a:pt x="86" y="267"/>
                    <a:pt x="104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7" y="54"/>
                    <a:pt x="174" y="37"/>
                  </a:cubicBezTo>
                  <a:cubicBezTo>
                    <a:pt x="174" y="21"/>
                    <a:pt x="157" y="21"/>
                    <a:pt x="157" y="21"/>
                  </a:cubicBezTo>
                  <a:cubicBezTo>
                    <a:pt x="141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5172725" y="26799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8" y="1"/>
                  </a:moveTo>
                  <a:cubicBezTo>
                    <a:pt x="75" y="1"/>
                    <a:pt x="34" y="22"/>
                    <a:pt x="21" y="73"/>
                  </a:cubicBezTo>
                  <a:cubicBezTo>
                    <a:pt x="1" y="143"/>
                    <a:pt x="21" y="229"/>
                    <a:pt x="87" y="246"/>
                  </a:cubicBezTo>
                  <a:cubicBezTo>
                    <a:pt x="102" y="255"/>
                    <a:pt x="117" y="259"/>
                    <a:pt x="132" y="259"/>
                  </a:cubicBezTo>
                  <a:cubicBezTo>
                    <a:pt x="173" y="259"/>
                    <a:pt x="212" y="227"/>
                    <a:pt x="227" y="176"/>
                  </a:cubicBezTo>
                  <a:cubicBezTo>
                    <a:pt x="244" y="110"/>
                    <a:pt x="227" y="40"/>
                    <a:pt x="157" y="7"/>
                  </a:cubicBezTo>
                  <a:cubicBezTo>
                    <a:pt x="145" y="3"/>
                    <a:pt x="13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5240250" y="26068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4"/>
                  </a:cubicBezTo>
                  <a:cubicBezTo>
                    <a:pt x="83" y="251"/>
                    <a:pt x="103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78"/>
                    <a:pt x="206" y="45"/>
                    <a:pt x="186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5172725" y="27106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0"/>
                    <a:pt x="1" y="66"/>
                    <a:pt x="21" y="136"/>
                  </a:cubicBezTo>
                  <a:cubicBezTo>
                    <a:pt x="21" y="169"/>
                    <a:pt x="38" y="206"/>
                    <a:pt x="54" y="223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69"/>
                    <a:pt x="244" y="103"/>
                  </a:cubicBezTo>
                  <a:cubicBezTo>
                    <a:pt x="227" y="66"/>
                    <a:pt x="207" y="33"/>
                    <a:pt x="190" y="17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5243650" y="26362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23"/>
                    <a:pt x="7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70"/>
                    <a:pt x="239" y="137"/>
                    <a:pt x="223" y="104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5168925" y="26495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17" y="190"/>
                    <a:pt x="17" y="206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33"/>
                    <a:pt x="173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5265075" y="2649575"/>
              <a:ext cx="1775" cy="6000"/>
            </a:xfrm>
            <a:custGeom>
              <a:avLst/>
              <a:gdLst/>
              <a:ahLst/>
              <a:cxnLst/>
              <a:rect l="l" t="t" r="r" b="b"/>
              <a:pathLst>
                <a:path w="71" h="240" extrusionOk="0">
                  <a:moveTo>
                    <a:pt x="71" y="0"/>
                  </a:moveTo>
                  <a:cubicBezTo>
                    <a:pt x="17" y="33"/>
                    <a:pt x="1" y="87"/>
                    <a:pt x="1" y="153"/>
                  </a:cubicBezTo>
                  <a:cubicBezTo>
                    <a:pt x="1" y="190"/>
                    <a:pt x="38" y="223"/>
                    <a:pt x="54" y="239"/>
                  </a:cubicBezTo>
                  <a:cubicBezTo>
                    <a:pt x="71" y="173"/>
                    <a:pt x="71" y="87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5201600" y="2550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86" y="244"/>
                    <a:pt x="239" y="174"/>
                    <a:pt x="223" y="104"/>
                  </a:cubicBezTo>
                  <a:cubicBezTo>
                    <a:pt x="223" y="71"/>
                    <a:pt x="206" y="38"/>
                    <a:pt x="186" y="22"/>
                  </a:cubicBezTo>
                  <a:cubicBezTo>
                    <a:pt x="169" y="2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5187375" y="25515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1" y="0"/>
                  </a:moveTo>
                  <a:cubicBezTo>
                    <a:pt x="64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33" y="227"/>
                    <a:pt x="70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1" y="255"/>
                    <a:pt x="164" y="247"/>
                    <a:pt x="173" y="227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39" y="108"/>
                    <a:pt x="206" y="38"/>
                    <a:pt x="157" y="5"/>
                  </a:cubicBezTo>
                  <a:cubicBezTo>
                    <a:pt x="145" y="2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5190350" y="25377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6" y="1"/>
                  </a:moveTo>
                  <a:cubicBezTo>
                    <a:pt x="74" y="1"/>
                    <a:pt x="33" y="25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87" y="264"/>
                    <a:pt x="104" y="264"/>
                    <a:pt x="120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4" y="128"/>
                    <a:pt x="223" y="74"/>
                    <a:pt x="207" y="41"/>
                  </a:cubicBezTo>
                  <a:cubicBezTo>
                    <a:pt x="190" y="25"/>
                    <a:pt x="174" y="8"/>
                    <a:pt x="157" y="8"/>
                  </a:cubicBezTo>
                  <a:cubicBezTo>
                    <a:pt x="144" y="3"/>
                    <a:pt x="130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5155625" y="26044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66" y="0"/>
                    <a:pt x="50" y="21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4"/>
                    <a:pt x="239" y="190"/>
                    <a:pt x="223" y="104"/>
                  </a:cubicBezTo>
                  <a:cubicBezTo>
                    <a:pt x="223" y="71"/>
                    <a:pt x="206" y="54"/>
                    <a:pt x="190" y="21"/>
                  </a:cubicBezTo>
                  <a:lnTo>
                    <a:pt x="153" y="21"/>
                  </a:ln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5190350" y="2631525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04" y="1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17" y="190"/>
                    <a:pt x="38" y="223"/>
                    <a:pt x="54" y="240"/>
                  </a:cubicBezTo>
                  <a:cubicBezTo>
                    <a:pt x="66" y="252"/>
                    <a:pt x="86" y="265"/>
                    <a:pt x="109" y="265"/>
                  </a:cubicBezTo>
                  <a:cubicBezTo>
                    <a:pt x="119" y="265"/>
                    <a:pt x="130" y="263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5188200" y="25052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6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39"/>
                    <a:pt x="243" y="173"/>
                    <a:pt x="227" y="103"/>
                  </a:cubicBezTo>
                  <a:cubicBezTo>
                    <a:pt x="227" y="70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5195925" y="25202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2" y="0"/>
                    <a:pt x="35" y="33"/>
                    <a:pt x="21" y="91"/>
                  </a:cubicBezTo>
                  <a:cubicBezTo>
                    <a:pt x="0" y="157"/>
                    <a:pt x="21" y="227"/>
                    <a:pt x="87" y="243"/>
                  </a:cubicBezTo>
                  <a:cubicBezTo>
                    <a:pt x="103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3"/>
                  </a:cubicBezTo>
                  <a:cubicBezTo>
                    <a:pt x="244" y="124"/>
                    <a:pt x="227" y="70"/>
                    <a:pt x="207" y="37"/>
                  </a:cubicBezTo>
                  <a:cubicBezTo>
                    <a:pt x="190" y="37"/>
                    <a:pt x="174" y="21"/>
                    <a:pt x="157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5205400" y="2580500"/>
              <a:ext cx="6000" cy="6750"/>
            </a:xfrm>
            <a:custGeom>
              <a:avLst/>
              <a:gdLst/>
              <a:ahLst/>
              <a:cxnLst/>
              <a:rect l="l" t="t" r="r" b="b"/>
              <a:pathLst>
                <a:path w="240" h="270" extrusionOk="0">
                  <a:moveTo>
                    <a:pt x="119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4"/>
                    <a:pt x="34" y="236"/>
                    <a:pt x="87" y="257"/>
                  </a:cubicBezTo>
                  <a:cubicBezTo>
                    <a:pt x="100" y="265"/>
                    <a:pt x="115" y="269"/>
                    <a:pt x="130" y="269"/>
                  </a:cubicBezTo>
                  <a:cubicBezTo>
                    <a:pt x="170" y="269"/>
                    <a:pt x="211" y="238"/>
                    <a:pt x="223" y="187"/>
                  </a:cubicBezTo>
                  <a:cubicBezTo>
                    <a:pt x="240" y="116"/>
                    <a:pt x="223" y="30"/>
                    <a:pt x="174" y="13"/>
                  </a:cubicBezTo>
                  <a:cubicBezTo>
                    <a:pt x="155" y="5"/>
                    <a:pt x="137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5191700" y="2616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31" y="213"/>
                    <a:pt x="72" y="260"/>
                    <a:pt x="114" y="260"/>
                  </a:cubicBezTo>
                  <a:cubicBezTo>
                    <a:pt x="122" y="260"/>
                    <a:pt x="129" y="259"/>
                    <a:pt x="136" y="256"/>
                  </a:cubicBezTo>
                  <a:cubicBezTo>
                    <a:pt x="169" y="256"/>
                    <a:pt x="206" y="240"/>
                    <a:pt x="223" y="207"/>
                  </a:cubicBezTo>
                  <a:cubicBezTo>
                    <a:pt x="239" y="190"/>
                    <a:pt x="239" y="153"/>
                    <a:pt x="239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69" y="1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5189950" y="2581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41" y="1"/>
                  </a:moveTo>
                  <a:cubicBezTo>
                    <a:pt x="96" y="1"/>
                    <a:pt x="50" y="33"/>
                    <a:pt x="33" y="72"/>
                  </a:cubicBezTo>
                  <a:cubicBezTo>
                    <a:pt x="0" y="143"/>
                    <a:pt x="33" y="229"/>
                    <a:pt x="87" y="246"/>
                  </a:cubicBezTo>
                  <a:cubicBezTo>
                    <a:pt x="105" y="254"/>
                    <a:pt x="123" y="258"/>
                    <a:pt x="138" y="258"/>
                  </a:cubicBezTo>
                  <a:cubicBezTo>
                    <a:pt x="182" y="258"/>
                    <a:pt x="215" y="227"/>
                    <a:pt x="239" y="175"/>
                  </a:cubicBezTo>
                  <a:cubicBezTo>
                    <a:pt x="260" y="110"/>
                    <a:pt x="223" y="39"/>
                    <a:pt x="173" y="6"/>
                  </a:cubicBezTo>
                  <a:cubicBezTo>
                    <a:pt x="163" y="2"/>
                    <a:pt x="152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5206750" y="26594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66" y="0"/>
                    <a:pt x="50" y="17"/>
                    <a:pt x="33" y="50"/>
                  </a:cubicBezTo>
                  <a:cubicBezTo>
                    <a:pt x="17" y="87"/>
                    <a:pt x="0" y="120"/>
                    <a:pt x="0" y="153"/>
                  </a:cubicBezTo>
                  <a:cubicBezTo>
                    <a:pt x="17" y="190"/>
                    <a:pt x="33" y="206"/>
                    <a:pt x="50" y="239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39" y="169"/>
                    <a:pt x="223" y="103"/>
                  </a:cubicBezTo>
                  <a:cubicBezTo>
                    <a:pt x="223" y="66"/>
                    <a:pt x="206" y="33"/>
                    <a:pt x="186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5210150" y="25197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7" y="0"/>
                  </a:moveTo>
                  <a:cubicBezTo>
                    <a:pt x="85" y="0"/>
                    <a:pt x="64" y="14"/>
                    <a:pt x="50" y="25"/>
                  </a:cubicBezTo>
                  <a:cubicBezTo>
                    <a:pt x="33" y="42"/>
                    <a:pt x="17" y="75"/>
                    <a:pt x="17" y="112"/>
                  </a:cubicBezTo>
                  <a:cubicBezTo>
                    <a:pt x="0" y="145"/>
                    <a:pt x="17" y="178"/>
                    <a:pt x="33" y="215"/>
                  </a:cubicBezTo>
                  <a:cubicBezTo>
                    <a:pt x="50" y="231"/>
                    <a:pt x="87" y="248"/>
                    <a:pt x="103" y="264"/>
                  </a:cubicBezTo>
                  <a:cubicBezTo>
                    <a:pt x="136" y="264"/>
                    <a:pt x="173" y="248"/>
                    <a:pt x="190" y="231"/>
                  </a:cubicBezTo>
                  <a:cubicBezTo>
                    <a:pt x="239" y="178"/>
                    <a:pt x="239" y="112"/>
                    <a:pt x="206" y="42"/>
                  </a:cubicBezTo>
                  <a:cubicBezTo>
                    <a:pt x="190" y="25"/>
                    <a:pt x="173" y="9"/>
                    <a:pt x="153" y="9"/>
                  </a:cubicBezTo>
                  <a:lnTo>
                    <a:pt x="136" y="9"/>
                  </a:lnTo>
                  <a:cubicBezTo>
                    <a:pt x="127" y="3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5207575" y="256370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87" y="1"/>
                  </a:moveTo>
                  <a:cubicBezTo>
                    <a:pt x="70" y="17"/>
                    <a:pt x="50" y="17"/>
                    <a:pt x="33" y="34"/>
                  </a:cubicBezTo>
                  <a:cubicBezTo>
                    <a:pt x="0" y="67"/>
                    <a:pt x="0" y="121"/>
                    <a:pt x="0" y="153"/>
                  </a:cubicBezTo>
                  <a:cubicBezTo>
                    <a:pt x="0" y="186"/>
                    <a:pt x="17" y="224"/>
                    <a:pt x="50" y="240"/>
                  </a:cubicBezTo>
                  <a:cubicBezTo>
                    <a:pt x="64" y="252"/>
                    <a:pt x="85" y="263"/>
                    <a:pt x="102" y="263"/>
                  </a:cubicBezTo>
                  <a:cubicBezTo>
                    <a:pt x="109" y="263"/>
                    <a:pt x="115" y="261"/>
                    <a:pt x="120" y="257"/>
                  </a:cubicBezTo>
                  <a:cubicBezTo>
                    <a:pt x="190" y="257"/>
                    <a:pt x="223" y="186"/>
                    <a:pt x="223" y="121"/>
                  </a:cubicBezTo>
                  <a:cubicBezTo>
                    <a:pt x="206" y="67"/>
                    <a:pt x="190" y="34"/>
                    <a:pt x="153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5203650" y="2507850"/>
              <a:ext cx="2600" cy="2175"/>
            </a:xfrm>
            <a:custGeom>
              <a:avLst/>
              <a:gdLst/>
              <a:ahLst/>
              <a:cxnLst/>
              <a:rect l="l" t="t" r="r" b="b"/>
              <a:pathLst>
                <a:path w="104" h="87" extrusionOk="0">
                  <a:moveTo>
                    <a:pt x="1" y="0"/>
                  </a:moveTo>
                  <a:lnTo>
                    <a:pt x="1" y="0"/>
                  </a:lnTo>
                  <a:cubicBezTo>
                    <a:pt x="21" y="33"/>
                    <a:pt x="38" y="50"/>
                    <a:pt x="54" y="70"/>
                  </a:cubicBezTo>
                  <a:cubicBezTo>
                    <a:pt x="71" y="87"/>
                    <a:pt x="87" y="87"/>
                    <a:pt x="104" y="87"/>
                  </a:cubicBezTo>
                  <a:cubicBezTo>
                    <a:pt x="71" y="70"/>
                    <a:pt x="38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5198075" y="25961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9" y="1"/>
                  </a:moveTo>
                  <a:cubicBezTo>
                    <a:pt x="83" y="1"/>
                    <a:pt x="35" y="33"/>
                    <a:pt x="17" y="91"/>
                  </a:cubicBezTo>
                  <a:cubicBezTo>
                    <a:pt x="1" y="161"/>
                    <a:pt x="17" y="227"/>
                    <a:pt x="88" y="248"/>
                  </a:cubicBezTo>
                  <a:cubicBezTo>
                    <a:pt x="102" y="257"/>
                    <a:pt x="117" y="261"/>
                    <a:pt x="132" y="261"/>
                  </a:cubicBezTo>
                  <a:cubicBezTo>
                    <a:pt x="173" y="261"/>
                    <a:pt x="211" y="229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5194675" y="25667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37" y="1"/>
                  </a:moveTo>
                  <a:cubicBezTo>
                    <a:pt x="104" y="1"/>
                    <a:pt x="71" y="1"/>
                    <a:pt x="50" y="33"/>
                  </a:cubicBezTo>
                  <a:cubicBezTo>
                    <a:pt x="1" y="66"/>
                    <a:pt x="1" y="153"/>
                    <a:pt x="34" y="207"/>
                  </a:cubicBezTo>
                  <a:cubicBezTo>
                    <a:pt x="50" y="240"/>
                    <a:pt x="87" y="256"/>
                    <a:pt x="104" y="256"/>
                  </a:cubicBezTo>
                  <a:cubicBezTo>
                    <a:pt x="137" y="256"/>
                    <a:pt x="174" y="256"/>
                    <a:pt x="191" y="223"/>
                  </a:cubicBezTo>
                  <a:cubicBezTo>
                    <a:pt x="207" y="207"/>
                    <a:pt x="224" y="170"/>
                    <a:pt x="224" y="137"/>
                  </a:cubicBezTo>
                  <a:cubicBezTo>
                    <a:pt x="240" y="104"/>
                    <a:pt x="224" y="66"/>
                    <a:pt x="207" y="50"/>
                  </a:cubicBezTo>
                  <a:cubicBezTo>
                    <a:pt x="191" y="33"/>
                    <a:pt x="174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5199025" y="26440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53" y="256"/>
                    <a:pt x="186" y="240"/>
                    <a:pt x="206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6" y="50"/>
                    <a:pt x="169" y="17"/>
                  </a:cubicBezTo>
                  <a:lnTo>
                    <a:pt x="153" y="17"/>
                  </a:ln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5202000" y="2676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87" y="1"/>
                    <a:pt x="67" y="21"/>
                  </a:cubicBezTo>
                  <a:cubicBezTo>
                    <a:pt x="34" y="38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04"/>
                  </a:cubicBezTo>
                  <a:lnTo>
                    <a:pt x="223" y="71"/>
                  </a:lnTo>
                  <a:cubicBezTo>
                    <a:pt x="207" y="54"/>
                    <a:pt x="190" y="21"/>
                    <a:pt x="153" y="21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5183975" y="2524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50" y="17"/>
                    <a:pt x="0" y="71"/>
                    <a:pt x="17" y="157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23"/>
                    <a:pt x="206" y="207"/>
                  </a:cubicBezTo>
                  <a:cubicBezTo>
                    <a:pt x="223" y="174"/>
                    <a:pt x="239" y="141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5157275" y="268080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39" y="1"/>
                  </a:moveTo>
                  <a:cubicBezTo>
                    <a:pt x="87" y="1"/>
                    <a:pt x="48" y="33"/>
                    <a:pt x="21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1" y="254"/>
                    <a:pt x="117" y="259"/>
                    <a:pt x="132" y="259"/>
                  </a:cubicBezTo>
                  <a:cubicBezTo>
                    <a:pt x="173" y="259"/>
                    <a:pt x="212" y="226"/>
                    <a:pt x="227" y="178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2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5146950" y="257492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14" y="1"/>
                  </a:moveTo>
                  <a:cubicBezTo>
                    <a:pt x="73" y="1"/>
                    <a:pt x="34" y="32"/>
                    <a:pt x="22" y="84"/>
                  </a:cubicBezTo>
                  <a:cubicBezTo>
                    <a:pt x="1" y="150"/>
                    <a:pt x="22" y="236"/>
                    <a:pt x="88" y="253"/>
                  </a:cubicBezTo>
                  <a:cubicBezTo>
                    <a:pt x="102" y="263"/>
                    <a:pt x="118" y="268"/>
                    <a:pt x="133" y="268"/>
                  </a:cubicBezTo>
                  <a:cubicBezTo>
                    <a:pt x="174" y="268"/>
                    <a:pt x="213" y="235"/>
                    <a:pt x="228" y="187"/>
                  </a:cubicBezTo>
                  <a:cubicBezTo>
                    <a:pt x="244" y="117"/>
                    <a:pt x="207" y="30"/>
                    <a:pt x="158" y="14"/>
                  </a:cubicBezTo>
                  <a:cubicBezTo>
                    <a:pt x="143" y="5"/>
                    <a:pt x="128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5151300" y="262340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06"/>
                    <a:pt x="54" y="239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57" y="256"/>
                    <a:pt x="190" y="239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5154700" y="2650700"/>
              <a:ext cx="5675" cy="6775"/>
            </a:xfrm>
            <a:custGeom>
              <a:avLst/>
              <a:gdLst/>
              <a:ahLst/>
              <a:cxnLst/>
              <a:rect l="l" t="t" r="r" b="b"/>
              <a:pathLst>
                <a:path w="227" h="271" extrusionOk="0">
                  <a:moveTo>
                    <a:pt x="114" y="1"/>
                  </a:moveTo>
                  <a:cubicBezTo>
                    <a:pt x="67" y="1"/>
                    <a:pt x="18" y="36"/>
                    <a:pt x="0" y="91"/>
                  </a:cubicBezTo>
                  <a:lnTo>
                    <a:pt x="0" y="145"/>
                  </a:lnTo>
                  <a:cubicBezTo>
                    <a:pt x="0" y="194"/>
                    <a:pt x="21" y="232"/>
                    <a:pt x="70" y="265"/>
                  </a:cubicBezTo>
                  <a:cubicBezTo>
                    <a:pt x="79" y="269"/>
                    <a:pt x="89" y="271"/>
                    <a:pt x="100" y="271"/>
                  </a:cubicBezTo>
                  <a:cubicBezTo>
                    <a:pt x="129" y="271"/>
                    <a:pt x="161" y="256"/>
                    <a:pt x="173" y="232"/>
                  </a:cubicBezTo>
                  <a:cubicBezTo>
                    <a:pt x="190" y="211"/>
                    <a:pt x="206" y="194"/>
                    <a:pt x="206" y="178"/>
                  </a:cubicBezTo>
                  <a:cubicBezTo>
                    <a:pt x="227" y="108"/>
                    <a:pt x="206" y="42"/>
                    <a:pt x="140" y="5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5146150" y="2544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4" y="240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0"/>
                  </a:cubicBezTo>
                  <a:cubicBezTo>
                    <a:pt x="239" y="191"/>
                    <a:pt x="239" y="104"/>
                    <a:pt x="206" y="54"/>
                  </a:cubicBezTo>
                  <a:cubicBezTo>
                    <a:pt x="190" y="34"/>
                    <a:pt x="190" y="17"/>
                    <a:pt x="173" y="17"/>
                  </a:cubicBezTo>
                  <a:cubicBezTo>
                    <a:pt x="157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5151300" y="25285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8" y="0"/>
                  </a:moveTo>
                  <a:cubicBezTo>
                    <a:pt x="120" y="0"/>
                    <a:pt x="111" y="4"/>
                    <a:pt x="103" y="12"/>
                  </a:cubicBezTo>
                  <a:cubicBezTo>
                    <a:pt x="54" y="12"/>
                    <a:pt x="0" y="83"/>
                    <a:pt x="17" y="148"/>
                  </a:cubicBezTo>
                  <a:cubicBezTo>
                    <a:pt x="17" y="186"/>
                    <a:pt x="33" y="219"/>
                    <a:pt x="54" y="235"/>
                  </a:cubicBezTo>
                  <a:cubicBezTo>
                    <a:pt x="87" y="252"/>
                    <a:pt x="103" y="272"/>
                    <a:pt x="136" y="272"/>
                  </a:cubicBezTo>
                  <a:cubicBezTo>
                    <a:pt x="206" y="252"/>
                    <a:pt x="239" y="186"/>
                    <a:pt x="223" y="115"/>
                  </a:cubicBezTo>
                  <a:cubicBezTo>
                    <a:pt x="223" y="83"/>
                    <a:pt x="206" y="45"/>
                    <a:pt x="190" y="29"/>
                  </a:cubicBezTo>
                  <a:cubicBezTo>
                    <a:pt x="173" y="29"/>
                    <a:pt x="173" y="12"/>
                    <a:pt x="157" y="12"/>
                  </a:cubicBezTo>
                  <a:cubicBezTo>
                    <a:pt x="147" y="4"/>
                    <a:pt x="137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5151300" y="24836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1"/>
                  </a:moveTo>
                  <a:cubicBezTo>
                    <a:pt x="124" y="1"/>
                    <a:pt x="114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33" y="216"/>
                    <a:pt x="87" y="265"/>
                    <a:pt x="136" y="265"/>
                  </a:cubicBezTo>
                  <a:cubicBezTo>
                    <a:pt x="173" y="249"/>
                    <a:pt x="206" y="232"/>
                    <a:pt x="223" y="216"/>
                  </a:cubicBezTo>
                  <a:cubicBezTo>
                    <a:pt x="239" y="179"/>
                    <a:pt x="239" y="146"/>
                    <a:pt x="239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3" y="10"/>
                  </a:lnTo>
                  <a:cubicBezTo>
                    <a:pt x="162" y="10"/>
                    <a:pt x="149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5150050" y="249905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7" y="179"/>
                    <a:pt x="34" y="216"/>
                    <a:pt x="50" y="233"/>
                  </a:cubicBezTo>
                  <a:cubicBezTo>
                    <a:pt x="67" y="249"/>
                    <a:pt x="104" y="266"/>
                    <a:pt x="137" y="266"/>
                  </a:cubicBezTo>
                  <a:cubicBezTo>
                    <a:pt x="170" y="249"/>
                    <a:pt x="186" y="233"/>
                    <a:pt x="207" y="216"/>
                  </a:cubicBezTo>
                  <a:cubicBezTo>
                    <a:pt x="223" y="179"/>
                    <a:pt x="223" y="146"/>
                    <a:pt x="223" y="113"/>
                  </a:cubicBezTo>
                  <a:cubicBezTo>
                    <a:pt x="223" y="76"/>
                    <a:pt x="207" y="43"/>
                    <a:pt x="186" y="27"/>
                  </a:cubicBezTo>
                  <a:cubicBezTo>
                    <a:pt x="170" y="27"/>
                    <a:pt x="170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206750" y="253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1" y="0"/>
                  </a:moveTo>
                  <a:cubicBezTo>
                    <a:pt x="123" y="0"/>
                    <a:pt x="114" y="2"/>
                    <a:pt x="103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66" y="234"/>
                  </a:cubicBezTo>
                  <a:cubicBezTo>
                    <a:pt x="83" y="251"/>
                    <a:pt x="120" y="267"/>
                    <a:pt x="136" y="267"/>
                  </a:cubicBezTo>
                  <a:cubicBezTo>
                    <a:pt x="206" y="251"/>
                    <a:pt x="239" y="181"/>
                    <a:pt x="239" y="111"/>
                  </a:cubicBezTo>
                  <a:cubicBezTo>
                    <a:pt x="223" y="61"/>
                    <a:pt x="206" y="28"/>
                    <a:pt x="169" y="8"/>
                  </a:cubicBezTo>
                  <a:cubicBezTo>
                    <a:pt x="158" y="8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177050" y="2539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1" y="223"/>
                  </a:cubicBezTo>
                  <a:cubicBezTo>
                    <a:pt x="224" y="207"/>
                    <a:pt x="224" y="174"/>
                    <a:pt x="240" y="137"/>
                  </a:cubicBezTo>
                  <a:cubicBezTo>
                    <a:pt x="240" y="104"/>
                    <a:pt x="224" y="71"/>
                    <a:pt x="207" y="54"/>
                  </a:cubicBezTo>
                  <a:cubicBezTo>
                    <a:pt x="191" y="34"/>
                    <a:pt x="191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216125" y="25473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20" y="0"/>
                    <a:pt x="87" y="17"/>
                    <a:pt x="71" y="38"/>
                  </a:cubicBezTo>
                  <a:cubicBezTo>
                    <a:pt x="17" y="87"/>
                    <a:pt x="0" y="157"/>
                    <a:pt x="54" y="223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31" y="265"/>
                    <a:pt x="140" y="267"/>
                    <a:pt x="148" y="267"/>
                  </a:cubicBezTo>
                  <a:cubicBezTo>
                    <a:pt x="168" y="267"/>
                    <a:pt x="183" y="255"/>
                    <a:pt x="207" y="244"/>
                  </a:cubicBezTo>
                  <a:cubicBezTo>
                    <a:pt x="223" y="223"/>
                    <a:pt x="244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205000" y="26272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7"/>
                    <a:pt x="70" y="38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4"/>
                    <a:pt x="87" y="260"/>
                    <a:pt x="120" y="260"/>
                  </a:cubicBezTo>
                  <a:cubicBezTo>
                    <a:pt x="153" y="260"/>
                    <a:pt x="173" y="260"/>
                    <a:pt x="206" y="244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205825" y="2611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16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0" y="181"/>
                    <a:pt x="17" y="214"/>
                    <a:pt x="54" y="230"/>
                  </a:cubicBezTo>
                  <a:cubicBezTo>
                    <a:pt x="70" y="247"/>
                    <a:pt x="103" y="267"/>
                    <a:pt x="120" y="267"/>
                  </a:cubicBezTo>
                  <a:cubicBezTo>
                    <a:pt x="190" y="247"/>
                    <a:pt x="223" y="181"/>
                    <a:pt x="223" y="111"/>
                  </a:cubicBezTo>
                  <a:cubicBezTo>
                    <a:pt x="223" y="78"/>
                    <a:pt x="206" y="41"/>
                    <a:pt x="173" y="24"/>
                  </a:cubicBezTo>
                  <a:lnTo>
                    <a:pt x="157" y="8"/>
                  </a:lnTo>
                  <a:cubicBezTo>
                    <a:pt x="146" y="8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159850" y="2587325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1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21" y="66"/>
                    <a:pt x="0" y="153"/>
                    <a:pt x="37" y="206"/>
                  </a:cubicBezTo>
                  <a:cubicBezTo>
                    <a:pt x="66" y="245"/>
                    <a:pt x="102" y="261"/>
                    <a:pt x="134" y="261"/>
                  </a:cubicBezTo>
                  <a:cubicBezTo>
                    <a:pt x="156" y="261"/>
                    <a:pt x="176" y="253"/>
                    <a:pt x="190" y="239"/>
                  </a:cubicBezTo>
                  <a:cubicBezTo>
                    <a:pt x="244" y="190"/>
                    <a:pt x="260" y="103"/>
                    <a:pt x="206" y="50"/>
                  </a:cubicBezTo>
                  <a:cubicBezTo>
                    <a:pt x="206" y="33"/>
                    <a:pt x="190" y="17"/>
                    <a:pt x="174" y="17"/>
                  </a:cubicBezTo>
                  <a:cubicBezTo>
                    <a:pt x="157" y="0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157275" y="26370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0"/>
                  </a:moveTo>
                  <a:cubicBezTo>
                    <a:pt x="102" y="0"/>
                    <a:pt x="51" y="33"/>
                    <a:pt x="37" y="91"/>
                  </a:cubicBezTo>
                  <a:cubicBezTo>
                    <a:pt x="0" y="141"/>
                    <a:pt x="37" y="227"/>
                    <a:pt x="87" y="244"/>
                  </a:cubicBezTo>
                  <a:cubicBezTo>
                    <a:pt x="103" y="264"/>
                    <a:pt x="124" y="264"/>
                    <a:pt x="140" y="264"/>
                  </a:cubicBezTo>
                  <a:cubicBezTo>
                    <a:pt x="190" y="264"/>
                    <a:pt x="227" y="227"/>
                    <a:pt x="244" y="178"/>
                  </a:cubicBezTo>
                  <a:cubicBezTo>
                    <a:pt x="260" y="124"/>
                    <a:pt x="244" y="75"/>
                    <a:pt x="206" y="37"/>
                  </a:cubicBezTo>
                  <a:cubicBezTo>
                    <a:pt x="206" y="21"/>
                    <a:pt x="190" y="21"/>
                    <a:pt x="173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3350" y="2619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6" y="0"/>
                  </a:moveTo>
                  <a:cubicBezTo>
                    <a:pt x="81" y="0"/>
                    <a:pt x="31" y="33"/>
                    <a:pt x="17" y="91"/>
                  </a:cubicBezTo>
                  <a:cubicBezTo>
                    <a:pt x="1" y="161"/>
                    <a:pt x="17" y="227"/>
                    <a:pt x="87" y="264"/>
                  </a:cubicBezTo>
                  <a:lnTo>
                    <a:pt x="137" y="264"/>
                  </a:lnTo>
                  <a:cubicBezTo>
                    <a:pt x="170" y="264"/>
                    <a:pt x="207" y="227"/>
                    <a:pt x="223" y="178"/>
                  </a:cubicBezTo>
                  <a:cubicBezTo>
                    <a:pt x="240" y="145"/>
                    <a:pt x="223" y="91"/>
                    <a:pt x="207" y="58"/>
                  </a:cubicBezTo>
                  <a:lnTo>
                    <a:pt x="153" y="4"/>
                  </a:lnTo>
                  <a:cubicBezTo>
                    <a:pt x="145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175825" y="25116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20" y="1"/>
                  </a:moveTo>
                  <a:cubicBezTo>
                    <a:pt x="83" y="1"/>
                    <a:pt x="66" y="1"/>
                    <a:pt x="33" y="22"/>
                  </a:cubicBezTo>
                  <a:cubicBezTo>
                    <a:pt x="17" y="54"/>
                    <a:pt x="0" y="71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46" y="239"/>
                    <a:pt x="82" y="257"/>
                    <a:pt x="117" y="257"/>
                  </a:cubicBezTo>
                  <a:cubicBezTo>
                    <a:pt x="142" y="257"/>
                    <a:pt x="166" y="248"/>
                    <a:pt x="186" y="228"/>
                  </a:cubicBezTo>
                  <a:cubicBezTo>
                    <a:pt x="223" y="191"/>
                    <a:pt x="240" y="104"/>
                    <a:pt x="207" y="54"/>
                  </a:cubicBezTo>
                  <a:cubicBezTo>
                    <a:pt x="186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128925" y="27651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1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21" y="87"/>
                    <a:pt x="0" y="153"/>
                    <a:pt x="54" y="223"/>
                  </a:cubicBezTo>
                  <a:cubicBezTo>
                    <a:pt x="71" y="239"/>
                    <a:pt x="87" y="256"/>
                    <a:pt x="124" y="256"/>
                  </a:cubicBezTo>
                  <a:cubicBezTo>
                    <a:pt x="134" y="261"/>
                    <a:pt x="142" y="263"/>
                    <a:pt x="150" y="263"/>
                  </a:cubicBezTo>
                  <a:cubicBezTo>
                    <a:pt x="168" y="263"/>
                    <a:pt x="183" y="251"/>
                    <a:pt x="207" y="239"/>
                  </a:cubicBezTo>
                  <a:cubicBezTo>
                    <a:pt x="227" y="206"/>
                    <a:pt x="244" y="190"/>
                    <a:pt x="244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57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5262925" y="2614725"/>
              <a:ext cx="3525" cy="6525"/>
            </a:xfrm>
            <a:custGeom>
              <a:avLst/>
              <a:gdLst/>
              <a:ahLst/>
              <a:cxnLst/>
              <a:rect l="l" t="t" r="r" b="b"/>
              <a:pathLst>
                <a:path w="141" h="261" extrusionOk="0">
                  <a:moveTo>
                    <a:pt x="103" y="1"/>
                  </a:moveTo>
                  <a:cubicBezTo>
                    <a:pt x="70" y="21"/>
                    <a:pt x="54" y="54"/>
                    <a:pt x="37" y="87"/>
                  </a:cubicBezTo>
                  <a:cubicBezTo>
                    <a:pt x="0" y="157"/>
                    <a:pt x="37" y="228"/>
                    <a:pt x="87" y="261"/>
                  </a:cubicBezTo>
                  <a:lnTo>
                    <a:pt x="140" y="261"/>
                  </a:lnTo>
                  <a:cubicBezTo>
                    <a:pt x="140" y="174"/>
                    <a:pt x="124" y="8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5114400" y="27675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5" y="0"/>
                  </a:moveTo>
                  <a:cubicBezTo>
                    <a:pt x="79" y="0"/>
                    <a:pt x="42" y="2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190" y="23"/>
                    <a:pt x="190" y="23"/>
                    <a:pt x="169" y="6"/>
                  </a:cubicBezTo>
                  <a:cubicBezTo>
                    <a:pt x="154" y="2"/>
                    <a:pt x="139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169325" y="27758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87" y="1"/>
                    <a:pt x="87" y="17"/>
                    <a:pt x="71" y="17"/>
                  </a:cubicBezTo>
                  <a:cubicBezTo>
                    <a:pt x="34" y="34"/>
                    <a:pt x="1" y="87"/>
                    <a:pt x="1" y="153"/>
                  </a:cubicBezTo>
                  <a:cubicBezTo>
                    <a:pt x="17" y="191"/>
                    <a:pt x="34" y="224"/>
                    <a:pt x="54" y="240"/>
                  </a:cubicBezTo>
                  <a:cubicBezTo>
                    <a:pt x="66" y="252"/>
                    <a:pt x="85" y="265"/>
                    <a:pt x="108" y="265"/>
                  </a:cubicBezTo>
                  <a:cubicBezTo>
                    <a:pt x="117" y="265"/>
                    <a:pt x="127" y="263"/>
                    <a:pt x="137" y="256"/>
                  </a:cubicBezTo>
                  <a:cubicBezTo>
                    <a:pt x="190" y="256"/>
                    <a:pt x="240" y="191"/>
                    <a:pt x="223" y="120"/>
                  </a:cubicBezTo>
                  <a:lnTo>
                    <a:pt x="223" y="87"/>
                  </a:lnTo>
                  <a:cubicBezTo>
                    <a:pt x="207" y="50"/>
                    <a:pt x="190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32425" y="27947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96" y="260"/>
                    <a:pt x="105" y="261"/>
                    <a:pt x="114" y="261"/>
                  </a:cubicBezTo>
                  <a:cubicBezTo>
                    <a:pt x="160" y="261"/>
                    <a:pt x="212" y="229"/>
                    <a:pt x="240" y="171"/>
                  </a:cubicBezTo>
                  <a:cubicBezTo>
                    <a:pt x="256" y="117"/>
                    <a:pt x="223" y="34"/>
                    <a:pt x="170" y="14"/>
                  </a:cubicBezTo>
                  <a:cubicBezTo>
                    <a:pt x="157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94600" y="2785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4" y="251"/>
                    <a:pt x="83" y="263"/>
                    <a:pt x="114" y="263"/>
                  </a:cubicBezTo>
                  <a:cubicBezTo>
                    <a:pt x="140" y="263"/>
                    <a:pt x="166" y="255"/>
                    <a:pt x="190" y="240"/>
                  </a:cubicBezTo>
                  <a:cubicBezTo>
                    <a:pt x="240" y="190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089450" y="2760475"/>
              <a:ext cx="6525" cy="6450"/>
            </a:xfrm>
            <a:custGeom>
              <a:avLst/>
              <a:gdLst/>
              <a:ahLst/>
              <a:cxnLst/>
              <a:rect l="l" t="t" r="r" b="b"/>
              <a:pathLst>
                <a:path w="261" h="258" extrusionOk="0">
                  <a:moveTo>
                    <a:pt x="129" y="0"/>
                  </a:moveTo>
                  <a:cubicBezTo>
                    <a:pt x="88" y="0"/>
                    <a:pt x="49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cubicBezTo>
                    <a:pt x="100" y="256"/>
                    <a:pt x="113" y="258"/>
                    <a:pt x="124" y="258"/>
                  </a:cubicBezTo>
                  <a:cubicBezTo>
                    <a:pt x="175" y="258"/>
                    <a:pt x="213" y="223"/>
                    <a:pt x="240" y="170"/>
                  </a:cubicBezTo>
                  <a:cubicBezTo>
                    <a:pt x="260" y="100"/>
                    <a:pt x="223" y="29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107475" y="275440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71" y="17"/>
                    <a:pt x="55" y="33"/>
                    <a:pt x="34" y="50"/>
                  </a:cubicBezTo>
                  <a:cubicBezTo>
                    <a:pt x="17" y="83"/>
                    <a:pt x="1" y="120"/>
                    <a:pt x="1" y="153"/>
                  </a:cubicBezTo>
                  <a:cubicBezTo>
                    <a:pt x="17" y="186"/>
                    <a:pt x="34" y="223"/>
                    <a:pt x="55" y="239"/>
                  </a:cubicBezTo>
                  <a:cubicBezTo>
                    <a:pt x="66" y="251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6"/>
                  </a:cubicBezTo>
                  <a:cubicBezTo>
                    <a:pt x="191" y="256"/>
                    <a:pt x="240" y="186"/>
                    <a:pt x="224" y="120"/>
                  </a:cubicBezTo>
                  <a:cubicBezTo>
                    <a:pt x="224" y="83"/>
                    <a:pt x="207" y="50"/>
                    <a:pt x="191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136250" y="27487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70" y="1"/>
                    <a:pt x="37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101925" y="27719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23" y="87"/>
                    <a:pt x="206" y="54"/>
                    <a:pt x="173" y="37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097600" y="28179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9" y="1"/>
                  </a:moveTo>
                  <a:cubicBezTo>
                    <a:pt x="87" y="1"/>
                    <a:pt x="44" y="32"/>
                    <a:pt x="17" y="84"/>
                  </a:cubicBezTo>
                  <a:cubicBezTo>
                    <a:pt x="0" y="154"/>
                    <a:pt x="37" y="220"/>
                    <a:pt x="87" y="257"/>
                  </a:cubicBezTo>
                  <a:lnTo>
                    <a:pt x="140" y="257"/>
                  </a:lnTo>
                  <a:cubicBezTo>
                    <a:pt x="173" y="257"/>
                    <a:pt x="223" y="220"/>
                    <a:pt x="243" y="187"/>
                  </a:cubicBezTo>
                  <a:cubicBezTo>
                    <a:pt x="243" y="137"/>
                    <a:pt x="243" y="84"/>
                    <a:pt x="206" y="51"/>
                  </a:cubicBezTo>
                  <a:cubicBezTo>
                    <a:pt x="206" y="34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139750" y="27791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42" y="1"/>
                  </a:moveTo>
                  <a:cubicBezTo>
                    <a:pt x="97" y="1"/>
                    <a:pt x="47" y="31"/>
                    <a:pt x="33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101" y="257"/>
                    <a:pt x="119" y="261"/>
                    <a:pt x="135" y="261"/>
                  </a:cubicBezTo>
                  <a:cubicBezTo>
                    <a:pt x="180" y="261"/>
                    <a:pt x="215" y="230"/>
                    <a:pt x="240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61" y="2"/>
                    <a:pt x="151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162425" y="279377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7" y="0"/>
                  </a:moveTo>
                  <a:cubicBezTo>
                    <a:pt x="102" y="0"/>
                    <a:pt x="51" y="33"/>
                    <a:pt x="38" y="91"/>
                  </a:cubicBezTo>
                  <a:cubicBezTo>
                    <a:pt x="0" y="140"/>
                    <a:pt x="38" y="227"/>
                    <a:pt x="87" y="244"/>
                  </a:cubicBezTo>
                  <a:cubicBezTo>
                    <a:pt x="106" y="254"/>
                    <a:pt x="124" y="258"/>
                    <a:pt x="140" y="258"/>
                  </a:cubicBezTo>
                  <a:cubicBezTo>
                    <a:pt x="183" y="258"/>
                    <a:pt x="217" y="226"/>
                    <a:pt x="244" y="178"/>
                  </a:cubicBezTo>
                  <a:cubicBezTo>
                    <a:pt x="260" y="107"/>
                    <a:pt x="227" y="37"/>
                    <a:pt x="174" y="4"/>
                  </a:cubicBezTo>
                  <a:cubicBezTo>
                    <a:pt x="165" y="2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166350" y="274315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17"/>
                    <a:pt x="0" y="87"/>
                    <a:pt x="0" y="158"/>
                  </a:cubicBezTo>
                  <a:cubicBezTo>
                    <a:pt x="0" y="191"/>
                    <a:pt x="17" y="224"/>
                    <a:pt x="50" y="244"/>
                  </a:cubicBezTo>
                  <a:cubicBezTo>
                    <a:pt x="64" y="256"/>
                    <a:pt x="85" y="267"/>
                    <a:pt x="102" y="267"/>
                  </a:cubicBezTo>
                  <a:cubicBezTo>
                    <a:pt x="109" y="267"/>
                    <a:pt x="115" y="265"/>
                    <a:pt x="120" y="261"/>
                  </a:cubicBezTo>
                  <a:cubicBezTo>
                    <a:pt x="153" y="261"/>
                    <a:pt x="190" y="244"/>
                    <a:pt x="206" y="207"/>
                  </a:cubicBezTo>
                  <a:cubicBezTo>
                    <a:pt x="223" y="191"/>
                    <a:pt x="223" y="158"/>
                    <a:pt x="223" y="120"/>
                  </a:cubicBezTo>
                  <a:cubicBezTo>
                    <a:pt x="223" y="87"/>
                    <a:pt x="206" y="55"/>
                    <a:pt x="173" y="38"/>
                  </a:cubicBezTo>
                  <a:cubicBezTo>
                    <a:pt x="173" y="17"/>
                    <a:pt x="153" y="17"/>
                    <a:pt x="153" y="17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153875" y="27762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70"/>
                    <a:pt x="0" y="157"/>
                    <a:pt x="33" y="207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36" y="260"/>
                    <a:pt x="173" y="260"/>
                    <a:pt x="190" y="239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36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159025" y="27603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66" y="251"/>
                    <a:pt x="85" y="265"/>
                    <a:pt x="107" y="265"/>
                  </a:cubicBezTo>
                  <a:cubicBezTo>
                    <a:pt x="117" y="265"/>
                    <a:pt x="127" y="262"/>
                    <a:pt x="136" y="256"/>
                  </a:cubicBezTo>
                  <a:cubicBezTo>
                    <a:pt x="190" y="256"/>
                    <a:pt x="239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5150875" y="2745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9" y="1"/>
                  </a:moveTo>
                  <a:cubicBezTo>
                    <a:pt x="86" y="1"/>
                    <a:pt x="65" y="13"/>
                    <a:pt x="50" y="28"/>
                  </a:cubicBezTo>
                  <a:cubicBezTo>
                    <a:pt x="1" y="78"/>
                    <a:pt x="1" y="164"/>
                    <a:pt x="34" y="214"/>
                  </a:cubicBezTo>
                  <a:cubicBezTo>
                    <a:pt x="50" y="251"/>
                    <a:pt x="87" y="267"/>
                    <a:pt x="104" y="267"/>
                  </a:cubicBezTo>
                  <a:cubicBezTo>
                    <a:pt x="137" y="267"/>
                    <a:pt x="174" y="251"/>
                    <a:pt x="190" y="234"/>
                  </a:cubicBezTo>
                  <a:cubicBezTo>
                    <a:pt x="223" y="214"/>
                    <a:pt x="223" y="181"/>
                    <a:pt x="240" y="148"/>
                  </a:cubicBezTo>
                  <a:cubicBezTo>
                    <a:pt x="240" y="111"/>
                    <a:pt x="223" y="78"/>
                    <a:pt x="207" y="45"/>
                  </a:cubicBezTo>
                  <a:cubicBezTo>
                    <a:pt x="190" y="28"/>
                    <a:pt x="190" y="28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5141800" y="2762350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23" y="1"/>
                  </a:moveTo>
                  <a:cubicBezTo>
                    <a:pt x="117" y="1"/>
                    <a:pt x="111" y="3"/>
                    <a:pt x="104" y="8"/>
                  </a:cubicBezTo>
                  <a:cubicBezTo>
                    <a:pt x="87" y="8"/>
                    <a:pt x="54" y="25"/>
                    <a:pt x="38" y="41"/>
                  </a:cubicBezTo>
                  <a:cubicBezTo>
                    <a:pt x="21" y="57"/>
                    <a:pt x="1" y="111"/>
                    <a:pt x="21" y="144"/>
                  </a:cubicBezTo>
                  <a:cubicBezTo>
                    <a:pt x="21" y="177"/>
                    <a:pt x="38" y="214"/>
                    <a:pt x="54" y="231"/>
                  </a:cubicBezTo>
                  <a:cubicBezTo>
                    <a:pt x="87" y="247"/>
                    <a:pt x="104" y="264"/>
                    <a:pt x="141" y="264"/>
                  </a:cubicBezTo>
                  <a:cubicBezTo>
                    <a:pt x="190" y="247"/>
                    <a:pt x="228" y="198"/>
                    <a:pt x="228" y="128"/>
                  </a:cubicBezTo>
                  <a:lnTo>
                    <a:pt x="228" y="111"/>
                  </a:lnTo>
                  <a:cubicBezTo>
                    <a:pt x="228" y="57"/>
                    <a:pt x="190" y="25"/>
                    <a:pt x="158" y="8"/>
                  </a:cubicBezTo>
                  <a:cubicBezTo>
                    <a:pt x="147" y="8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5144900" y="2718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50"/>
                    <a:pt x="1" y="66"/>
                    <a:pt x="1" y="103"/>
                  </a:cubicBezTo>
                  <a:cubicBezTo>
                    <a:pt x="1" y="153"/>
                    <a:pt x="17" y="169"/>
                    <a:pt x="34" y="206"/>
                  </a:cubicBezTo>
                  <a:cubicBezTo>
                    <a:pt x="50" y="239"/>
                    <a:pt x="66" y="256"/>
                    <a:pt x="104" y="256"/>
                  </a:cubicBezTo>
                  <a:cubicBezTo>
                    <a:pt x="137" y="256"/>
                    <a:pt x="153" y="239"/>
                    <a:pt x="186" y="223"/>
                  </a:cubicBezTo>
                  <a:cubicBezTo>
                    <a:pt x="223" y="186"/>
                    <a:pt x="240" y="103"/>
                    <a:pt x="207" y="50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5112650" y="27849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04" y="1"/>
                  </a:moveTo>
                  <a:cubicBezTo>
                    <a:pt x="87" y="1"/>
                    <a:pt x="70" y="6"/>
                    <a:pt x="54" y="16"/>
                  </a:cubicBezTo>
                  <a:cubicBezTo>
                    <a:pt x="33" y="33"/>
                    <a:pt x="17" y="66"/>
                    <a:pt x="0" y="82"/>
                  </a:cubicBezTo>
                  <a:lnTo>
                    <a:pt x="0" y="169"/>
                  </a:lnTo>
                  <a:cubicBezTo>
                    <a:pt x="17" y="202"/>
                    <a:pt x="33" y="239"/>
                    <a:pt x="70" y="255"/>
                  </a:cubicBezTo>
                  <a:cubicBezTo>
                    <a:pt x="83" y="264"/>
                    <a:pt x="98" y="268"/>
                    <a:pt x="113" y="268"/>
                  </a:cubicBezTo>
                  <a:cubicBezTo>
                    <a:pt x="153" y="268"/>
                    <a:pt x="194" y="237"/>
                    <a:pt x="206" y="185"/>
                  </a:cubicBezTo>
                  <a:cubicBezTo>
                    <a:pt x="239" y="119"/>
                    <a:pt x="206" y="33"/>
                    <a:pt x="157" y="16"/>
                  </a:cubicBezTo>
                  <a:cubicBezTo>
                    <a:pt x="138" y="6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5059350" y="2761300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22" y="0"/>
                  </a:moveTo>
                  <a:cubicBezTo>
                    <a:pt x="78" y="0"/>
                    <a:pt x="45" y="32"/>
                    <a:pt x="21" y="83"/>
                  </a:cubicBezTo>
                  <a:cubicBezTo>
                    <a:pt x="1" y="153"/>
                    <a:pt x="38" y="240"/>
                    <a:pt x="87" y="256"/>
                  </a:cubicBezTo>
                  <a:cubicBezTo>
                    <a:pt x="101" y="265"/>
                    <a:pt x="116" y="269"/>
                    <a:pt x="131" y="269"/>
                  </a:cubicBezTo>
                  <a:cubicBezTo>
                    <a:pt x="173" y="269"/>
                    <a:pt x="212" y="238"/>
                    <a:pt x="227" y="186"/>
                  </a:cubicBezTo>
                  <a:cubicBezTo>
                    <a:pt x="260" y="116"/>
                    <a:pt x="227" y="34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5055950" y="27318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17" y="78"/>
                    <a:pt x="0" y="160"/>
                    <a:pt x="33" y="214"/>
                  </a:cubicBezTo>
                  <a:cubicBezTo>
                    <a:pt x="71" y="247"/>
                    <a:pt x="87" y="263"/>
                    <a:pt x="120" y="263"/>
                  </a:cubicBezTo>
                  <a:cubicBezTo>
                    <a:pt x="157" y="263"/>
                    <a:pt x="174" y="247"/>
                    <a:pt x="207" y="230"/>
                  </a:cubicBezTo>
                  <a:cubicBezTo>
                    <a:pt x="223" y="214"/>
                    <a:pt x="240" y="181"/>
                    <a:pt x="240" y="144"/>
                  </a:cubicBezTo>
                  <a:cubicBezTo>
                    <a:pt x="240" y="111"/>
                    <a:pt x="240" y="78"/>
                    <a:pt x="223" y="41"/>
                  </a:cubicBezTo>
                  <a:cubicBezTo>
                    <a:pt x="207" y="24"/>
                    <a:pt x="190" y="24"/>
                    <a:pt x="174" y="8"/>
                  </a:cubicBezTo>
                  <a:lnTo>
                    <a:pt x="137" y="8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5060275" y="2809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40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5063275" y="271522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70" y="21"/>
                    <a:pt x="33" y="38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27"/>
                    <a:pt x="33" y="244"/>
                  </a:cubicBezTo>
                  <a:cubicBezTo>
                    <a:pt x="59" y="256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90" y="260"/>
                    <a:pt x="223" y="190"/>
                    <a:pt x="223" y="124"/>
                  </a:cubicBezTo>
                  <a:cubicBezTo>
                    <a:pt x="206" y="87"/>
                    <a:pt x="190" y="54"/>
                    <a:pt x="173" y="38"/>
                  </a:cubicBezTo>
                  <a:cubicBezTo>
                    <a:pt x="173" y="21"/>
                    <a:pt x="153" y="21"/>
                    <a:pt x="153" y="21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5053375" y="2781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6" y="260"/>
                  </a:cubicBezTo>
                  <a:cubicBezTo>
                    <a:pt x="157" y="260"/>
                    <a:pt x="190" y="240"/>
                    <a:pt x="207" y="207"/>
                  </a:cubicBezTo>
                  <a:cubicBezTo>
                    <a:pt x="223" y="174"/>
                    <a:pt x="223" y="137"/>
                    <a:pt x="223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086050" y="2727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37"/>
                  </a:cubicBezTo>
                  <a:cubicBezTo>
                    <a:pt x="17" y="174"/>
                    <a:pt x="17" y="207"/>
                    <a:pt x="50" y="22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69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5146150" y="2474750"/>
              <a:ext cx="2175" cy="850"/>
            </a:xfrm>
            <a:custGeom>
              <a:avLst/>
              <a:gdLst/>
              <a:ahLst/>
              <a:cxnLst/>
              <a:rect l="l" t="t" r="r" b="b"/>
              <a:pathLst>
                <a:path w="87" h="34" extrusionOk="0">
                  <a:moveTo>
                    <a:pt x="0" y="1"/>
                  </a:moveTo>
                  <a:cubicBezTo>
                    <a:pt x="5" y="1"/>
                    <a:pt x="11" y="2"/>
                    <a:pt x="18" y="4"/>
                  </a:cubicBezTo>
                  <a:lnTo>
                    <a:pt x="18" y="4"/>
                  </a:lnTo>
                  <a:cubicBezTo>
                    <a:pt x="18" y="3"/>
                    <a:pt x="17" y="2"/>
                    <a:pt x="16" y="1"/>
                  </a:cubicBezTo>
                  <a:close/>
                  <a:moveTo>
                    <a:pt x="18" y="4"/>
                  </a:moveTo>
                  <a:cubicBezTo>
                    <a:pt x="35" y="34"/>
                    <a:pt x="55" y="34"/>
                    <a:pt x="87" y="34"/>
                  </a:cubicBezTo>
                  <a:cubicBezTo>
                    <a:pt x="63" y="22"/>
                    <a:pt x="37" y="10"/>
                    <a:pt x="1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104900" y="2460650"/>
              <a:ext cx="5600" cy="4250"/>
            </a:xfrm>
            <a:custGeom>
              <a:avLst/>
              <a:gdLst/>
              <a:ahLst/>
              <a:cxnLst/>
              <a:rect l="l" t="t" r="r" b="b"/>
              <a:pathLst>
                <a:path w="224" h="170" extrusionOk="0">
                  <a:moveTo>
                    <a:pt x="17" y="0"/>
                  </a:moveTo>
                  <a:cubicBezTo>
                    <a:pt x="17" y="17"/>
                    <a:pt x="1" y="33"/>
                    <a:pt x="17" y="66"/>
                  </a:cubicBezTo>
                  <a:cubicBezTo>
                    <a:pt x="17" y="103"/>
                    <a:pt x="34" y="120"/>
                    <a:pt x="54" y="153"/>
                  </a:cubicBezTo>
                  <a:cubicBezTo>
                    <a:pt x="87" y="169"/>
                    <a:pt x="104" y="169"/>
                    <a:pt x="137" y="169"/>
                  </a:cubicBezTo>
                  <a:cubicBezTo>
                    <a:pt x="190" y="153"/>
                    <a:pt x="223" y="120"/>
                    <a:pt x="223" y="50"/>
                  </a:cubicBezTo>
                  <a:cubicBezTo>
                    <a:pt x="158" y="33"/>
                    <a:pt x="87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5052950" y="2796850"/>
              <a:ext cx="4775" cy="6525"/>
            </a:xfrm>
            <a:custGeom>
              <a:avLst/>
              <a:gdLst/>
              <a:ahLst/>
              <a:cxnLst/>
              <a:rect l="l" t="t" r="r" b="b"/>
              <a:pathLst>
                <a:path w="191" h="261" extrusionOk="0">
                  <a:moveTo>
                    <a:pt x="50" y="1"/>
                  </a:moveTo>
                  <a:cubicBezTo>
                    <a:pt x="34" y="1"/>
                    <a:pt x="17" y="17"/>
                    <a:pt x="1" y="34"/>
                  </a:cubicBezTo>
                  <a:lnTo>
                    <a:pt x="1" y="224"/>
                  </a:lnTo>
                  <a:lnTo>
                    <a:pt x="1" y="240"/>
                  </a:lnTo>
                  <a:cubicBezTo>
                    <a:pt x="34" y="261"/>
                    <a:pt x="50" y="261"/>
                    <a:pt x="87" y="261"/>
                  </a:cubicBezTo>
                  <a:cubicBezTo>
                    <a:pt x="120" y="261"/>
                    <a:pt x="137" y="240"/>
                    <a:pt x="153" y="207"/>
                  </a:cubicBezTo>
                  <a:cubicBezTo>
                    <a:pt x="174" y="174"/>
                    <a:pt x="191" y="137"/>
                    <a:pt x="191" y="104"/>
                  </a:cubicBezTo>
                  <a:cubicBezTo>
                    <a:pt x="174" y="71"/>
                    <a:pt x="153" y="55"/>
                    <a:pt x="137" y="17"/>
                  </a:cubicBezTo>
                  <a:cubicBezTo>
                    <a:pt x="137" y="17"/>
                    <a:pt x="120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079975" y="2789550"/>
              <a:ext cx="5675" cy="6500"/>
            </a:xfrm>
            <a:custGeom>
              <a:avLst/>
              <a:gdLst/>
              <a:ahLst/>
              <a:cxnLst/>
              <a:rect l="l" t="t" r="r" b="b"/>
              <a:pathLst>
                <a:path w="227" h="260" extrusionOk="0">
                  <a:moveTo>
                    <a:pt x="87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06"/>
                    <a:pt x="54" y="243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43"/>
                    <a:pt x="227" y="173"/>
                    <a:pt x="227" y="103"/>
                  </a:cubicBezTo>
                  <a:cubicBezTo>
                    <a:pt x="227" y="70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5071825" y="26848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20" y="0"/>
                  </a:moveTo>
                  <a:cubicBezTo>
                    <a:pt x="87" y="0"/>
                    <a:pt x="70" y="17"/>
                    <a:pt x="37" y="33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0" y="186"/>
                    <a:pt x="17" y="206"/>
                  </a:cubicBezTo>
                  <a:cubicBezTo>
                    <a:pt x="37" y="239"/>
                    <a:pt x="70" y="256"/>
                    <a:pt x="103" y="256"/>
                  </a:cubicBezTo>
                  <a:cubicBezTo>
                    <a:pt x="120" y="256"/>
                    <a:pt x="157" y="256"/>
                    <a:pt x="174" y="239"/>
                  </a:cubicBezTo>
                  <a:cubicBezTo>
                    <a:pt x="223" y="186"/>
                    <a:pt x="244" y="103"/>
                    <a:pt x="190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077400" y="2809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21" y="50"/>
                    <a:pt x="21" y="87"/>
                    <a:pt x="0" y="120"/>
                  </a:cubicBezTo>
                  <a:cubicBezTo>
                    <a:pt x="0" y="153"/>
                    <a:pt x="21" y="190"/>
                    <a:pt x="37" y="207"/>
                  </a:cubicBezTo>
                  <a:cubicBezTo>
                    <a:pt x="56" y="248"/>
                    <a:pt x="88" y="265"/>
                    <a:pt x="121" y="265"/>
                  </a:cubicBezTo>
                  <a:cubicBezTo>
                    <a:pt x="144" y="265"/>
                    <a:pt x="169" y="256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cubicBezTo>
                    <a:pt x="157" y="1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5081300" y="2773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40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40"/>
                    <a:pt x="34" y="227"/>
                    <a:pt x="87" y="243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1" y="258"/>
                    <a:pt x="211" y="225"/>
                    <a:pt x="223" y="177"/>
                  </a:cubicBezTo>
                  <a:cubicBezTo>
                    <a:pt x="256" y="107"/>
                    <a:pt x="223" y="37"/>
                    <a:pt x="174" y="4"/>
                  </a:cubicBezTo>
                  <a:cubicBezTo>
                    <a:pt x="162" y="1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067075" y="27762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39"/>
                  </a:cubicBezTo>
                  <a:cubicBezTo>
                    <a:pt x="66" y="254"/>
                    <a:pt x="86" y="267"/>
                    <a:pt x="110" y="267"/>
                  </a:cubicBezTo>
                  <a:cubicBezTo>
                    <a:pt x="120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5068825" y="27290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4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90"/>
                    <a:pt x="34" y="206"/>
                    <a:pt x="54" y="239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23" y="66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5066675" y="2792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21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61"/>
                    <a:pt x="190" y="228"/>
                  </a:cubicBezTo>
                  <a:cubicBezTo>
                    <a:pt x="243" y="190"/>
                    <a:pt x="243" y="104"/>
                    <a:pt x="206" y="54"/>
                  </a:cubicBezTo>
                  <a:cubicBezTo>
                    <a:pt x="190" y="38"/>
                    <a:pt x="190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5066675" y="274582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20"/>
                    <a:pt x="87" y="257"/>
                  </a:cubicBezTo>
                  <a:cubicBezTo>
                    <a:pt x="99" y="260"/>
                    <a:pt x="110" y="261"/>
                    <a:pt x="121" y="261"/>
                  </a:cubicBezTo>
                  <a:cubicBezTo>
                    <a:pt x="173" y="261"/>
                    <a:pt x="213" y="228"/>
                    <a:pt x="243" y="170"/>
                  </a:cubicBezTo>
                  <a:cubicBezTo>
                    <a:pt x="260" y="100"/>
                    <a:pt x="223" y="34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5124700" y="27800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32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59"/>
                    <a:pt x="33" y="229"/>
                    <a:pt x="87" y="262"/>
                  </a:cubicBezTo>
                  <a:cubicBezTo>
                    <a:pt x="95" y="264"/>
                    <a:pt x="104" y="266"/>
                    <a:pt x="114" y="266"/>
                  </a:cubicBezTo>
                  <a:cubicBezTo>
                    <a:pt x="159" y="266"/>
                    <a:pt x="209" y="233"/>
                    <a:pt x="223" y="175"/>
                  </a:cubicBezTo>
                  <a:cubicBezTo>
                    <a:pt x="240" y="109"/>
                    <a:pt x="223" y="39"/>
                    <a:pt x="169" y="6"/>
                  </a:cubicBezTo>
                  <a:cubicBezTo>
                    <a:pt x="157" y="2"/>
                    <a:pt x="14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5068425" y="2824475"/>
              <a:ext cx="5175" cy="2100"/>
            </a:xfrm>
            <a:custGeom>
              <a:avLst/>
              <a:gdLst/>
              <a:ahLst/>
              <a:cxnLst/>
              <a:rect l="l" t="t" r="r" b="b"/>
              <a:pathLst>
                <a:path w="207" h="84" extrusionOk="0">
                  <a:moveTo>
                    <a:pt x="120" y="1"/>
                  </a:moveTo>
                  <a:cubicBezTo>
                    <a:pt x="108" y="1"/>
                    <a:pt x="95" y="5"/>
                    <a:pt x="87" y="13"/>
                  </a:cubicBezTo>
                  <a:cubicBezTo>
                    <a:pt x="70" y="13"/>
                    <a:pt x="33" y="30"/>
                    <a:pt x="17" y="63"/>
                  </a:cubicBezTo>
                  <a:lnTo>
                    <a:pt x="0" y="83"/>
                  </a:lnTo>
                  <a:lnTo>
                    <a:pt x="206" y="83"/>
                  </a:lnTo>
                  <a:cubicBezTo>
                    <a:pt x="206" y="63"/>
                    <a:pt x="190" y="46"/>
                    <a:pt x="173" y="30"/>
                  </a:cubicBezTo>
                  <a:lnTo>
                    <a:pt x="153" y="13"/>
                  </a:lnTo>
                  <a:cubicBezTo>
                    <a:pt x="145" y="5"/>
                    <a:pt x="132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5263425" y="2665025"/>
              <a:ext cx="2100" cy="5600"/>
            </a:xfrm>
            <a:custGeom>
              <a:avLst/>
              <a:gdLst/>
              <a:ahLst/>
              <a:cxnLst/>
              <a:rect l="l" t="t" r="r" b="b"/>
              <a:pathLst>
                <a:path w="84" h="224" extrusionOk="0">
                  <a:moveTo>
                    <a:pt x="83" y="1"/>
                  </a:moveTo>
                  <a:lnTo>
                    <a:pt x="83" y="1"/>
                  </a:lnTo>
                  <a:cubicBezTo>
                    <a:pt x="34" y="34"/>
                    <a:pt x="1" y="87"/>
                    <a:pt x="17" y="153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50" y="153"/>
                    <a:pt x="67" y="87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5085625" y="2821800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lnTo>
                    <a:pt x="17" y="170"/>
                  </a:lnTo>
                  <a:cubicBezTo>
                    <a:pt x="83" y="170"/>
                    <a:pt x="170" y="153"/>
                    <a:pt x="240" y="153"/>
                  </a:cubicBezTo>
                  <a:lnTo>
                    <a:pt x="240" y="120"/>
                  </a:lnTo>
                  <a:cubicBezTo>
                    <a:pt x="223" y="87"/>
                    <a:pt x="223" y="50"/>
                    <a:pt x="186" y="34"/>
                  </a:cubicBezTo>
                  <a:cubicBezTo>
                    <a:pt x="186" y="17"/>
                    <a:pt x="170" y="17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5253125" y="2602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4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1" y="159"/>
                    <a:pt x="17" y="229"/>
                    <a:pt x="83" y="262"/>
                  </a:cubicBezTo>
                  <a:lnTo>
                    <a:pt x="137" y="262"/>
                  </a:lnTo>
                  <a:cubicBezTo>
                    <a:pt x="170" y="262"/>
                    <a:pt x="207" y="229"/>
                    <a:pt x="223" y="175"/>
                  </a:cubicBezTo>
                  <a:cubicBezTo>
                    <a:pt x="240" y="126"/>
                    <a:pt x="223" y="72"/>
                    <a:pt x="207" y="39"/>
                  </a:cubicBezTo>
                  <a:cubicBezTo>
                    <a:pt x="186" y="39"/>
                    <a:pt x="170" y="23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5250950" y="26197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26" y="0"/>
                  </a:moveTo>
                  <a:cubicBezTo>
                    <a:pt x="103" y="0"/>
                    <a:pt x="82" y="13"/>
                    <a:pt x="67" y="28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47"/>
                    <a:pt x="17" y="180"/>
                  </a:cubicBezTo>
                  <a:cubicBezTo>
                    <a:pt x="17" y="213"/>
                    <a:pt x="50" y="234"/>
                    <a:pt x="88" y="250"/>
                  </a:cubicBezTo>
                  <a:cubicBezTo>
                    <a:pt x="101" y="259"/>
                    <a:pt x="115" y="263"/>
                    <a:pt x="130" y="263"/>
                  </a:cubicBezTo>
                  <a:cubicBezTo>
                    <a:pt x="170" y="263"/>
                    <a:pt x="212" y="232"/>
                    <a:pt x="224" y="180"/>
                  </a:cubicBezTo>
                  <a:cubicBezTo>
                    <a:pt x="240" y="110"/>
                    <a:pt x="224" y="44"/>
                    <a:pt x="154" y="7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5112225" y="2817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87" y="1"/>
                    <a:pt x="71" y="1"/>
                    <a:pt x="34" y="34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87" y="190"/>
                    <a:pt x="153" y="190"/>
                    <a:pt x="207" y="174"/>
                  </a:cubicBezTo>
                  <a:cubicBezTo>
                    <a:pt x="223" y="137"/>
                    <a:pt x="223" y="87"/>
                    <a:pt x="190" y="54"/>
                  </a:cubicBezTo>
                  <a:cubicBezTo>
                    <a:pt x="190" y="34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5247050" y="26672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7"/>
                    <a:pt x="17" y="153"/>
                  </a:cubicBezTo>
                  <a:cubicBezTo>
                    <a:pt x="17" y="190"/>
                    <a:pt x="37" y="223"/>
                    <a:pt x="70" y="239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1" y="256"/>
                  </a:cubicBezTo>
                  <a:cubicBezTo>
                    <a:pt x="206" y="256"/>
                    <a:pt x="244" y="190"/>
                    <a:pt x="244" y="120"/>
                  </a:cubicBezTo>
                  <a:cubicBezTo>
                    <a:pt x="223" y="66"/>
                    <a:pt x="206" y="33"/>
                    <a:pt x="173" y="17"/>
                  </a:cubicBezTo>
                  <a:cubicBezTo>
                    <a:pt x="157" y="0"/>
                    <a:pt x="14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5250550" y="2652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104" y="0"/>
                    <a:pt x="66" y="17"/>
                    <a:pt x="50" y="33"/>
                  </a:cubicBezTo>
                  <a:cubicBezTo>
                    <a:pt x="33" y="50"/>
                    <a:pt x="17" y="87"/>
                    <a:pt x="17" y="120"/>
                  </a:cubicBezTo>
                  <a:cubicBezTo>
                    <a:pt x="1" y="153"/>
                    <a:pt x="17" y="190"/>
                    <a:pt x="33" y="223"/>
                  </a:cubicBezTo>
                  <a:cubicBezTo>
                    <a:pt x="50" y="240"/>
                    <a:pt x="83" y="256"/>
                    <a:pt x="104" y="256"/>
                  </a:cubicBezTo>
                  <a:cubicBezTo>
                    <a:pt x="113" y="262"/>
                    <a:pt x="123" y="265"/>
                    <a:pt x="133" y="265"/>
                  </a:cubicBezTo>
                  <a:cubicBezTo>
                    <a:pt x="155" y="265"/>
                    <a:pt x="174" y="251"/>
                    <a:pt x="186" y="240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86" y="33"/>
                    <a:pt x="17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5236325" y="2652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8" y="0"/>
                  </a:moveTo>
                  <a:cubicBezTo>
                    <a:pt x="81" y="0"/>
                    <a:pt x="31" y="30"/>
                    <a:pt x="17" y="74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8"/>
                    <a:pt x="207" y="227"/>
                    <a:pt x="223" y="178"/>
                  </a:cubicBezTo>
                  <a:cubicBezTo>
                    <a:pt x="240" y="124"/>
                    <a:pt x="223" y="74"/>
                    <a:pt x="207" y="41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1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5214875" y="2766350"/>
              <a:ext cx="3025" cy="3525"/>
            </a:xfrm>
            <a:custGeom>
              <a:avLst/>
              <a:gdLst/>
              <a:ahLst/>
              <a:cxnLst/>
              <a:rect l="l" t="t" r="r" b="b"/>
              <a:pathLst>
                <a:path w="121" h="141" extrusionOk="0">
                  <a:moveTo>
                    <a:pt x="121" y="1"/>
                  </a:moveTo>
                  <a:cubicBezTo>
                    <a:pt x="104" y="1"/>
                    <a:pt x="104" y="1"/>
                    <a:pt x="88" y="17"/>
                  </a:cubicBezTo>
                  <a:cubicBezTo>
                    <a:pt x="34" y="17"/>
                    <a:pt x="1" y="71"/>
                    <a:pt x="1" y="141"/>
                  </a:cubicBezTo>
                  <a:cubicBezTo>
                    <a:pt x="34" y="87"/>
                    <a:pt x="67" y="54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5238500" y="2728925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25" y="1"/>
                  </a:moveTo>
                  <a:cubicBezTo>
                    <a:pt x="80" y="1"/>
                    <a:pt x="30" y="30"/>
                    <a:pt x="17" y="71"/>
                  </a:cubicBezTo>
                  <a:cubicBezTo>
                    <a:pt x="0" y="141"/>
                    <a:pt x="17" y="228"/>
                    <a:pt x="87" y="244"/>
                  </a:cubicBezTo>
                  <a:lnTo>
                    <a:pt x="103" y="261"/>
                  </a:lnTo>
                  <a:lnTo>
                    <a:pt x="103" y="228"/>
                  </a:lnTo>
                  <a:cubicBezTo>
                    <a:pt x="136" y="174"/>
                    <a:pt x="173" y="108"/>
                    <a:pt x="206" y="55"/>
                  </a:cubicBezTo>
                  <a:cubicBezTo>
                    <a:pt x="190" y="38"/>
                    <a:pt x="173" y="22"/>
                    <a:pt x="153" y="5"/>
                  </a:cubicBezTo>
                  <a:cubicBezTo>
                    <a:pt x="144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5245800" y="2713200"/>
              <a:ext cx="5600" cy="6375"/>
            </a:xfrm>
            <a:custGeom>
              <a:avLst/>
              <a:gdLst/>
              <a:ahLst/>
              <a:cxnLst/>
              <a:rect l="l" t="t" r="r" b="b"/>
              <a:pathLst>
                <a:path w="224" h="255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52"/>
                    <a:pt x="17" y="222"/>
                    <a:pt x="87" y="255"/>
                  </a:cubicBezTo>
                  <a:lnTo>
                    <a:pt x="137" y="255"/>
                  </a:lnTo>
                  <a:cubicBezTo>
                    <a:pt x="153" y="205"/>
                    <a:pt x="191" y="135"/>
                    <a:pt x="223" y="65"/>
                  </a:cubicBezTo>
                  <a:cubicBezTo>
                    <a:pt x="207" y="49"/>
                    <a:pt x="191" y="16"/>
                    <a:pt x="153" y="16"/>
                  </a:cubicBezTo>
                  <a:cubicBezTo>
                    <a:pt x="140" y="6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5256525" y="2680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37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17" y="67"/>
                    <a:pt x="1" y="153"/>
                    <a:pt x="50" y="207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7" y="256"/>
                    <a:pt x="174" y="256"/>
                    <a:pt x="190" y="240"/>
                  </a:cubicBezTo>
                  <a:cubicBezTo>
                    <a:pt x="207" y="190"/>
                    <a:pt x="207" y="137"/>
                    <a:pt x="223" y="67"/>
                  </a:cubicBezTo>
                  <a:lnTo>
                    <a:pt x="223" y="50"/>
                  </a:lnTo>
                  <a:cubicBezTo>
                    <a:pt x="207" y="34"/>
                    <a:pt x="190" y="17"/>
                    <a:pt x="174" y="17"/>
                  </a:cubicBezTo>
                  <a:cubicBezTo>
                    <a:pt x="153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5140150" y="2809750"/>
              <a:ext cx="5600" cy="5575"/>
            </a:xfrm>
            <a:custGeom>
              <a:avLst/>
              <a:gdLst/>
              <a:ahLst/>
              <a:cxnLst/>
              <a:rect l="l" t="t" r="r" b="b"/>
              <a:pathLst>
                <a:path w="224" h="223" extrusionOk="0">
                  <a:moveTo>
                    <a:pt x="104" y="0"/>
                  </a:moveTo>
                  <a:cubicBezTo>
                    <a:pt x="50" y="17"/>
                    <a:pt x="1" y="70"/>
                    <a:pt x="17" y="157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104" y="206"/>
                    <a:pt x="170" y="173"/>
                    <a:pt x="224" y="157"/>
                  </a:cubicBezTo>
                  <a:lnTo>
                    <a:pt x="224" y="103"/>
                  </a:lnTo>
                  <a:cubicBezTo>
                    <a:pt x="224" y="70"/>
                    <a:pt x="207" y="33"/>
                    <a:pt x="191" y="17"/>
                  </a:cubicBezTo>
                  <a:cubicBezTo>
                    <a:pt x="17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5194675" y="2783450"/>
              <a:ext cx="4375" cy="3550"/>
            </a:xfrm>
            <a:custGeom>
              <a:avLst/>
              <a:gdLst/>
              <a:ahLst/>
              <a:cxnLst/>
              <a:rect l="l" t="t" r="r" b="b"/>
              <a:pathLst>
                <a:path w="175" h="142" extrusionOk="0">
                  <a:moveTo>
                    <a:pt x="127" y="1"/>
                  </a:moveTo>
                  <a:cubicBezTo>
                    <a:pt x="82" y="1"/>
                    <a:pt x="31" y="34"/>
                    <a:pt x="17" y="92"/>
                  </a:cubicBezTo>
                  <a:cubicBezTo>
                    <a:pt x="17" y="108"/>
                    <a:pt x="1" y="125"/>
                    <a:pt x="17" y="141"/>
                  </a:cubicBezTo>
                  <a:cubicBezTo>
                    <a:pt x="71" y="108"/>
                    <a:pt x="120" y="55"/>
                    <a:pt x="174" y="22"/>
                  </a:cubicBezTo>
                  <a:cubicBezTo>
                    <a:pt x="174" y="22"/>
                    <a:pt x="174" y="5"/>
                    <a:pt x="153" y="5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5126350" y="281490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3" y="0"/>
                  </a:moveTo>
                  <a:cubicBezTo>
                    <a:pt x="38" y="0"/>
                    <a:pt x="0" y="71"/>
                    <a:pt x="21" y="137"/>
                  </a:cubicBezTo>
                  <a:lnTo>
                    <a:pt x="21" y="190"/>
                  </a:lnTo>
                  <a:cubicBezTo>
                    <a:pt x="87" y="174"/>
                    <a:pt x="157" y="157"/>
                    <a:pt x="227" y="120"/>
                  </a:cubicBezTo>
                  <a:lnTo>
                    <a:pt x="227" y="104"/>
                  </a:lnTo>
                  <a:cubicBezTo>
                    <a:pt x="227" y="71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5154700" y="2806850"/>
              <a:ext cx="4750" cy="3325"/>
            </a:xfrm>
            <a:custGeom>
              <a:avLst/>
              <a:gdLst/>
              <a:ahLst/>
              <a:cxnLst/>
              <a:rect l="l" t="t" r="r" b="b"/>
              <a:pathLst>
                <a:path w="190" h="133" extrusionOk="0">
                  <a:moveTo>
                    <a:pt x="113" y="0"/>
                  </a:moveTo>
                  <a:cubicBezTo>
                    <a:pt x="72" y="0"/>
                    <a:pt x="33" y="32"/>
                    <a:pt x="21" y="83"/>
                  </a:cubicBezTo>
                  <a:cubicBezTo>
                    <a:pt x="0" y="100"/>
                    <a:pt x="0" y="116"/>
                    <a:pt x="0" y="133"/>
                  </a:cubicBezTo>
                  <a:cubicBezTo>
                    <a:pt x="70" y="100"/>
                    <a:pt x="140" y="83"/>
                    <a:pt x="190" y="46"/>
                  </a:cubicBezTo>
                  <a:cubicBezTo>
                    <a:pt x="190" y="30"/>
                    <a:pt x="173" y="13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5174075" y="27586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06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5180450" y="2787900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04" y="0"/>
                  </a:moveTo>
                  <a:cubicBezTo>
                    <a:pt x="71" y="0"/>
                    <a:pt x="55" y="17"/>
                    <a:pt x="38" y="50"/>
                  </a:cubicBezTo>
                  <a:cubicBezTo>
                    <a:pt x="22" y="83"/>
                    <a:pt x="1" y="120"/>
                    <a:pt x="22" y="153"/>
                  </a:cubicBezTo>
                  <a:cubicBezTo>
                    <a:pt x="22" y="186"/>
                    <a:pt x="38" y="206"/>
                    <a:pt x="55" y="239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8" y="103"/>
                  </a:cubicBezTo>
                  <a:cubicBezTo>
                    <a:pt x="228" y="66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5185625" y="27235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1" y="1"/>
                  </a:moveTo>
                  <a:cubicBezTo>
                    <a:pt x="123" y="1"/>
                    <a:pt x="113" y="5"/>
                    <a:pt x="103" y="13"/>
                  </a:cubicBezTo>
                  <a:cubicBezTo>
                    <a:pt x="37" y="13"/>
                    <a:pt x="0" y="79"/>
                    <a:pt x="0" y="149"/>
                  </a:cubicBezTo>
                  <a:cubicBezTo>
                    <a:pt x="21" y="182"/>
                    <a:pt x="37" y="219"/>
                    <a:pt x="54" y="236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7"/>
                    <a:pt x="140" y="252"/>
                  </a:cubicBezTo>
                  <a:cubicBezTo>
                    <a:pt x="190" y="252"/>
                    <a:pt x="243" y="182"/>
                    <a:pt x="227" y="116"/>
                  </a:cubicBezTo>
                  <a:cubicBezTo>
                    <a:pt x="227" y="79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5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5184800" y="2771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4" y="239"/>
                    <a:pt x="70" y="260"/>
                    <a:pt x="103" y="260"/>
                  </a:cubicBezTo>
                  <a:cubicBezTo>
                    <a:pt x="136" y="260"/>
                    <a:pt x="173" y="239"/>
                    <a:pt x="190" y="223"/>
                  </a:cubicBezTo>
                  <a:cubicBezTo>
                    <a:pt x="206" y="206"/>
                    <a:pt x="223" y="173"/>
                    <a:pt x="223" y="136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187375" y="27076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21"/>
                    <a:pt x="70" y="254"/>
                  </a:cubicBezTo>
                  <a:cubicBezTo>
                    <a:pt x="82" y="257"/>
                    <a:pt x="94" y="258"/>
                    <a:pt x="105" y="258"/>
                  </a:cubicBezTo>
                  <a:cubicBezTo>
                    <a:pt x="159" y="258"/>
                    <a:pt x="209" y="228"/>
                    <a:pt x="223" y="184"/>
                  </a:cubicBezTo>
                  <a:cubicBezTo>
                    <a:pt x="239" y="118"/>
                    <a:pt x="206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084300" y="26475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5" y="259"/>
                    <a:pt x="103" y="260"/>
                    <a:pt x="112" y="260"/>
                  </a:cubicBezTo>
                  <a:cubicBezTo>
                    <a:pt x="157" y="260"/>
                    <a:pt x="209" y="225"/>
                    <a:pt x="223" y="170"/>
                  </a:cubicBezTo>
                  <a:cubicBezTo>
                    <a:pt x="260" y="116"/>
                    <a:pt x="223" y="30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183550" y="27434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93" y="1"/>
                  </a:moveTo>
                  <a:cubicBezTo>
                    <a:pt x="72" y="1"/>
                    <a:pt x="57" y="13"/>
                    <a:pt x="34" y="28"/>
                  </a:cubicBezTo>
                  <a:cubicBezTo>
                    <a:pt x="17" y="61"/>
                    <a:pt x="1" y="77"/>
                    <a:pt x="1" y="110"/>
                  </a:cubicBezTo>
                  <a:cubicBezTo>
                    <a:pt x="1" y="148"/>
                    <a:pt x="1" y="181"/>
                    <a:pt x="17" y="214"/>
                  </a:cubicBezTo>
                  <a:cubicBezTo>
                    <a:pt x="36" y="245"/>
                    <a:pt x="69" y="264"/>
                    <a:pt x="102" y="264"/>
                  </a:cubicBezTo>
                  <a:cubicBezTo>
                    <a:pt x="125" y="264"/>
                    <a:pt x="149" y="255"/>
                    <a:pt x="170" y="234"/>
                  </a:cubicBezTo>
                  <a:cubicBezTo>
                    <a:pt x="223" y="181"/>
                    <a:pt x="223" y="110"/>
                    <a:pt x="186" y="45"/>
                  </a:cubicBezTo>
                  <a:cubicBezTo>
                    <a:pt x="186" y="28"/>
                    <a:pt x="170" y="28"/>
                    <a:pt x="153" y="7"/>
                  </a:cubicBezTo>
                  <a:lnTo>
                    <a:pt x="120" y="7"/>
                  </a:lnTo>
                  <a:cubicBezTo>
                    <a:pt x="110" y="3"/>
                    <a:pt x="101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174475" y="26629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120" y="0"/>
                    <a:pt x="112" y="4"/>
                    <a:pt x="104" y="13"/>
                  </a:cubicBezTo>
                  <a:cubicBezTo>
                    <a:pt x="87" y="13"/>
                    <a:pt x="71" y="29"/>
                    <a:pt x="54" y="50"/>
                  </a:cubicBezTo>
                  <a:cubicBezTo>
                    <a:pt x="17" y="66"/>
                    <a:pt x="1" y="116"/>
                    <a:pt x="17" y="153"/>
                  </a:cubicBezTo>
                  <a:cubicBezTo>
                    <a:pt x="17" y="186"/>
                    <a:pt x="34" y="219"/>
                    <a:pt x="54" y="235"/>
                  </a:cubicBezTo>
                  <a:cubicBezTo>
                    <a:pt x="78" y="250"/>
                    <a:pt x="93" y="263"/>
                    <a:pt x="112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86"/>
                    <a:pt x="240" y="132"/>
                  </a:cubicBezTo>
                  <a:cubicBezTo>
                    <a:pt x="240" y="116"/>
                    <a:pt x="240" y="116"/>
                    <a:pt x="223" y="116"/>
                  </a:cubicBezTo>
                  <a:cubicBezTo>
                    <a:pt x="223" y="66"/>
                    <a:pt x="207" y="29"/>
                    <a:pt x="157" y="13"/>
                  </a:cubicBezTo>
                  <a:cubicBezTo>
                    <a:pt x="147" y="4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5177475" y="2618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9" y="0"/>
                  </a:moveTo>
                  <a:cubicBezTo>
                    <a:pt x="86" y="0"/>
                    <a:pt x="66" y="12"/>
                    <a:pt x="54" y="23"/>
                  </a:cubicBezTo>
                  <a:cubicBezTo>
                    <a:pt x="17" y="61"/>
                    <a:pt x="17" y="77"/>
                    <a:pt x="0" y="110"/>
                  </a:cubicBezTo>
                  <a:cubicBezTo>
                    <a:pt x="0" y="143"/>
                    <a:pt x="17" y="180"/>
                    <a:pt x="37" y="213"/>
                  </a:cubicBezTo>
                  <a:cubicBezTo>
                    <a:pt x="54" y="230"/>
                    <a:pt x="70" y="246"/>
                    <a:pt x="103" y="267"/>
                  </a:cubicBezTo>
                  <a:cubicBezTo>
                    <a:pt x="141" y="267"/>
                    <a:pt x="174" y="246"/>
                    <a:pt x="190" y="230"/>
                  </a:cubicBezTo>
                  <a:cubicBezTo>
                    <a:pt x="244" y="180"/>
                    <a:pt x="244" y="110"/>
                    <a:pt x="207" y="40"/>
                  </a:cubicBezTo>
                  <a:cubicBezTo>
                    <a:pt x="190" y="23"/>
                    <a:pt x="174" y="23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19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5213550" y="26886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0" y="1"/>
                    <a:pt x="37" y="17"/>
                    <a:pt x="17" y="54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17" y="207"/>
                    <a:pt x="37" y="224"/>
                  </a:cubicBezTo>
                  <a:cubicBezTo>
                    <a:pt x="70" y="261"/>
                    <a:pt x="103" y="261"/>
                    <a:pt x="120" y="261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217875" y="2751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04" y="1"/>
                    <a:pt x="71" y="21"/>
                    <a:pt x="50" y="38"/>
                  </a:cubicBezTo>
                  <a:cubicBezTo>
                    <a:pt x="17" y="54"/>
                    <a:pt x="17" y="87"/>
                    <a:pt x="1" y="124"/>
                  </a:cubicBezTo>
                  <a:cubicBezTo>
                    <a:pt x="1" y="157"/>
                    <a:pt x="17" y="190"/>
                    <a:pt x="34" y="227"/>
                  </a:cubicBezTo>
                  <a:cubicBezTo>
                    <a:pt x="50" y="244"/>
                    <a:pt x="71" y="260"/>
                    <a:pt x="104" y="260"/>
                  </a:cubicBezTo>
                  <a:cubicBezTo>
                    <a:pt x="113" y="265"/>
                    <a:pt x="122" y="267"/>
                    <a:pt x="129" y="267"/>
                  </a:cubicBezTo>
                  <a:cubicBezTo>
                    <a:pt x="148" y="267"/>
                    <a:pt x="164" y="256"/>
                    <a:pt x="190" y="244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8"/>
                    <a:pt x="174" y="21"/>
                    <a:pt x="153" y="21"/>
                  </a:cubicBezTo>
                  <a:cubicBezTo>
                    <a:pt x="153" y="2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5195925" y="27371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0" y="153"/>
                  </a:cubicBezTo>
                  <a:cubicBezTo>
                    <a:pt x="21" y="190"/>
                    <a:pt x="37" y="207"/>
                    <a:pt x="54" y="223"/>
                  </a:cubicBezTo>
                  <a:cubicBezTo>
                    <a:pt x="70" y="256"/>
                    <a:pt x="103" y="256"/>
                    <a:pt x="141" y="256"/>
                  </a:cubicBezTo>
                  <a:cubicBezTo>
                    <a:pt x="190" y="240"/>
                    <a:pt x="244" y="174"/>
                    <a:pt x="227" y="104"/>
                  </a:cubicBezTo>
                  <a:cubicBezTo>
                    <a:pt x="227" y="71"/>
                    <a:pt x="207" y="34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5220050" y="270160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lnTo>
                    <a:pt x="136" y="257"/>
                  </a:lnTo>
                  <a:cubicBezTo>
                    <a:pt x="190" y="257"/>
                    <a:pt x="223" y="220"/>
                    <a:pt x="239" y="170"/>
                  </a:cubicBezTo>
                  <a:cubicBezTo>
                    <a:pt x="256" y="133"/>
                    <a:pt x="239" y="84"/>
                    <a:pt x="206" y="51"/>
                  </a:cubicBezTo>
                  <a:cubicBezTo>
                    <a:pt x="206" y="30"/>
                    <a:pt x="190" y="14"/>
                    <a:pt x="169" y="14"/>
                  </a:cubicBezTo>
                  <a:cubicBezTo>
                    <a:pt x="156" y="5"/>
                    <a:pt x="14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5230350" y="2714075"/>
              <a:ext cx="6425" cy="6700"/>
            </a:xfrm>
            <a:custGeom>
              <a:avLst/>
              <a:gdLst/>
              <a:ahLst/>
              <a:cxnLst/>
              <a:rect l="l" t="t" r="r" b="b"/>
              <a:pathLst>
                <a:path w="257" h="268" extrusionOk="0">
                  <a:moveTo>
                    <a:pt x="127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0"/>
                    <a:pt x="33" y="236"/>
                    <a:pt x="87" y="253"/>
                  </a:cubicBezTo>
                  <a:cubicBezTo>
                    <a:pt x="105" y="263"/>
                    <a:pt x="122" y="267"/>
                    <a:pt x="138" y="267"/>
                  </a:cubicBezTo>
                  <a:cubicBezTo>
                    <a:pt x="181" y="267"/>
                    <a:pt x="216" y="235"/>
                    <a:pt x="240" y="187"/>
                  </a:cubicBezTo>
                  <a:cubicBezTo>
                    <a:pt x="256" y="117"/>
                    <a:pt x="223" y="30"/>
                    <a:pt x="169" y="14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5218300" y="27191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57" y="0"/>
                  </a:moveTo>
                  <a:cubicBezTo>
                    <a:pt x="120" y="0"/>
                    <a:pt x="87" y="0"/>
                    <a:pt x="70" y="17"/>
                  </a:cubicBezTo>
                  <a:cubicBezTo>
                    <a:pt x="33" y="33"/>
                    <a:pt x="17" y="50"/>
                    <a:pt x="17" y="87"/>
                  </a:cubicBezTo>
                  <a:cubicBezTo>
                    <a:pt x="0" y="103"/>
                    <a:pt x="0" y="136"/>
                    <a:pt x="17" y="173"/>
                  </a:cubicBezTo>
                  <a:cubicBezTo>
                    <a:pt x="17" y="206"/>
                    <a:pt x="54" y="239"/>
                    <a:pt x="70" y="239"/>
                  </a:cubicBezTo>
                  <a:cubicBezTo>
                    <a:pt x="88" y="250"/>
                    <a:pt x="105" y="254"/>
                    <a:pt x="121" y="254"/>
                  </a:cubicBezTo>
                  <a:cubicBezTo>
                    <a:pt x="164" y="254"/>
                    <a:pt x="199" y="221"/>
                    <a:pt x="223" y="173"/>
                  </a:cubicBezTo>
                  <a:cubicBezTo>
                    <a:pt x="239" y="103"/>
                    <a:pt x="206" y="33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5235100" y="269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66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3" y="260"/>
                    <a:pt x="103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5197675" y="276950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37"/>
                    <a:pt x="87" y="254"/>
                  </a:cubicBezTo>
                  <a:cubicBezTo>
                    <a:pt x="104" y="270"/>
                    <a:pt x="120" y="270"/>
                    <a:pt x="137" y="270"/>
                  </a:cubicBezTo>
                  <a:cubicBezTo>
                    <a:pt x="174" y="254"/>
                    <a:pt x="223" y="237"/>
                    <a:pt x="240" y="184"/>
                  </a:cubicBezTo>
                  <a:cubicBezTo>
                    <a:pt x="240" y="134"/>
                    <a:pt x="240" y="81"/>
                    <a:pt x="207" y="48"/>
                  </a:cubicBezTo>
                  <a:cubicBezTo>
                    <a:pt x="207" y="31"/>
                    <a:pt x="190" y="15"/>
                    <a:pt x="174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5210975" y="27354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17" y="157"/>
                  </a:cubicBezTo>
                  <a:cubicBezTo>
                    <a:pt x="17" y="190"/>
                    <a:pt x="37" y="223"/>
                    <a:pt x="70" y="244"/>
                  </a:cubicBezTo>
                  <a:cubicBezTo>
                    <a:pt x="87" y="260"/>
                    <a:pt x="103" y="260"/>
                    <a:pt x="140" y="260"/>
                  </a:cubicBezTo>
                  <a:cubicBezTo>
                    <a:pt x="173" y="260"/>
                    <a:pt x="190" y="244"/>
                    <a:pt x="206" y="207"/>
                  </a:cubicBezTo>
                  <a:cubicBezTo>
                    <a:pt x="223" y="174"/>
                    <a:pt x="244" y="141"/>
                    <a:pt x="22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5191700" y="27560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0"/>
                    <a:pt x="0" y="70"/>
                    <a:pt x="0" y="140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53" y="244"/>
                    <a:pt x="190" y="223"/>
                    <a:pt x="206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5088625" y="2632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19" y="1"/>
                  </a:moveTo>
                  <a:cubicBezTo>
                    <a:pt x="102" y="1"/>
                    <a:pt x="81" y="13"/>
                    <a:pt x="66" y="28"/>
                  </a:cubicBezTo>
                  <a:cubicBezTo>
                    <a:pt x="17" y="77"/>
                    <a:pt x="0" y="164"/>
                    <a:pt x="50" y="213"/>
                  </a:cubicBezTo>
                  <a:cubicBezTo>
                    <a:pt x="66" y="234"/>
                    <a:pt x="87" y="251"/>
                    <a:pt x="120" y="267"/>
                  </a:cubicBezTo>
                  <a:cubicBezTo>
                    <a:pt x="153" y="267"/>
                    <a:pt x="169" y="251"/>
                    <a:pt x="207" y="234"/>
                  </a:cubicBezTo>
                  <a:cubicBezTo>
                    <a:pt x="223" y="213"/>
                    <a:pt x="240" y="180"/>
                    <a:pt x="240" y="147"/>
                  </a:cubicBezTo>
                  <a:cubicBezTo>
                    <a:pt x="240" y="110"/>
                    <a:pt x="240" y="77"/>
                    <a:pt x="223" y="44"/>
                  </a:cubicBezTo>
                  <a:cubicBezTo>
                    <a:pt x="207" y="28"/>
                    <a:pt x="190" y="28"/>
                    <a:pt x="169" y="7"/>
                  </a:cubicBezTo>
                  <a:lnTo>
                    <a:pt x="136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5092025" y="26621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9" y="1"/>
                  </a:moveTo>
                  <a:cubicBezTo>
                    <a:pt x="88" y="1"/>
                    <a:pt x="49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cubicBezTo>
                    <a:pt x="104" y="257"/>
                    <a:pt x="119" y="259"/>
                    <a:pt x="133" y="259"/>
                  </a:cubicBezTo>
                  <a:cubicBezTo>
                    <a:pt x="180" y="259"/>
                    <a:pt x="214" y="237"/>
                    <a:pt x="240" y="187"/>
                  </a:cubicBezTo>
                  <a:cubicBezTo>
                    <a:pt x="260" y="117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5096350" y="27425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5" y="0"/>
                    <a:pt x="109" y="2"/>
                    <a:pt x="104" y="7"/>
                  </a:cubicBezTo>
                  <a:lnTo>
                    <a:pt x="67" y="7"/>
                  </a:lnTo>
                  <a:cubicBezTo>
                    <a:pt x="17" y="24"/>
                    <a:pt x="1" y="94"/>
                    <a:pt x="1" y="143"/>
                  </a:cubicBezTo>
                  <a:cubicBezTo>
                    <a:pt x="17" y="181"/>
                    <a:pt x="17" y="214"/>
                    <a:pt x="50" y="230"/>
                  </a:cubicBezTo>
                  <a:cubicBezTo>
                    <a:pt x="67" y="247"/>
                    <a:pt x="104" y="267"/>
                    <a:pt x="137" y="267"/>
                  </a:cubicBezTo>
                  <a:cubicBezTo>
                    <a:pt x="190" y="247"/>
                    <a:pt x="240" y="181"/>
                    <a:pt x="223" y="110"/>
                  </a:cubicBezTo>
                  <a:cubicBezTo>
                    <a:pt x="223" y="94"/>
                    <a:pt x="223" y="94"/>
                    <a:pt x="207" y="78"/>
                  </a:cubicBezTo>
                  <a:cubicBezTo>
                    <a:pt x="207" y="40"/>
                    <a:pt x="190" y="24"/>
                    <a:pt x="153" y="7"/>
                  </a:cubicBezTo>
                  <a:cubicBezTo>
                    <a:pt x="142" y="7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5092850" y="270990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7" y="0"/>
                  </a:moveTo>
                  <a:cubicBezTo>
                    <a:pt x="119" y="0"/>
                    <a:pt x="110" y="2"/>
                    <a:pt x="104" y="7"/>
                  </a:cubicBezTo>
                  <a:cubicBezTo>
                    <a:pt x="54" y="7"/>
                    <a:pt x="0" y="78"/>
                    <a:pt x="21" y="148"/>
                  </a:cubicBezTo>
                  <a:cubicBezTo>
                    <a:pt x="21" y="181"/>
                    <a:pt x="38" y="214"/>
                    <a:pt x="54" y="234"/>
                  </a:cubicBezTo>
                  <a:cubicBezTo>
                    <a:pt x="87" y="251"/>
                    <a:pt x="124" y="267"/>
                    <a:pt x="141" y="267"/>
                  </a:cubicBezTo>
                  <a:cubicBezTo>
                    <a:pt x="174" y="251"/>
                    <a:pt x="190" y="234"/>
                    <a:pt x="207" y="214"/>
                  </a:cubicBezTo>
                  <a:cubicBezTo>
                    <a:pt x="227" y="181"/>
                    <a:pt x="244" y="148"/>
                    <a:pt x="244" y="111"/>
                  </a:cubicBezTo>
                  <a:cubicBezTo>
                    <a:pt x="227" y="78"/>
                    <a:pt x="207" y="45"/>
                    <a:pt x="190" y="28"/>
                  </a:cubicBezTo>
                  <a:lnTo>
                    <a:pt x="174" y="7"/>
                  </a:lnTo>
                  <a:cubicBezTo>
                    <a:pt x="163" y="7"/>
                    <a:pt x="14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5086050" y="2682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66"/>
                    <a:pt x="17" y="153"/>
                  </a:cubicBezTo>
                  <a:cubicBezTo>
                    <a:pt x="17" y="214"/>
                    <a:pt x="54" y="259"/>
                    <a:pt x="110" y="259"/>
                  </a:cubicBezTo>
                  <a:cubicBezTo>
                    <a:pt x="118" y="259"/>
                    <a:pt x="127" y="258"/>
                    <a:pt x="136" y="256"/>
                  </a:cubicBezTo>
                  <a:cubicBezTo>
                    <a:pt x="169" y="256"/>
                    <a:pt x="190" y="239"/>
                    <a:pt x="206" y="206"/>
                  </a:cubicBezTo>
                  <a:cubicBezTo>
                    <a:pt x="223" y="169"/>
                    <a:pt x="239" y="136"/>
                    <a:pt x="223" y="103"/>
                  </a:cubicBezTo>
                  <a:cubicBezTo>
                    <a:pt x="223" y="66"/>
                    <a:pt x="206" y="50"/>
                    <a:pt x="190" y="17"/>
                  </a:cubicBezTo>
                  <a:cubicBezTo>
                    <a:pt x="169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5084700" y="269770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38" y="17"/>
                    <a:pt x="1" y="67"/>
                    <a:pt x="1" y="153"/>
                  </a:cubicBezTo>
                  <a:cubicBezTo>
                    <a:pt x="1" y="186"/>
                    <a:pt x="17" y="207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7"/>
                  </a:cubicBezTo>
                  <a:cubicBezTo>
                    <a:pt x="223" y="170"/>
                    <a:pt x="223" y="137"/>
                    <a:pt x="223" y="104"/>
                  </a:cubicBezTo>
                  <a:cubicBezTo>
                    <a:pt x="223" y="67"/>
                    <a:pt x="207" y="34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5072225" y="265240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0"/>
                  </a:moveTo>
                  <a:cubicBezTo>
                    <a:pt x="103" y="0"/>
                    <a:pt x="78" y="12"/>
                    <a:pt x="54" y="23"/>
                  </a:cubicBezTo>
                  <a:cubicBezTo>
                    <a:pt x="38" y="23"/>
                    <a:pt x="21" y="60"/>
                    <a:pt x="1" y="77"/>
                  </a:cubicBezTo>
                  <a:lnTo>
                    <a:pt x="1" y="164"/>
                  </a:lnTo>
                  <a:cubicBezTo>
                    <a:pt x="21" y="213"/>
                    <a:pt x="38" y="230"/>
                    <a:pt x="71" y="246"/>
                  </a:cubicBezTo>
                  <a:cubicBezTo>
                    <a:pt x="86" y="256"/>
                    <a:pt x="101" y="261"/>
                    <a:pt x="116" y="261"/>
                  </a:cubicBezTo>
                  <a:cubicBezTo>
                    <a:pt x="157" y="261"/>
                    <a:pt x="195" y="228"/>
                    <a:pt x="207" y="180"/>
                  </a:cubicBezTo>
                  <a:cubicBezTo>
                    <a:pt x="244" y="110"/>
                    <a:pt x="207" y="40"/>
                    <a:pt x="158" y="7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5077900" y="2712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"/>
                    <a:pt x="50" y="38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4"/>
                    <a:pt x="83" y="260"/>
                    <a:pt x="104" y="260"/>
                  </a:cubicBezTo>
                  <a:cubicBezTo>
                    <a:pt x="137" y="260"/>
                    <a:pt x="170" y="260"/>
                    <a:pt x="186" y="227"/>
                  </a:cubicBezTo>
                  <a:cubicBezTo>
                    <a:pt x="207" y="207"/>
                    <a:pt x="223" y="174"/>
                    <a:pt x="223" y="141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86" y="38"/>
                    <a:pt x="170" y="2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5080900" y="274275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20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0"/>
                    <a:pt x="66" y="260"/>
                    <a:pt x="103" y="277"/>
                  </a:cubicBezTo>
                  <a:cubicBezTo>
                    <a:pt x="136" y="277"/>
                    <a:pt x="153" y="260"/>
                    <a:pt x="190" y="240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3"/>
                    <a:pt x="169" y="17"/>
                    <a:pt x="153" y="17"/>
                  </a:cubicBezTo>
                  <a:cubicBezTo>
                    <a:pt x="15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5073975" y="26348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40" y="1"/>
                  </a:moveTo>
                  <a:cubicBezTo>
                    <a:pt x="88" y="1"/>
                    <a:pt x="48" y="33"/>
                    <a:pt x="17" y="91"/>
                  </a:cubicBezTo>
                  <a:cubicBezTo>
                    <a:pt x="1" y="162"/>
                    <a:pt x="34" y="228"/>
                    <a:pt x="88" y="248"/>
                  </a:cubicBezTo>
                  <a:cubicBezTo>
                    <a:pt x="104" y="265"/>
                    <a:pt x="121" y="265"/>
                    <a:pt x="137" y="265"/>
                  </a:cubicBezTo>
                  <a:cubicBezTo>
                    <a:pt x="174" y="265"/>
                    <a:pt x="224" y="228"/>
                    <a:pt x="224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207" y="21"/>
                    <a:pt x="191" y="21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5112650" y="2690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4"/>
                  </a:cubicBezTo>
                  <a:cubicBezTo>
                    <a:pt x="17" y="191"/>
                    <a:pt x="17" y="207"/>
                    <a:pt x="54" y="224"/>
                  </a:cubicBezTo>
                  <a:cubicBezTo>
                    <a:pt x="70" y="257"/>
                    <a:pt x="103" y="257"/>
                    <a:pt x="136" y="257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5111400" y="27376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20" y="0"/>
                    <a:pt x="83" y="0"/>
                    <a:pt x="67" y="33"/>
                  </a:cubicBezTo>
                  <a:cubicBezTo>
                    <a:pt x="17" y="70"/>
                    <a:pt x="1" y="157"/>
                    <a:pt x="50" y="206"/>
                  </a:cubicBezTo>
                  <a:cubicBezTo>
                    <a:pt x="67" y="239"/>
                    <a:pt x="83" y="260"/>
                    <a:pt x="120" y="260"/>
                  </a:cubicBezTo>
                  <a:cubicBezTo>
                    <a:pt x="153" y="260"/>
                    <a:pt x="170" y="260"/>
                    <a:pt x="207" y="239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4"/>
                  </a:cubicBezTo>
                  <a:cubicBezTo>
                    <a:pt x="207" y="33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113975" y="26743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39" y="0"/>
                  </a:moveTo>
                  <a:cubicBezTo>
                    <a:pt x="95" y="0"/>
                    <a:pt x="47" y="32"/>
                    <a:pt x="34" y="72"/>
                  </a:cubicBezTo>
                  <a:cubicBezTo>
                    <a:pt x="1" y="142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7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121700" y="27501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1" y="1"/>
                    <a:pt x="29" y="32"/>
                    <a:pt x="17" y="84"/>
                  </a:cubicBezTo>
                  <a:cubicBezTo>
                    <a:pt x="1" y="100"/>
                    <a:pt x="1" y="117"/>
                    <a:pt x="1" y="133"/>
                  </a:cubicBezTo>
                  <a:cubicBezTo>
                    <a:pt x="17" y="187"/>
                    <a:pt x="34" y="236"/>
                    <a:pt x="67" y="253"/>
                  </a:cubicBezTo>
                  <a:cubicBezTo>
                    <a:pt x="82" y="258"/>
                    <a:pt x="95" y="261"/>
                    <a:pt x="107" y="261"/>
                  </a:cubicBezTo>
                  <a:cubicBezTo>
                    <a:pt x="139" y="261"/>
                    <a:pt x="163" y="244"/>
                    <a:pt x="186" y="220"/>
                  </a:cubicBezTo>
                  <a:cubicBezTo>
                    <a:pt x="207" y="203"/>
                    <a:pt x="207" y="203"/>
                    <a:pt x="224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5101100" y="27251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66" y="17"/>
                    <a:pt x="33" y="38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5110050" y="2710075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37" y="0"/>
                  </a:moveTo>
                  <a:cubicBezTo>
                    <a:pt x="104" y="0"/>
                    <a:pt x="71" y="0"/>
                    <a:pt x="55" y="38"/>
                  </a:cubicBezTo>
                  <a:cubicBezTo>
                    <a:pt x="34" y="54"/>
                    <a:pt x="17" y="87"/>
                    <a:pt x="17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4" y="245"/>
                    <a:pt x="83" y="262"/>
                    <a:pt x="113" y="262"/>
                  </a:cubicBezTo>
                  <a:cubicBezTo>
                    <a:pt x="139" y="262"/>
                    <a:pt x="166" y="250"/>
                    <a:pt x="191" y="227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1" y="38"/>
                    <a:pt x="174" y="21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5101500" y="262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87" y="1"/>
                    <a:pt x="50" y="17"/>
                    <a:pt x="34" y="38"/>
                  </a:cubicBezTo>
                  <a:cubicBezTo>
                    <a:pt x="17" y="71"/>
                    <a:pt x="1" y="104"/>
                    <a:pt x="17" y="157"/>
                  </a:cubicBezTo>
                  <a:cubicBezTo>
                    <a:pt x="17" y="190"/>
                    <a:pt x="34" y="207"/>
                    <a:pt x="50" y="223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4"/>
                    <a:pt x="240" y="190"/>
                    <a:pt x="223" y="120"/>
                  </a:cubicBezTo>
                  <a:lnTo>
                    <a:pt x="223" y="104"/>
                  </a:lnTo>
                  <a:cubicBezTo>
                    <a:pt x="223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5104500" y="25855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103" y="0"/>
                    <a:pt x="70" y="0"/>
                    <a:pt x="50" y="33"/>
                  </a:cubicBezTo>
                  <a:cubicBezTo>
                    <a:pt x="17" y="54"/>
                    <a:pt x="0" y="87"/>
                    <a:pt x="0" y="120"/>
                  </a:cubicBezTo>
                  <a:cubicBezTo>
                    <a:pt x="0" y="157"/>
                    <a:pt x="17" y="190"/>
                    <a:pt x="33" y="206"/>
                  </a:cubicBezTo>
                  <a:cubicBezTo>
                    <a:pt x="50" y="239"/>
                    <a:pt x="70" y="260"/>
                    <a:pt x="103" y="260"/>
                  </a:cubicBezTo>
                  <a:cubicBezTo>
                    <a:pt x="136" y="260"/>
                    <a:pt x="153" y="260"/>
                    <a:pt x="190" y="223"/>
                  </a:cubicBezTo>
                  <a:cubicBezTo>
                    <a:pt x="223" y="190"/>
                    <a:pt x="239" y="103"/>
                    <a:pt x="206" y="54"/>
                  </a:cubicBezTo>
                  <a:cubicBezTo>
                    <a:pt x="190" y="33"/>
                    <a:pt x="174" y="16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5118625" y="2722550"/>
              <a:ext cx="5675" cy="6525"/>
            </a:xfrm>
            <a:custGeom>
              <a:avLst/>
              <a:gdLst/>
              <a:ahLst/>
              <a:cxnLst/>
              <a:rect l="l" t="t" r="r" b="b"/>
              <a:pathLst>
                <a:path w="227" h="261" extrusionOk="0">
                  <a:moveTo>
                    <a:pt x="103" y="0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57" y="260"/>
                    <a:pt x="190" y="244"/>
                    <a:pt x="206" y="206"/>
                  </a:cubicBezTo>
                  <a:cubicBezTo>
                    <a:pt x="227" y="173"/>
                    <a:pt x="227" y="141"/>
                    <a:pt x="227" y="103"/>
                  </a:cubicBezTo>
                  <a:cubicBezTo>
                    <a:pt x="227" y="70"/>
                    <a:pt x="206" y="54"/>
                    <a:pt x="173" y="37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099750" y="25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71" y="17"/>
                    <a:pt x="54" y="34"/>
                    <a:pt x="34" y="50"/>
                  </a:cubicBezTo>
                  <a:cubicBezTo>
                    <a:pt x="17" y="83"/>
                    <a:pt x="1" y="120"/>
                    <a:pt x="17" y="153"/>
                  </a:cubicBezTo>
                  <a:cubicBezTo>
                    <a:pt x="17" y="186"/>
                    <a:pt x="34" y="223"/>
                    <a:pt x="54" y="240"/>
                  </a:cubicBezTo>
                  <a:cubicBezTo>
                    <a:pt x="78" y="252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101100" y="26006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3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71"/>
                    <a:pt x="186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104900" y="25530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2" y="1"/>
                  </a:moveTo>
                  <a:cubicBezTo>
                    <a:pt x="92" y="1"/>
                    <a:pt x="73" y="10"/>
                    <a:pt x="54" y="31"/>
                  </a:cubicBezTo>
                  <a:cubicBezTo>
                    <a:pt x="34" y="31"/>
                    <a:pt x="17" y="64"/>
                    <a:pt x="17" y="81"/>
                  </a:cubicBezTo>
                  <a:cubicBezTo>
                    <a:pt x="1" y="118"/>
                    <a:pt x="1" y="151"/>
                    <a:pt x="1" y="167"/>
                  </a:cubicBezTo>
                  <a:cubicBezTo>
                    <a:pt x="17" y="200"/>
                    <a:pt x="34" y="237"/>
                    <a:pt x="71" y="254"/>
                  </a:cubicBezTo>
                  <a:cubicBezTo>
                    <a:pt x="88" y="263"/>
                    <a:pt x="105" y="267"/>
                    <a:pt x="121" y="267"/>
                  </a:cubicBezTo>
                  <a:cubicBezTo>
                    <a:pt x="164" y="267"/>
                    <a:pt x="199" y="235"/>
                    <a:pt x="223" y="184"/>
                  </a:cubicBezTo>
                  <a:cubicBezTo>
                    <a:pt x="240" y="118"/>
                    <a:pt x="207" y="31"/>
                    <a:pt x="158" y="15"/>
                  </a:cubicBezTo>
                  <a:cubicBezTo>
                    <a:pt x="142" y="6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5104075" y="2505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1"/>
                  </a:moveTo>
                  <a:cubicBezTo>
                    <a:pt x="104" y="1"/>
                    <a:pt x="67" y="17"/>
                    <a:pt x="50" y="34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87" y="261"/>
                    <a:pt x="104" y="261"/>
                  </a:cubicBezTo>
                  <a:cubicBezTo>
                    <a:pt x="137" y="261"/>
                    <a:pt x="170" y="261"/>
                    <a:pt x="191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0"/>
                    <a:pt x="223" y="87"/>
                    <a:pt x="207" y="54"/>
                  </a:cubicBezTo>
                  <a:cubicBezTo>
                    <a:pt x="191" y="34"/>
                    <a:pt x="170" y="17"/>
                    <a:pt x="153" y="17"/>
                  </a:cubicBezTo>
                  <a:cubicBezTo>
                    <a:pt x="153" y="1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5102750" y="247815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0" y="1"/>
                  </a:moveTo>
                  <a:cubicBezTo>
                    <a:pt x="87" y="1"/>
                    <a:pt x="70" y="1"/>
                    <a:pt x="37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49" y="249"/>
                    <a:pt x="86" y="266"/>
                    <a:pt x="118" y="266"/>
                  </a:cubicBezTo>
                  <a:cubicBezTo>
                    <a:pt x="140" y="266"/>
                    <a:pt x="160" y="258"/>
                    <a:pt x="173" y="244"/>
                  </a:cubicBezTo>
                  <a:cubicBezTo>
                    <a:pt x="223" y="191"/>
                    <a:pt x="244" y="104"/>
                    <a:pt x="190" y="55"/>
                  </a:cubicBezTo>
                  <a:cubicBezTo>
                    <a:pt x="190" y="38"/>
                    <a:pt x="173" y="22"/>
                    <a:pt x="157" y="22"/>
                  </a:cubicBezTo>
                  <a:cubicBezTo>
                    <a:pt x="140" y="1"/>
                    <a:pt x="140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084300" y="2603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53"/>
                    <a:pt x="33" y="219"/>
                    <a:pt x="87" y="256"/>
                  </a:cubicBezTo>
                  <a:lnTo>
                    <a:pt x="136" y="256"/>
                  </a:lnTo>
                  <a:cubicBezTo>
                    <a:pt x="173" y="256"/>
                    <a:pt x="223" y="219"/>
                    <a:pt x="223" y="170"/>
                  </a:cubicBezTo>
                  <a:cubicBezTo>
                    <a:pt x="239" y="133"/>
                    <a:pt x="239" y="83"/>
                    <a:pt x="206" y="29"/>
                  </a:cubicBezTo>
                  <a:cubicBezTo>
                    <a:pt x="206" y="29"/>
                    <a:pt x="190" y="13"/>
                    <a:pt x="173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5086875" y="2554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92" y="1"/>
                    <a:pt x="77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5" y="243"/>
                    <a:pt x="87" y="262"/>
                    <a:pt x="120" y="262"/>
                  </a:cubicBezTo>
                  <a:cubicBezTo>
                    <a:pt x="144" y="262"/>
                    <a:pt x="168" y="252"/>
                    <a:pt x="190" y="230"/>
                  </a:cubicBezTo>
                  <a:cubicBezTo>
                    <a:pt x="239" y="181"/>
                    <a:pt x="239" y="111"/>
                    <a:pt x="206" y="41"/>
                  </a:cubicBezTo>
                  <a:cubicBezTo>
                    <a:pt x="190" y="24"/>
                    <a:pt x="190" y="8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5089850" y="258607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0" y="0"/>
                  </a:moveTo>
                  <a:cubicBezTo>
                    <a:pt x="89" y="0"/>
                    <a:pt x="50" y="32"/>
                    <a:pt x="38" y="83"/>
                  </a:cubicBezTo>
                  <a:cubicBezTo>
                    <a:pt x="1" y="153"/>
                    <a:pt x="38" y="219"/>
                    <a:pt x="87" y="256"/>
                  </a:cubicBezTo>
                  <a:cubicBezTo>
                    <a:pt x="98" y="256"/>
                    <a:pt x="109" y="264"/>
                    <a:pt x="122" y="264"/>
                  </a:cubicBezTo>
                  <a:cubicBezTo>
                    <a:pt x="128" y="264"/>
                    <a:pt x="134" y="262"/>
                    <a:pt x="141" y="256"/>
                  </a:cubicBezTo>
                  <a:cubicBezTo>
                    <a:pt x="191" y="256"/>
                    <a:pt x="224" y="219"/>
                    <a:pt x="244" y="186"/>
                  </a:cubicBezTo>
                  <a:cubicBezTo>
                    <a:pt x="261" y="137"/>
                    <a:pt x="244" y="83"/>
                    <a:pt x="224" y="50"/>
                  </a:cubicBezTo>
                  <a:cubicBezTo>
                    <a:pt x="207" y="34"/>
                    <a:pt x="191" y="13"/>
                    <a:pt x="174" y="13"/>
                  </a:cubicBezTo>
                  <a:cubicBezTo>
                    <a:pt x="160" y="4"/>
                    <a:pt x="14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5052950" y="2453725"/>
              <a:ext cx="3025" cy="6425"/>
            </a:xfrm>
            <a:custGeom>
              <a:avLst/>
              <a:gdLst/>
              <a:ahLst/>
              <a:cxnLst/>
              <a:rect l="l" t="t" r="r" b="b"/>
              <a:pathLst>
                <a:path w="121" h="257" extrusionOk="0">
                  <a:moveTo>
                    <a:pt x="1" y="1"/>
                  </a:moveTo>
                  <a:lnTo>
                    <a:pt x="1" y="256"/>
                  </a:lnTo>
                  <a:cubicBezTo>
                    <a:pt x="50" y="240"/>
                    <a:pt x="87" y="223"/>
                    <a:pt x="104" y="174"/>
                  </a:cubicBezTo>
                  <a:cubicBezTo>
                    <a:pt x="120" y="120"/>
                    <a:pt x="104" y="71"/>
                    <a:pt x="87" y="34"/>
                  </a:cubicBezTo>
                  <a:cubicBezTo>
                    <a:pt x="71" y="17"/>
                    <a:pt x="50" y="17"/>
                    <a:pt x="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5057300" y="26853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36"/>
                    <a:pt x="83" y="252"/>
                  </a:cubicBezTo>
                  <a:cubicBezTo>
                    <a:pt x="103" y="269"/>
                    <a:pt x="120" y="269"/>
                    <a:pt x="136" y="269"/>
                  </a:cubicBezTo>
                  <a:cubicBezTo>
                    <a:pt x="186" y="252"/>
                    <a:pt x="223" y="236"/>
                    <a:pt x="239" y="186"/>
                  </a:cubicBezTo>
                  <a:cubicBezTo>
                    <a:pt x="239" y="133"/>
                    <a:pt x="239" y="83"/>
                    <a:pt x="206" y="46"/>
                  </a:cubicBezTo>
                  <a:cubicBezTo>
                    <a:pt x="206" y="30"/>
                    <a:pt x="186" y="13"/>
                    <a:pt x="169" y="13"/>
                  </a:cubicBezTo>
                  <a:cubicBezTo>
                    <a:pt x="156" y="5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5061525" y="2639375"/>
              <a:ext cx="6100" cy="6825"/>
            </a:xfrm>
            <a:custGeom>
              <a:avLst/>
              <a:gdLst/>
              <a:ahLst/>
              <a:cxnLst/>
              <a:rect l="l" t="t" r="r" b="b"/>
              <a:pathLst>
                <a:path w="244" h="27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0" y="149"/>
                  </a:cubicBezTo>
                  <a:cubicBezTo>
                    <a:pt x="17" y="186"/>
                    <a:pt x="17" y="219"/>
                    <a:pt x="54" y="235"/>
                  </a:cubicBezTo>
                  <a:cubicBezTo>
                    <a:pt x="70" y="252"/>
                    <a:pt x="103" y="272"/>
                    <a:pt x="140" y="27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73" y="29"/>
                  </a:cubicBezTo>
                  <a:lnTo>
                    <a:pt x="157" y="13"/>
                  </a:ln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5068425" y="2699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4"/>
                  </a:cubicBezTo>
                  <a:cubicBezTo>
                    <a:pt x="223" y="70"/>
                    <a:pt x="190" y="37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5054200" y="2653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10" y="0"/>
                  </a:moveTo>
                  <a:cubicBezTo>
                    <a:pt x="86" y="0"/>
                    <a:pt x="66" y="13"/>
                    <a:pt x="54" y="27"/>
                  </a:cubicBezTo>
                  <a:cubicBezTo>
                    <a:pt x="0" y="77"/>
                    <a:pt x="0" y="164"/>
                    <a:pt x="37" y="213"/>
                  </a:cubicBezTo>
                  <a:cubicBezTo>
                    <a:pt x="57" y="245"/>
                    <a:pt x="89" y="263"/>
                    <a:pt x="122" y="263"/>
                  </a:cubicBezTo>
                  <a:cubicBezTo>
                    <a:pt x="146" y="263"/>
                    <a:pt x="170" y="254"/>
                    <a:pt x="190" y="234"/>
                  </a:cubicBezTo>
                  <a:cubicBezTo>
                    <a:pt x="244" y="180"/>
                    <a:pt x="244" y="110"/>
                    <a:pt x="207" y="44"/>
                  </a:cubicBezTo>
                  <a:cubicBezTo>
                    <a:pt x="190" y="27"/>
                    <a:pt x="174" y="27"/>
                    <a:pt x="157" y="7"/>
                  </a:cubicBezTo>
                  <a:lnTo>
                    <a:pt x="141" y="7"/>
                  </a:ln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5052950" y="2746800"/>
              <a:ext cx="4775" cy="6375"/>
            </a:xfrm>
            <a:custGeom>
              <a:avLst/>
              <a:gdLst/>
              <a:ahLst/>
              <a:cxnLst/>
              <a:rect l="l" t="t" r="r" b="b"/>
              <a:pathLst>
                <a:path w="191" h="255" extrusionOk="0">
                  <a:moveTo>
                    <a:pt x="61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1"/>
                    <a:pt x="34" y="251"/>
                  </a:cubicBezTo>
                  <a:cubicBezTo>
                    <a:pt x="43" y="254"/>
                    <a:pt x="53" y="255"/>
                    <a:pt x="63" y="255"/>
                  </a:cubicBezTo>
                  <a:cubicBezTo>
                    <a:pt x="109" y="255"/>
                    <a:pt x="157" y="225"/>
                    <a:pt x="174" y="181"/>
                  </a:cubicBezTo>
                  <a:cubicBezTo>
                    <a:pt x="191" y="115"/>
                    <a:pt x="174" y="28"/>
                    <a:pt x="104" y="12"/>
                  </a:cubicBezTo>
                  <a:cubicBezTo>
                    <a:pt x="90" y="5"/>
                    <a:pt x="76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5067075" y="262187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3" y="0"/>
                  </a:moveTo>
                  <a:cubicBezTo>
                    <a:pt x="117" y="0"/>
                    <a:pt x="111" y="2"/>
                    <a:pt x="104" y="8"/>
                  </a:cubicBezTo>
                  <a:cubicBezTo>
                    <a:pt x="71" y="8"/>
                    <a:pt x="54" y="24"/>
                    <a:pt x="38" y="61"/>
                  </a:cubicBezTo>
                  <a:cubicBezTo>
                    <a:pt x="21" y="78"/>
                    <a:pt x="1" y="111"/>
                    <a:pt x="21" y="148"/>
                  </a:cubicBezTo>
                  <a:cubicBezTo>
                    <a:pt x="21" y="181"/>
                    <a:pt x="38" y="214"/>
                    <a:pt x="54" y="230"/>
                  </a:cubicBezTo>
                  <a:cubicBezTo>
                    <a:pt x="71" y="251"/>
                    <a:pt x="104" y="267"/>
                    <a:pt x="141" y="267"/>
                  </a:cubicBezTo>
                  <a:cubicBezTo>
                    <a:pt x="190" y="251"/>
                    <a:pt x="244" y="181"/>
                    <a:pt x="227" y="111"/>
                  </a:cubicBezTo>
                  <a:cubicBezTo>
                    <a:pt x="227" y="78"/>
                    <a:pt x="207" y="45"/>
                    <a:pt x="190" y="24"/>
                  </a:cubicBezTo>
                  <a:cubicBezTo>
                    <a:pt x="174" y="24"/>
                    <a:pt x="174" y="8"/>
                    <a:pt x="157" y="8"/>
                  </a:cubicBezTo>
                  <a:cubicBezTo>
                    <a:pt x="146" y="8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5052950" y="2703000"/>
              <a:ext cx="4775" cy="6275"/>
            </a:xfrm>
            <a:custGeom>
              <a:avLst/>
              <a:gdLst/>
              <a:ahLst/>
              <a:cxnLst/>
              <a:rect l="l" t="t" r="r" b="b"/>
              <a:pathLst>
                <a:path w="191" h="251" extrusionOk="0">
                  <a:moveTo>
                    <a:pt x="65" y="1"/>
                  </a:moveTo>
                  <a:cubicBezTo>
                    <a:pt x="41" y="1"/>
                    <a:pt x="20" y="9"/>
                    <a:pt x="1" y="28"/>
                  </a:cubicBezTo>
                  <a:lnTo>
                    <a:pt x="1" y="234"/>
                  </a:lnTo>
                  <a:cubicBezTo>
                    <a:pt x="17" y="234"/>
                    <a:pt x="17" y="250"/>
                    <a:pt x="34" y="250"/>
                  </a:cubicBezTo>
                  <a:lnTo>
                    <a:pt x="87" y="250"/>
                  </a:lnTo>
                  <a:cubicBezTo>
                    <a:pt x="120" y="250"/>
                    <a:pt x="153" y="217"/>
                    <a:pt x="174" y="164"/>
                  </a:cubicBezTo>
                  <a:cubicBezTo>
                    <a:pt x="191" y="131"/>
                    <a:pt x="191" y="77"/>
                    <a:pt x="153" y="44"/>
                  </a:cubicBezTo>
                  <a:cubicBezTo>
                    <a:pt x="137" y="28"/>
                    <a:pt x="137" y="11"/>
                    <a:pt x="120" y="11"/>
                  </a:cubicBezTo>
                  <a:cubicBezTo>
                    <a:pt x="100" y="5"/>
                    <a:pt x="82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5078725" y="2453725"/>
              <a:ext cx="5175" cy="3100"/>
            </a:xfrm>
            <a:custGeom>
              <a:avLst/>
              <a:gdLst/>
              <a:ahLst/>
              <a:cxnLst/>
              <a:rect l="l" t="t" r="r" b="b"/>
              <a:pathLst>
                <a:path w="207" h="124" extrusionOk="0">
                  <a:moveTo>
                    <a:pt x="1" y="1"/>
                  </a:moveTo>
                  <a:lnTo>
                    <a:pt x="1" y="17"/>
                  </a:lnTo>
                  <a:cubicBezTo>
                    <a:pt x="1" y="78"/>
                    <a:pt x="54" y="124"/>
                    <a:pt x="100" y="124"/>
                  </a:cubicBezTo>
                  <a:cubicBezTo>
                    <a:pt x="107" y="124"/>
                    <a:pt x="114" y="123"/>
                    <a:pt x="120" y="120"/>
                  </a:cubicBezTo>
                  <a:cubicBezTo>
                    <a:pt x="153" y="120"/>
                    <a:pt x="174" y="104"/>
                    <a:pt x="190" y="71"/>
                  </a:cubicBezTo>
                  <a:cubicBezTo>
                    <a:pt x="207" y="71"/>
                    <a:pt x="207" y="50"/>
                    <a:pt x="207" y="50"/>
                  </a:cubicBezTo>
                  <a:cubicBezTo>
                    <a:pt x="137" y="34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5124700" y="27362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4" y="0"/>
                  </a:moveTo>
                  <a:cubicBezTo>
                    <a:pt x="84" y="0"/>
                    <a:pt x="44" y="35"/>
                    <a:pt x="17" y="88"/>
                  </a:cubicBezTo>
                  <a:cubicBezTo>
                    <a:pt x="0" y="158"/>
                    <a:pt x="33" y="228"/>
                    <a:pt x="87" y="245"/>
                  </a:cubicBezTo>
                  <a:cubicBezTo>
                    <a:pt x="104" y="261"/>
                    <a:pt x="120" y="261"/>
                    <a:pt x="136" y="261"/>
                  </a:cubicBezTo>
                  <a:cubicBezTo>
                    <a:pt x="169" y="261"/>
                    <a:pt x="207" y="228"/>
                    <a:pt x="223" y="175"/>
                  </a:cubicBezTo>
                  <a:cubicBezTo>
                    <a:pt x="240" y="125"/>
                    <a:pt x="240" y="72"/>
                    <a:pt x="207" y="39"/>
                  </a:cubicBezTo>
                  <a:cubicBezTo>
                    <a:pt x="190" y="22"/>
                    <a:pt x="190" y="22"/>
                    <a:pt x="169" y="6"/>
                  </a:cubicBezTo>
                  <a:cubicBezTo>
                    <a:pt x="157" y="2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5191700" y="2661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0" y="21"/>
                    <a:pt x="0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5216125" y="264425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4" y="0"/>
                  </a:moveTo>
                  <a:cubicBezTo>
                    <a:pt x="76" y="0"/>
                    <a:pt x="61" y="12"/>
                    <a:pt x="38" y="24"/>
                  </a:cubicBezTo>
                  <a:cubicBezTo>
                    <a:pt x="17" y="40"/>
                    <a:pt x="0" y="77"/>
                    <a:pt x="0" y="110"/>
                  </a:cubicBezTo>
                  <a:cubicBezTo>
                    <a:pt x="0" y="143"/>
                    <a:pt x="0" y="180"/>
                    <a:pt x="17" y="213"/>
                  </a:cubicBezTo>
                  <a:cubicBezTo>
                    <a:pt x="48" y="242"/>
                    <a:pt x="86" y="261"/>
                    <a:pt x="117" y="261"/>
                  </a:cubicBezTo>
                  <a:cubicBezTo>
                    <a:pt x="140" y="261"/>
                    <a:pt x="160" y="252"/>
                    <a:pt x="174" y="230"/>
                  </a:cubicBezTo>
                  <a:cubicBezTo>
                    <a:pt x="223" y="180"/>
                    <a:pt x="244" y="110"/>
                    <a:pt x="190" y="40"/>
                  </a:cubicBezTo>
                  <a:cubicBezTo>
                    <a:pt x="190" y="24"/>
                    <a:pt x="174" y="7"/>
                    <a:pt x="157" y="7"/>
                  </a:cubicBezTo>
                  <a:lnTo>
                    <a:pt x="120" y="7"/>
                  </a:lnTo>
                  <a:cubicBezTo>
                    <a:pt x="110" y="2"/>
                    <a:pt x="102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5207575" y="2706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5218300" y="26242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3" y="223"/>
                    <a:pt x="54" y="239"/>
                  </a:cubicBezTo>
                  <a:cubicBezTo>
                    <a:pt x="77" y="254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206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5217475" y="26717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6" y="0"/>
                  </a:moveTo>
                  <a:cubicBezTo>
                    <a:pt x="83" y="0"/>
                    <a:pt x="61" y="14"/>
                    <a:pt x="50" y="25"/>
                  </a:cubicBezTo>
                  <a:cubicBezTo>
                    <a:pt x="0" y="75"/>
                    <a:pt x="0" y="162"/>
                    <a:pt x="33" y="215"/>
                  </a:cubicBezTo>
                  <a:cubicBezTo>
                    <a:pt x="50" y="232"/>
                    <a:pt x="87" y="248"/>
                    <a:pt x="103" y="265"/>
                  </a:cubicBezTo>
                  <a:cubicBezTo>
                    <a:pt x="136" y="265"/>
                    <a:pt x="169" y="248"/>
                    <a:pt x="190" y="232"/>
                  </a:cubicBezTo>
                  <a:cubicBezTo>
                    <a:pt x="206" y="215"/>
                    <a:pt x="223" y="178"/>
                    <a:pt x="239" y="145"/>
                  </a:cubicBezTo>
                  <a:cubicBezTo>
                    <a:pt x="239" y="112"/>
                    <a:pt x="223" y="75"/>
                    <a:pt x="206" y="42"/>
                  </a:cubicBezTo>
                  <a:cubicBezTo>
                    <a:pt x="190" y="25"/>
                    <a:pt x="169" y="25"/>
                    <a:pt x="153" y="9"/>
                  </a:cubicBezTo>
                  <a:lnTo>
                    <a:pt x="136" y="9"/>
                  </a:lnTo>
                  <a:cubicBezTo>
                    <a:pt x="126" y="3"/>
                    <a:pt x="11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5195500" y="2694475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9" y="0"/>
                  </a:moveTo>
                  <a:cubicBezTo>
                    <a:pt x="76" y="0"/>
                    <a:pt x="33" y="22"/>
                    <a:pt x="17" y="76"/>
                  </a:cubicBezTo>
                  <a:cubicBezTo>
                    <a:pt x="1" y="146"/>
                    <a:pt x="17" y="233"/>
                    <a:pt x="87" y="249"/>
                  </a:cubicBezTo>
                  <a:cubicBezTo>
                    <a:pt x="102" y="258"/>
                    <a:pt x="117" y="262"/>
                    <a:pt x="132" y="262"/>
                  </a:cubicBezTo>
                  <a:cubicBezTo>
                    <a:pt x="173" y="262"/>
                    <a:pt x="211" y="231"/>
                    <a:pt x="224" y="179"/>
                  </a:cubicBezTo>
                  <a:cubicBezTo>
                    <a:pt x="244" y="109"/>
                    <a:pt x="224" y="43"/>
                    <a:pt x="158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5200250" y="2719975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37" y="0"/>
                  </a:moveTo>
                  <a:cubicBezTo>
                    <a:pt x="104" y="0"/>
                    <a:pt x="87" y="0"/>
                    <a:pt x="54" y="37"/>
                  </a:cubicBezTo>
                  <a:cubicBezTo>
                    <a:pt x="17" y="70"/>
                    <a:pt x="1" y="157"/>
                    <a:pt x="34" y="206"/>
                  </a:cubicBezTo>
                  <a:cubicBezTo>
                    <a:pt x="64" y="237"/>
                    <a:pt x="101" y="256"/>
                    <a:pt x="132" y="256"/>
                  </a:cubicBezTo>
                  <a:cubicBezTo>
                    <a:pt x="155" y="256"/>
                    <a:pt x="176" y="246"/>
                    <a:pt x="190" y="223"/>
                  </a:cubicBezTo>
                  <a:cubicBezTo>
                    <a:pt x="240" y="190"/>
                    <a:pt x="260" y="103"/>
                    <a:pt x="207" y="54"/>
                  </a:cubicBezTo>
                  <a:cubicBezTo>
                    <a:pt x="207" y="37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5203650" y="27521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9" y="1"/>
                  </a:moveTo>
                  <a:cubicBezTo>
                    <a:pt x="83" y="1"/>
                    <a:pt x="35" y="33"/>
                    <a:pt x="21" y="91"/>
                  </a:cubicBezTo>
                  <a:cubicBezTo>
                    <a:pt x="1" y="141"/>
                    <a:pt x="21" y="227"/>
                    <a:pt x="87" y="244"/>
                  </a:cubicBezTo>
                  <a:cubicBezTo>
                    <a:pt x="104" y="260"/>
                    <a:pt x="124" y="260"/>
                    <a:pt x="141" y="260"/>
                  </a:cubicBezTo>
                  <a:cubicBezTo>
                    <a:pt x="174" y="260"/>
                    <a:pt x="207" y="227"/>
                    <a:pt x="227" y="174"/>
                  </a:cubicBezTo>
                  <a:cubicBezTo>
                    <a:pt x="244" y="124"/>
                    <a:pt x="227" y="71"/>
                    <a:pt x="207" y="38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5213125" y="2594400"/>
              <a:ext cx="5600" cy="6650"/>
            </a:xfrm>
            <a:custGeom>
              <a:avLst/>
              <a:gdLst/>
              <a:ahLst/>
              <a:cxnLst/>
              <a:rect l="l" t="t" r="r" b="b"/>
              <a:pathLst>
                <a:path w="224" h="266" extrusionOk="0">
                  <a:moveTo>
                    <a:pt x="116" y="1"/>
                  </a:moveTo>
                  <a:cubicBezTo>
                    <a:pt x="108" y="1"/>
                    <a:pt x="98" y="3"/>
                    <a:pt x="87" y="10"/>
                  </a:cubicBezTo>
                  <a:cubicBezTo>
                    <a:pt x="34" y="10"/>
                    <a:pt x="1" y="76"/>
                    <a:pt x="1" y="146"/>
                  </a:cubicBezTo>
                  <a:cubicBezTo>
                    <a:pt x="1" y="179"/>
                    <a:pt x="17" y="216"/>
                    <a:pt x="54" y="232"/>
                  </a:cubicBezTo>
                  <a:cubicBezTo>
                    <a:pt x="71" y="249"/>
                    <a:pt x="104" y="265"/>
                    <a:pt x="120" y="265"/>
                  </a:cubicBezTo>
                  <a:cubicBezTo>
                    <a:pt x="191" y="249"/>
                    <a:pt x="224" y="179"/>
                    <a:pt x="224" y="113"/>
                  </a:cubicBezTo>
                  <a:cubicBezTo>
                    <a:pt x="224" y="76"/>
                    <a:pt x="207" y="43"/>
                    <a:pt x="174" y="26"/>
                  </a:cubicBezTo>
                  <a:lnTo>
                    <a:pt x="158" y="10"/>
                  </a:lnTo>
                  <a:cubicBezTo>
                    <a:pt x="144" y="10"/>
                    <a:pt x="13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5239325" y="25602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"/>
                    <a:pt x="54" y="17"/>
                    <a:pt x="37" y="54"/>
                  </a:cubicBezTo>
                  <a:cubicBezTo>
                    <a:pt x="17" y="71"/>
                    <a:pt x="0" y="104"/>
                    <a:pt x="17" y="141"/>
                  </a:cubicBezTo>
                  <a:cubicBezTo>
                    <a:pt x="17" y="174"/>
                    <a:pt x="37" y="207"/>
                    <a:pt x="54" y="223"/>
                  </a:cubicBezTo>
                  <a:cubicBezTo>
                    <a:pt x="87" y="261"/>
                    <a:pt x="103" y="261"/>
                    <a:pt x="140" y="261"/>
                  </a:cubicBezTo>
                  <a:cubicBezTo>
                    <a:pt x="206" y="244"/>
                    <a:pt x="243" y="174"/>
                    <a:pt x="223" y="104"/>
                  </a:cubicBezTo>
                  <a:cubicBezTo>
                    <a:pt x="223" y="71"/>
                    <a:pt x="206" y="38"/>
                    <a:pt x="190" y="17"/>
                  </a:cubicBezTo>
                  <a:cubicBezTo>
                    <a:pt x="173" y="17"/>
                    <a:pt x="17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5220050" y="260842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10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7"/>
                    <a:pt x="106" y="258"/>
                    <a:pt x="116" y="258"/>
                  </a:cubicBezTo>
                  <a:cubicBezTo>
                    <a:pt x="161" y="258"/>
                    <a:pt x="209" y="224"/>
                    <a:pt x="223" y="170"/>
                  </a:cubicBezTo>
                  <a:cubicBezTo>
                    <a:pt x="239" y="100"/>
                    <a:pt x="223" y="30"/>
                    <a:pt x="153" y="14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5246225" y="25894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0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6" y="34"/>
                    <a:pt x="174" y="17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5232925" y="2620825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17" y="66"/>
                    <a:pt x="0" y="153"/>
                    <a:pt x="33" y="206"/>
                  </a:cubicBezTo>
                  <a:cubicBezTo>
                    <a:pt x="65" y="235"/>
                    <a:pt x="100" y="253"/>
                    <a:pt x="135" y="253"/>
                  </a:cubicBezTo>
                  <a:cubicBezTo>
                    <a:pt x="160" y="253"/>
                    <a:pt x="184" y="243"/>
                    <a:pt x="207" y="223"/>
                  </a:cubicBezTo>
                  <a:cubicBezTo>
                    <a:pt x="240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5234575" y="25774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104" y="0"/>
                    <a:pt x="87" y="0"/>
                    <a:pt x="87" y="17"/>
                  </a:cubicBezTo>
                  <a:cubicBezTo>
                    <a:pt x="38" y="33"/>
                    <a:pt x="0" y="87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73"/>
                    <a:pt x="244" y="103"/>
                  </a:cubicBezTo>
                  <a:cubicBezTo>
                    <a:pt x="227" y="103"/>
                    <a:pt x="227" y="87"/>
                    <a:pt x="227" y="70"/>
                  </a:cubicBezTo>
                  <a:cubicBezTo>
                    <a:pt x="207" y="50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5224275" y="26567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3" y="1"/>
                  </a:moveTo>
                  <a:cubicBezTo>
                    <a:pt x="117" y="1"/>
                    <a:pt x="110" y="3"/>
                    <a:pt x="103" y="8"/>
                  </a:cubicBezTo>
                  <a:cubicBezTo>
                    <a:pt x="37" y="8"/>
                    <a:pt x="0" y="74"/>
                    <a:pt x="21" y="144"/>
                  </a:cubicBezTo>
                  <a:cubicBezTo>
                    <a:pt x="21" y="177"/>
                    <a:pt x="37" y="214"/>
                    <a:pt x="54" y="231"/>
                  </a:cubicBezTo>
                  <a:cubicBezTo>
                    <a:pt x="87" y="247"/>
                    <a:pt x="103" y="264"/>
                    <a:pt x="140" y="264"/>
                  </a:cubicBezTo>
                  <a:cubicBezTo>
                    <a:pt x="173" y="247"/>
                    <a:pt x="190" y="231"/>
                    <a:pt x="206" y="214"/>
                  </a:cubicBezTo>
                  <a:cubicBezTo>
                    <a:pt x="227" y="177"/>
                    <a:pt x="243" y="144"/>
                    <a:pt x="227" y="111"/>
                  </a:cubicBezTo>
                  <a:cubicBezTo>
                    <a:pt x="227" y="74"/>
                    <a:pt x="206" y="41"/>
                    <a:pt x="190" y="25"/>
                  </a:cubicBezTo>
                  <a:cubicBezTo>
                    <a:pt x="173" y="25"/>
                    <a:pt x="173" y="8"/>
                    <a:pt x="157" y="8"/>
                  </a:cubicBezTo>
                  <a:cubicBezTo>
                    <a:pt x="146" y="8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5230350" y="2670275"/>
              <a:ext cx="6425" cy="6550"/>
            </a:xfrm>
            <a:custGeom>
              <a:avLst/>
              <a:gdLst/>
              <a:ahLst/>
              <a:cxnLst/>
              <a:rect l="l" t="t" r="r" b="b"/>
              <a:pathLst>
                <a:path w="257" h="262" extrusionOk="0">
                  <a:moveTo>
                    <a:pt x="127" y="1"/>
                  </a:moveTo>
                  <a:cubicBezTo>
                    <a:pt x="87" y="1"/>
                    <a:pt x="46" y="32"/>
                    <a:pt x="33" y="83"/>
                  </a:cubicBezTo>
                  <a:cubicBezTo>
                    <a:pt x="0" y="149"/>
                    <a:pt x="33" y="220"/>
                    <a:pt x="87" y="253"/>
                  </a:cubicBezTo>
                  <a:cubicBezTo>
                    <a:pt x="98" y="253"/>
                    <a:pt x="109" y="262"/>
                    <a:pt x="120" y="262"/>
                  </a:cubicBezTo>
                  <a:cubicBezTo>
                    <a:pt x="125" y="262"/>
                    <a:pt x="131" y="259"/>
                    <a:pt x="136" y="253"/>
                  </a:cubicBezTo>
                  <a:cubicBezTo>
                    <a:pt x="190" y="253"/>
                    <a:pt x="223" y="220"/>
                    <a:pt x="240" y="187"/>
                  </a:cubicBezTo>
                  <a:cubicBezTo>
                    <a:pt x="256" y="133"/>
                    <a:pt x="240" y="83"/>
                    <a:pt x="207" y="46"/>
                  </a:cubicBezTo>
                  <a:cubicBezTo>
                    <a:pt x="207" y="30"/>
                    <a:pt x="190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5227775" y="26841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99" y="1"/>
                  </a:moveTo>
                  <a:cubicBezTo>
                    <a:pt x="57" y="1"/>
                    <a:pt x="13" y="23"/>
                    <a:pt x="0" y="77"/>
                  </a:cubicBezTo>
                  <a:lnTo>
                    <a:pt x="0" y="147"/>
                  </a:lnTo>
                  <a:cubicBezTo>
                    <a:pt x="0" y="196"/>
                    <a:pt x="33" y="233"/>
                    <a:pt x="66" y="250"/>
                  </a:cubicBezTo>
                  <a:cubicBezTo>
                    <a:pt x="82" y="257"/>
                    <a:pt x="99" y="261"/>
                    <a:pt x="116" y="261"/>
                  </a:cubicBezTo>
                  <a:cubicBezTo>
                    <a:pt x="139" y="261"/>
                    <a:pt x="160" y="253"/>
                    <a:pt x="169" y="233"/>
                  </a:cubicBezTo>
                  <a:cubicBezTo>
                    <a:pt x="190" y="213"/>
                    <a:pt x="206" y="196"/>
                    <a:pt x="206" y="180"/>
                  </a:cubicBezTo>
                  <a:cubicBezTo>
                    <a:pt x="223" y="110"/>
                    <a:pt x="206" y="44"/>
                    <a:pt x="136" y="7"/>
                  </a:cubicBezTo>
                  <a:cubicBezTo>
                    <a:pt x="125" y="3"/>
                    <a:pt x="112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5183550" y="26468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0" y="0"/>
                  </a:moveTo>
                  <a:cubicBezTo>
                    <a:pt x="91" y="0"/>
                    <a:pt x="73" y="12"/>
                    <a:pt x="50" y="24"/>
                  </a:cubicBezTo>
                  <a:cubicBezTo>
                    <a:pt x="17" y="77"/>
                    <a:pt x="1" y="160"/>
                    <a:pt x="34" y="213"/>
                  </a:cubicBezTo>
                  <a:cubicBezTo>
                    <a:pt x="50" y="230"/>
                    <a:pt x="83" y="246"/>
                    <a:pt x="120" y="263"/>
                  </a:cubicBezTo>
                  <a:cubicBezTo>
                    <a:pt x="137" y="263"/>
                    <a:pt x="170" y="246"/>
                    <a:pt x="186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23" y="77"/>
                    <a:pt x="207" y="40"/>
                  </a:cubicBezTo>
                  <a:cubicBezTo>
                    <a:pt x="207" y="24"/>
                    <a:pt x="186" y="7"/>
                    <a:pt x="170" y="7"/>
                  </a:cubicBezTo>
                  <a:lnTo>
                    <a:pt x="137" y="7"/>
                  </a:lnTo>
                  <a:cubicBezTo>
                    <a:pt x="127" y="2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5145325" y="26857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03" y="0"/>
                  </a:moveTo>
                  <a:cubicBezTo>
                    <a:pt x="86" y="0"/>
                    <a:pt x="68" y="5"/>
                    <a:pt x="49" y="13"/>
                  </a:cubicBezTo>
                  <a:cubicBezTo>
                    <a:pt x="33" y="29"/>
                    <a:pt x="17" y="46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2"/>
                  </a:cubicBezTo>
                  <a:cubicBezTo>
                    <a:pt x="80" y="256"/>
                    <a:pt x="92" y="258"/>
                    <a:pt x="105" y="258"/>
                  </a:cubicBezTo>
                  <a:cubicBezTo>
                    <a:pt x="156" y="258"/>
                    <a:pt x="196" y="226"/>
                    <a:pt x="223" y="186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5141400" y="2733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37" y="21"/>
                    <a:pt x="0" y="70"/>
                    <a:pt x="17" y="157"/>
                  </a:cubicBezTo>
                  <a:cubicBezTo>
                    <a:pt x="17" y="190"/>
                    <a:pt x="37" y="206"/>
                    <a:pt x="54" y="227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5140150" y="26551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7"/>
                    <a:pt x="50" y="34"/>
                    <a:pt x="34" y="55"/>
                  </a:cubicBezTo>
                  <a:cubicBezTo>
                    <a:pt x="17" y="88"/>
                    <a:pt x="1" y="121"/>
                    <a:pt x="17" y="158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87" y="261"/>
                    <a:pt x="104" y="261"/>
                    <a:pt x="137" y="261"/>
                  </a:cubicBezTo>
                  <a:cubicBezTo>
                    <a:pt x="207" y="261"/>
                    <a:pt x="240" y="191"/>
                    <a:pt x="224" y="121"/>
                  </a:cubicBezTo>
                  <a:cubicBezTo>
                    <a:pt x="224" y="88"/>
                    <a:pt x="207" y="55"/>
                    <a:pt x="191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5157775" y="273082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34" y="16"/>
                    <a:pt x="1" y="82"/>
                    <a:pt x="1" y="152"/>
                  </a:cubicBezTo>
                  <a:cubicBezTo>
                    <a:pt x="1" y="185"/>
                    <a:pt x="17" y="222"/>
                    <a:pt x="50" y="238"/>
                  </a:cubicBezTo>
                  <a:cubicBezTo>
                    <a:pt x="62" y="250"/>
                    <a:pt x="84" y="262"/>
                    <a:pt x="108" y="262"/>
                  </a:cubicBezTo>
                  <a:cubicBezTo>
                    <a:pt x="117" y="262"/>
                    <a:pt x="127" y="260"/>
                    <a:pt x="137" y="255"/>
                  </a:cubicBezTo>
                  <a:cubicBezTo>
                    <a:pt x="153" y="255"/>
                    <a:pt x="186" y="238"/>
                    <a:pt x="207" y="201"/>
                  </a:cubicBezTo>
                  <a:cubicBezTo>
                    <a:pt x="224" y="185"/>
                    <a:pt x="224" y="152"/>
                    <a:pt x="224" y="119"/>
                  </a:cubicBezTo>
                  <a:cubicBezTo>
                    <a:pt x="224" y="82"/>
                    <a:pt x="207" y="49"/>
                    <a:pt x="170" y="32"/>
                  </a:cubicBezTo>
                  <a:cubicBezTo>
                    <a:pt x="170" y="16"/>
                    <a:pt x="153" y="16"/>
                    <a:pt x="153" y="16"/>
                  </a:cubicBezTo>
                  <a:cubicBezTo>
                    <a:pt x="145" y="5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5146950" y="2668100"/>
              <a:ext cx="6125" cy="6850"/>
            </a:xfrm>
            <a:custGeom>
              <a:avLst/>
              <a:gdLst/>
              <a:ahLst/>
              <a:cxnLst/>
              <a:rect l="l" t="t" r="r" b="b"/>
              <a:pathLst>
                <a:path w="245" h="274" extrusionOk="0">
                  <a:moveTo>
                    <a:pt x="132" y="1"/>
                  </a:moveTo>
                  <a:cubicBezTo>
                    <a:pt x="91" y="1"/>
                    <a:pt x="50" y="32"/>
                    <a:pt x="38" y="84"/>
                  </a:cubicBezTo>
                  <a:cubicBezTo>
                    <a:pt x="1" y="154"/>
                    <a:pt x="38" y="236"/>
                    <a:pt x="88" y="257"/>
                  </a:cubicBezTo>
                  <a:cubicBezTo>
                    <a:pt x="104" y="257"/>
                    <a:pt x="125" y="274"/>
                    <a:pt x="141" y="274"/>
                  </a:cubicBezTo>
                  <a:cubicBezTo>
                    <a:pt x="191" y="257"/>
                    <a:pt x="228" y="220"/>
                    <a:pt x="244" y="187"/>
                  </a:cubicBezTo>
                  <a:cubicBezTo>
                    <a:pt x="244" y="133"/>
                    <a:pt x="244" y="84"/>
                    <a:pt x="207" y="51"/>
                  </a:cubicBezTo>
                  <a:cubicBezTo>
                    <a:pt x="207" y="30"/>
                    <a:pt x="191" y="14"/>
                    <a:pt x="174" y="14"/>
                  </a:cubicBezTo>
                  <a:cubicBezTo>
                    <a:pt x="161" y="5"/>
                    <a:pt x="146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5127275" y="26864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7" y="0"/>
                  </a:moveTo>
                  <a:cubicBezTo>
                    <a:pt x="104" y="0"/>
                    <a:pt x="66" y="17"/>
                    <a:pt x="50" y="37"/>
                  </a:cubicBezTo>
                  <a:cubicBezTo>
                    <a:pt x="1" y="87"/>
                    <a:pt x="1" y="157"/>
                    <a:pt x="33" y="223"/>
                  </a:cubicBezTo>
                  <a:cubicBezTo>
                    <a:pt x="52" y="253"/>
                    <a:pt x="82" y="266"/>
                    <a:pt x="114" y="266"/>
                  </a:cubicBezTo>
                  <a:cubicBezTo>
                    <a:pt x="140" y="266"/>
                    <a:pt x="167" y="258"/>
                    <a:pt x="190" y="244"/>
                  </a:cubicBezTo>
                  <a:cubicBezTo>
                    <a:pt x="240" y="190"/>
                    <a:pt x="240" y="103"/>
                    <a:pt x="207" y="54"/>
                  </a:cubicBezTo>
                  <a:cubicBezTo>
                    <a:pt x="190" y="37"/>
                    <a:pt x="190" y="17"/>
                    <a:pt x="153" y="17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5134600" y="2672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88"/>
                    <a:pt x="0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39" y="191"/>
                    <a:pt x="223" y="104"/>
                  </a:cubicBezTo>
                  <a:cubicBezTo>
                    <a:pt x="223" y="71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5130275" y="271882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8" y="0"/>
                  </a:moveTo>
                  <a:cubicBezTo>
                    <a:pt x="86" y="0"/>
                    <a:pt x="45" y="32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66"/>
                  </a:cubicBezTo>
                  <a:cubicBezTo>
                    <a:pt x="256" y="133"/>
                    <a:pt x="239" y="83"/>
                    <a:pt x="206" y="46"/>
                  </a:cubicBezTo>
                  <a:cubicBezTo>
                    <a:pt x="206" y="30"/>
                    <a:pt x="190" y="13"/>
                    <a:pt x="173" y="13"/>
                  </a:cubicBezTo>
                  <a:cubicBezTo>
                    <a:pt x="159" y="5"/>
                    <a:pt x="144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5173250" y="25559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3" y="1"/>
                  </a:moveTo>
                  <a:cubicBezTo>
                    <a:pt x="66" y="1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7"/>
                    <a:pt x="33" y="240"/>
                  </a:cubicBezTo>
                  <a:cubicBezTo>
                    <a:pt x="66" y="256"/>
                    <a:pt x="103" y="256"/>
                    <a:pt x="120" y="256"/>
                  </a:cubicBezTo>
                  <a:cubicBezTo>
                    <a:pt x="186" y="240"/>
                    <a:pt x="223" y="186"/>
                    <a:pt x="223" y="104"/>
                  </a:cubicBezTo>
                  <a:cubicBezTo>
                    <a:pt x="206" y="67"/>
                    <a:pt x="186" y="50"/>
                    <a:pt x="169" y="17"/>
                  </a:cubicBezTo>
                  <a:cubicBezTo>
                    <a:pt x="169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5177875" y="25865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08" y="0"/>
                  </a:moveTo>
                  <a:cubicBezTo>
                    <a:pt x="93" y="0"/>
                    <a:pt x="79" y="5"/>
                    <a:pt x="71" y="16"/>
                  </a:cubicBezTo>
                  <a:cubicBezTo>
                    <a:pt x="38" y="32"/>
                    <a:pt x="21" y="49"/>
                    <a:pt x="21" y="82"/>
                  </a:cubicBezTo>
                  <a:cubicBezTo>
                    <a:pt x="1" y="119"/>
                    <a:pt x="1" y="135"/>
                    <a:pt x="21" y="168"/>
                  </a:cubicBezTo>
                  <a:cubicBezTo>
                    <a:pt x="21" y="201"/>
                    <a:pt x="54" y="238"/>
                    <a:pt x="71" y="255"/>
                  </a:cubicBezTo>
                  <a:cubicBezTo>
                    <a:pt x="83" y="258"/>
                    <a:pt x="94" y="259"/>
                    <a:pt x="105" y="259"/>
                  </a:cubicBezTo>
                  <a:cubicBezTo>
                    <a:pt x="158" y="259"/>
                    <a:pt x="197" y="226"/>
                    <a:pt x="228" y="168"/>
                  </a:cubicBezTo>
                  <a:cubicBezTo>
                    <a:pt x="244" y="119"/>
                    <a:pt x="207" y="32"/>
                    <a:pt x="158" y="16"/>
                  </a:cubicBezTo>
                  <a:cubicBezTo>
                    <a:pt x="141" y="5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5179625" y="25689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29" y="1"/>
                  </a:moveTo>
                  <a:cubicBezTo>
                    <a:pt x="88" y="1"/>
                    <a:pt x="49" y="34"/>
                    <a:pt x="34" y="82"/>
                  </a:cubicBezTo>
                  <a:cubicBezTo>
                    <a:pt x="1" y="152"/>
                    <a:pt x="34" y="222"/>
                    <a:pt x="88" y="255"/>
                  </a:cubicBezTo>
                  <a:lnTo>
                    <a:pt x="137" y="255"/>
                  </a:lnTo>
                  <a:cubicBezTo>
                    <a:pt x="191" y="255"/>
                    <a:pt x="224" y="222"/>
                    <a:pt x="240" y="185"/>
                  </a:cubicBezTo>
                  <a:cubicBezTo>
                    <a:pt x="261" y="135"/>
                    <a:pt x="240" y="82"/>
                    <a:pt x="224" y="49"/>
                  </a:cubicBezTo>
                  <a:cubicBezTo>
                    <a:pt x="207" y="32"/>
                    <a:pt x="191" y="16"/>
                    <a:pt x="174" y="16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5186550" y="26771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66" y="0"/>
                    <a:pt x="50" y="33"/>
                  </a:cubicBezTo>
                  <a:cubicBezTo>
                    <a:pt x="0" y="66"/>
                    <a:pt x="0" y="153"/>
                    <a:pt x="33" y="206"/>
                  </a:cubicBezTo>
                  <a:cubicBezTo>
                    <a:pt x="50" y="239"/>
                    <a:pt x="87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90" y="33"/>
                    <a:pt x="19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5250025" y="2572275"/>
              <a:ext cx="5700" cy="6925"/>
            </a:xfrm>
            <a:custGeom>
              <a:avLst/>
              <a:gdLst/>
              <a:ahLst/>
              <a:cxnLst/>
              <a:rect l="l" t="t" r="r" b="b"/>
              <a:pathLst>
                <a:path w="228" h="277" extrusionOk="0">
                  <a:moveTo>
                    <a:pt x="141" y="0"/>
                  </a:moveTo>
                  <a:cubicBezTo>
                    <a:pt x="104" y="0"/>
                    <a:pt x="87" y="17"/>
                    <a:pt x="54" y="33"/>
                  </a:cubicBezTo>
                  <a:cubicBezTo>
                    <a:pt x="22" y="87"/>
                    <a:pt x="1" y="153"/>
                    <a:pt x="38" y="223"/>
                  </a:cubicBezTo>
                  <a:cubicBezTo>
                    <a:pt x="54" y="239"/>
                    <a:pt x="87" y="256"/>
                    <a:pt x="125" y="276"/>
                  </a:cubicBezTo>
                  <a:cubicBezTo>
                    <a:pt x="141" y="276"/>
                    <a:pt x="174" y="256"/>
                    <a:pt x="191" y="239"/>
                  </a:cubicBezTo>
                  <a:cubicBezTo>
                    <a:pt x="207" y="223"/>
                    <a:pt x="228" y="206"/>
                    <a:pt x="228" y="190"/>
                  </a:cubicBezTo>
                  <a:cubicBezTo>
                    <a:pt x="207" y="136"/>
                    <a:pt x="174" y="70"/>
                    <a:pt x="158" y="17"/>
                  </a:cubicBezTo>
                  <a:cubicBezTo>
                    <a:pt x="158" y="17"/>
                    <a:pt x="141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5174075" y="2634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4"/>
                  </a:cubicBezTo>
                  <a:cubicBezTo>
                    <a:pt x="87" y="257"/>
                    <a:pt x="103" y="257"/>
                    <a:pt x="136" y="257"/>
                  </a:cubicBezTo>
                  <a:cubicBezTo>
                    <a:pt x="206" y="240"/>
                    <a:pt x="239" y="174"/>
                    <a:pt x="239" y="104"/>
                  </a:cubicBezTo>
                  <a:cubicBezTo>
                    <a:pt x="223" y="50"/>
                    <a:pt x="20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5162000" y="26658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41" y="1"/>
                  </a:moveTo>
                  <a:cubicBezTo>
                    <a:pt x="104" y="1"/>
                    <a:pt x="71" y="17"/>
                    <a:pt x="55" y="38"/>
                  </a:cubicBezTo>
                  <a:cubicBezTo>
                    <a:pt x="1" y="71"/>
                    <a:pt x="1" y="157"/>
                    <a:pt x="38" y="207"/>
                  </a:cubicBezTo>
                  <a:cubicBezTo>
                    <a:pt x="55" y="244"/>
                    <a:pt x="71" y="260"/>
                    <a:pt x="104" y="260"/>
                  </a:cubicBezTo>
                  <a:cubicBezTo>
                    <a:pt x="141" y="260"/>
                    <a:pt x="174" y="260"/>
                    <a:pt x="191" y="244"/>
                  </a:cubicBezTo>
                  <a:cubicBezTo>
                    <a:pt x="207" y="207"/>
                    <a:pt x="224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191" y="38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5159025" y="27155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0" y="0"/>
                  </a:moveTo>
                  <a:cubicBezTo>
                    <a:pt x="114" y="0"/>
                    <a:pt x="109" y="2"/>
                    <a:pt x="103" y="9"/>
                  </a:cubicBezTo>
                  <a:cubicBezTo>
                    <a:pt x="54" y="9"/>
                    <a:pt x="0" y="75"/>
                    <a:pt x="17" y="145"/>
                  </a:cubicBezTo>
                  <a:cubicBezTo>
                    <a:pt x="17" y="215"/>
                    <a:pt x="87" y="265"/>
                    <a:pt x="136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23" y="178"/>
                    <a:pt x="239" y="145"/>
                    <a:pt x="223" y="112"/>
                  </a:cubicBezTo>
                  <a:cubicBezTo>
                    <a:pt x="223" y="75"/>
                    <a:pt x="207" y="42"/>
                    <a:pt x="190" y="26"/>
                  </a:cubicBezTo>
                  <a:cubicBezTo>
                    <a:pt x="174" y="26"/>
                    <a:pt x="174" y="9"/>
                    <a:pt x="157" y="9"/>
                  </a:cubicBezTo>
                  <a:cubicBezTo>
                    <a:pt x="143" y="9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5165000" y="269542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7" y="1"/>
                  </a:moveTo>
                  <a:cubicBezTo>
                    <a:pt x="102" y="1"/>
                    <a:pt x="51" y="34"/>
                    <a:pt x="38" y="92"/>
                  </a:cubicBezTo>
                  <a:cubicBezTo>
                    <a:pt x="0" y="158"/>
                    <a:pt x="38" y="228"/>
                    <a:pt x="87" y="261"/>
                  </a:cubicBezTo>
                  <a:cubicBezTo>
                    <a:pt x="99" y="264"/>
                    <a:pt x="110" y="265"/>
                    <a:pt x="121" y="265"/>
                  </a:cubicBezTo>
                  <a:cubicBezTo>
                    <a:pt x="174" y="265"/>
                    <a:pt x="213" y="232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" name="Google Shape;1043;p4"/>
          <p:cNvSpPr/>
          <p:nvPr/>
        </p:nvSpPr>
        <p:spPr>
          <a:xfrm rot="5400000" flipH="1">
            <a:off x="8652415" y="1320610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4" name="Google Shape;1044;p4"/>
          <p:cNvSpPr/>
          <p:nvPr/>
        </p:nvSpPr>
        <p:spPr>
          <a:xfrm rot="5400000" flipH="1">
            <a:off x="219889" y="3724904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5"/>
          <p:cNvSpPr/>
          <p:nvPr/>
        </p:nvSpPr>
        <p:spPr>
          <a:xfrm>
            <a:off x="-283175" y="-97650"/>
            <a:ext cx="4689787" cy="5352837"/>
          </a:xfrm>
          <a:custGeom>
            <a:avLst/>
            <a:gdLst/>
            <a:ahLst/>
            <a:cxnLst/>
            <a:rect l="l" t="t" r="r" b="b"/>
            <a:pathLst>
              <a:path w="15099" h="17234" extrusionOk="0">
                <a:moveTo>
                  <a:pt x="0" y="0"/>
                </a:moveTo>
                <a:lnTo>
                  <a:pt x="0" y="17197"/>
                </a:lnTo>
                <a:lnTo>
                  <a:pt x="13915" y="17234"/>
                </a:lnTo>
                <a:cubicBezTo>
                  <a:pt x="13915" y="17234"/>
                  <a:pt x="14995" y="15688"/>
                  <a:pt x="15049" y="12266"/>
                </a:cubicBezTo>
                <a:cubicBezTo>
                  <a:pt x="15098" y="6564"/>
                  <a:pt x="11816" y="0"/>
                  <a:pt x="118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7" name="Google Shape;1047;p5"/>
          <p:cNvSpPr txBox="1">
            <a:spLocks noGrp="1"/>
          </p:cNvSpPr>
          <p:nvPr>
            <p:ph type="title"/>
          </p:nvPr>
        </p:nvSpPr>
        <p:spPr>
          <a:xfrm>
            <a:off x="720000" y="1812450"/>
            <a:ext cx="2344800" cy="15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48" name="Google Shape;1048;p5"/>
          <p:cNvSpPr txBox="1">
            <a:spLocks noGrp="1"/>
          </p:cNvSpPr>
          <p:nvPr>
            <p:ph type="body" idx="1"/>
          </p:nvPr>
        </p:nvSpPr>
        <p:spPr>
          <a:xfrm>
            <a:off x="4977825" y="1397225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49" name="Google Shape;1049;p5"/>
          <p:cNvSpPr txBox="1">
            <a:spLocks noGrp="1"/>
          </p:cNvSpPr>
          <p:nvPr>
            <p:ph type="subTitle" idx="2"/>
          </p:nvPr>
        </p:nvSpPr>
        <p:spPr>
          <a:xfrm>
            <a:off x="4977825" y="1097225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050" name="Google Shape;1050;p5"/>
          <p:cNvSpPr txBox="1">
            <a:spLocks noGrp="1"/>
          </p:cNvSpPr>
          <p:nvPr>
            <p:ph type="body" idx="3"/>
          </p:nvPr>
        </p:nvSpPr>
        <p:spPr>
          <a:xfrm>
            <a:off x="4977825" y="2985900"/>
            <a:ext cx="2885400" cy="1001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400"/>
              <a:buChar char="●"/>
              <a:defRPr sz="1600">
                <a:solidFill>
                  <a:schemeClr val="lt1"/>
                </a:solidFill>
              </a:defRPr>
            </a:lvl1pPr>
            <a:lvl2pPr marL="914400" lvl="1" indent="-304800" rtl="0">
              <a:spcBef>
                <a:spcPts val="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●"/>
              <a:defRPr sz="1200">
                <a:solidFill>
                  <a:srgbClr val="756458"/>
                </a:solidFill>
              </a:defRPr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756458"/>
              </a:buClr>
              <a:buSzPts val="1200"/>
              <a:buChar char="○"/>
              <a:defRPr sz="1200">
                <a:solidFill>
                  <a:srgbClr val="756458"/>
                </a:solidFill>
              </a:defRPr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756458"/>
              </a:buClr>
              <a:buSzPts val="1200"/>
              <a:buChar char="■"/>
              <a:defRPr sz="1200">
                <a:solidFill>
                  <a:srgbClr val="756458"/>
                </a:solidFill>
              </a:defRPr>
            </a:lvl9pPr>
          </a:lstStyle>
          <a:p>
            <a:endParaRPr/>
          </a:p>
        </p:txBody>
      </p:sp>
      <p:sp>
        <p:nvSpPr>
          <p:cNvPr id="1051" name="Google Shape;1051;p5"/>
          <p:cNvSpPr txBox="1">
            <a:spLocks noGrp="1"/>
          </p:cNvSpPr>
          <p:nvPr>
            <p:ph type="subTitle" idx="4"/>
          </p:nvPr>
        </p:nvSpPr>
        <p:spPr>
          <a:xfrm>
            <a:off x="4977825" y="2685900"/>
            <a:ext cx="2885400" cy="30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lt1"/>
                </a:solidFill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1052" name="Google Shape;1052;p5"/>
          <p:cNvGrpSpPr/>
          <p:nvPr/>
        </p:nvGrpSpPr>
        <p:grpSpPr>
          <a:xfrm rot="-5400000">
            <a:off x="8320809" y="-169619"/>
            <a:ext cx="1685528" cy="1419220"/>
            <a:chOff x="3986575" y="2932600"/>
            <a:chExt cx="399850" cy="336675"/>
          </a:xfrm>
        </p:grpSpPr>
        <p:sp>
          <p:nvSpPr>
            <p:cNvPr id="1053" name="Google Shape;1053;p5"/>
            <p:cNvSpPr/>
            <p:nvPr/>
          </p:nvSpPr>
          <p:spPr>
            <a:xfrm>
              <a:off x="4179425" y="29956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1" y="1"/>
                  </a:moveTo>
                  <a:cubicBezTo>
                    <a:pt x="57" y="1"/>
                    <a:pt x="15" y="47"/>
                    <a:pt x="0" y="91"/>
                  </a:cubicBezTo>
                  <a:lnTo>
                    <a:pt x="0" y="144"/>
                  </a:lnTo>
                  <a:cubicBezTo>
                    <a:pt x="17" y="144"/>
                    <a:pt x="17" y="161"/>
                    <a:pt x="17" y="161"/>
                  </a:cubicBezTo>
                  <a:cubicBezTo>
                    <a:pt x="33" y="194"/>
                    <a:pt x="70" y="194"/>
                    <a:pt x="87" y="210"/>
                  </a:cubicBezTo>
                  <a:cubicBezTo>
                    <a:pt x="120" y="210"/>
                    <a:pt x="136" y="210"/>
                    <a:pt x="173" y="194"/>
                  </a:cubicBezTo>
                  <a:cubicBezTo>
                    <a:pt x="190" y="177"/>
                    <a:pt x="206" y="144"/>
                    <a:pt x="206" y="124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3" y="20"/>
                    <a:pt x="153" y="4"/>
                    <a:pt x="120" y="4"/>
                  </a:cubicBezTo>
                  <a:cubicBezTo>
                    <a:pt x="114" y="2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5"/>
            <p:cNvSpPr/>
            <p:nvPr/>
          </p:nvSpPr>
          <p:spPr>
            <a:xfrm>
              <a:off x="4172525" y="29591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7" y="44"/>
                    <a:pt x="17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60"/>
                    <a:pt x="37" y="160"/>
                  </a:cubicBezTo>
                  <a:cubicBezTo>
                    <a:pt x="54" y="193"/>
                    <a:pt x="70" y="193"/>
                    <a:pt x="103" y="210"/>
                  </a:cubicBezTo>
                  <a:cubicBezTo>
                    <a:pt x="120" y="210"/>
                    <a:pt x="157" y="210"/>
                    <a:pt x="173" y="193"/>
                  </a:cubicBezTo>
                  <a:cubicBezTo>
                    <a:pt x="190" y="177"/>
                    <a:pt x="206" y="140"/>
                    <a:pt x="223" y="123"/>
                  </a:cubicBezTo>
                  <a:cubicBezTo>
                    <a:pt x="223" y="90"/>
                    <a:pt x="206" y="74"/>
                    <a:pt x="190" y="36"/>
                  </a:cubicBezTo>
                  <a:cubicBezTo>
                    <a:pt x="190" y="20"/>
                    <a:pt x="157" y="3"/>
                    <a:pt x="120" y="3"/>
                  </a:cubicBezTo>
                  <a:cubicBezTo>
                    <a:pt x="113" y="1"/>
                    <a:pt x="10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5"/>
            <p:cNvSpPr/>
            <p:nvPr/>
          </p:nvSpPr>
          <p:spPr>
            <a:xfrm>
              <a:off x="4176025" y="30097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5" y="0"/>
                  </a:moveTo>
                  <a:cubicBezTo>
                    <a:pt x="64" y="0"/>
                    <a:pt x="35" y="13"/>
                    <a:pt x="17" y="40"/>
                  </a:cubicBezTo>
                  <a:cubicBezTo>
                    <a:pt x="0" y="56"/>
                    <a:pt x="0" y="73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60"/>
                    <a:pt x="33" y="176"/>
                  </a:cubicBezTo>
                  <a:cubicBezTo>
                    <a:pt x="56" y="193"/>
                    <a:pt x="82" y="202"/>
                    <a:pt x="108" y="202"/>
                  </a:cubicBezTo>
                  <a:cubicBezTo>
                    <a:pt x="139" y="202"/>
                    <a:pt x="168" y="189"/>
                    <a:pt x="186" y="160"/>
                  </a:cubicBezTo>
                  <a:cubicBezTo>
                    <a:pt x="206" y="143"/>
                    <a:pt x="206" y="110"/>
                    <a:pt x="206" y="94"/>
                  </a:cubicBezTo>
                  <a:cubicBezTo>
                    <a:pt x="206" y="56"/>
                    <a:pt x="186" y="40"/>
                    <a:pt x="169" y="23"/>
                  </a:cubicBezTo>
                  <a:cubicBezTo>
                    <a:pt x="147" y="9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5"/>
            <p:cNvSpPr/>
            <p:nvPr/>
          </p:nvSpPr>
          <p:spPr>
            <a:xfrm>
              <a:off x="4181175" y="2980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33" y="177"/>
                    <a:pt x="50" y="194"/>
                    <a:pt x="103" y="210"/>
                  </a:cubicBezTo>
                  <a:cubicBezTo>
                    <a:pt x="153" y="210"/>
                    <a:pt x="207" y="177"/>
                    <a:pt x="223" y="128"/>
                  </a:cubicBezTo>
                  <a:cubicBezTo>
                    <a:pt x="223" y="91"/>
                    <a:pt x="207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5"/>
            <p:cNvSpPr/>
            <p:nvPr/>
          </p:nvSpPr>
          <p:spPr>
            <a:xfrm>
              <a:off x="4169125" y="29702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12" y="1"/>
                  </a:moveTo>
                  <a:cubicBezTo>
                    <a:pt x="103" y="1"/>
                    <a:pt x="95" y="2"/>
                    <a:pt x="87" y="5"/>
                  </a:cubicBezTo>
                  <a:cubicBezTo>
                    <a:pt x="33" y="42"/>
                    <a:pt x="0" y="91"/>
                    <a:pt x="33" y="145"/>
                  </a:cubicBezTo>
                  <a:cubicBezTo>
                    <a:pt x="33" y="161"/>
                    <a:pt x="49" y="178"/>
                    <a:pt x="49" y="194"/>
                  </a:cubicBezTo>
                  <a:cubicBezTo>
                    <a:pt x="87" y="211"/>
                    <a:pt x="120" y="211"/>
                    <a:pt x="173" y="211"/>
                  </a:cubicBezTo>
                  <a:cubicBezTo>
                    <a:pt x="206" y="194"/>
                    <a:pt x="223" y="161"/>
                    <a:pt x="223" y="128"/>
                  </a:cubicBezTo>
                  <a:lnTo>
                    <a:pt x="223" y="75"/>
                  </a:lnTo>
                  <a:cubicBezTo>
                    <a:pt x="209" y="34"/>
                    <a:pt x="15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5"/>
            <p:cNvSpPr/>
            <p:nvPr/>
          </p:nvSpPr>
          <p:spPr>
            <a:xfrm>
              <a:off x="4166950" y="29970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120" y="207"/>
                    <a:pt x="136" y="207"/>
                    <a:pt x="174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23" y="67"/>
                    <a:pt x="174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5"/>
            <p:cNvSpPr/>
            <p:nvPr/>
          </p:nvSpPr>
          <p:spPr>
            <a:xfrm>
              <a:off x="4162625" y="29513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18" y="0"/>
                  </a:moveTo>
                  <a:cubicBezTo>
                    <a:pt x="108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27" y="127"/>
                    <a:pt x="227" y="61"/>
                    <a:pt x="173" y="24"/>
                  </a:cubicBezTo>
                  <a:cubicBezTo>
                    <a:pt x="162" y="12"/>
                    <a:pt x="14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5"/>
            <p:cNvSpPr/>
            <p:nvPr/>
          </p:nvSpPr>
          <p:spPr>
            <a:xfrm>
              <a:off x="4194475" y="29620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8"/>
                    <a:pt x="87" y="8"/>
                  </a:cubicBezTo>
                  <a:cubicBezTo>
                    <a:pt x="33" y="25"/>
                    <a:pt x="0" y="95"/>
                    <a:pt x="17" y="148"/>
                  </a:cubicBezTo>
                  <a:cubicBezTo>
                    <a:pt x="41" y="185"/>
                    <a:pt x="78" y="204"/>
                    <a:pt x="115" y="204"/>
                  </a:cubicBezTo>
                  <a:cubicBezTo>
                    <a:pt x="128" y="204"/>
                    <a:pt x="140" y="202"/>
                    <a:pt x="153" y="198"/>
                  </a:cubicBezTo>
                  <a:cubicBezTo>
                    <a:pt x="169" y="198"/>
                    <a:pt x="190" y="181"/>
                    <a:pt x="206" y="165"/>
                  </a:cubicBezTo>
                  <a:cubicBezTo>
                    <a:pt x="223" y="148"/>
                    <a:pt x="239" y="111"/>
                    <a:pt x="223" y="62"/>
                  </a:cubicBezTo>
                  <a:cubicBezTo>
                    <a:pt x="206" y="25"/>
                    <a:pt x="169" y="8"/>
                    <a:pt x="136" y="8"/>
                  </a:cubicBezTo>
                  <a:cubicBezTo>
                    <a:pt x="131" y="3"/>
                    <a:pt x="125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5"/>
            <p:cNvSpPr/>
            <p:nvPr/>
          </p:nvSpPr>
          <p:spPr>
            <a:xfrm>
              <a:off x="4169125" y="2983725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50"/>
                    <a:pt x="0" y="83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3" y="170"/>
                    <a:pt x="33" y="170"/>
                  </a:cubicBezTo>
                  <a:cubicBezTo>
                    <a:pt x="57" y="194"/>
                    <a:pt x="84" y="204"/>
                    <a:pt x="110" y="204"/>
                  </a:cubicBezTo>
                  <a:cubicBezTo>
                    <a:pt x="141" y="204"/>
                    <a:pt x="169" y="190"/>
                    <a:pt x="190" y="170"/>
                  </a:cubicBezTo>
                  <a:cubicBezTo>
                    <a:pt x="206" y="137"/>
                    <a:pt x="206" y="120"/>
                    <a:pt x="206" y="83"/>
                  </a:cubicBezTo>
                  <a:cubicBezTo>
                    <a:pt x="206" y="50"/>
                    <a:pt x="190" y="34"/>
                    <a:pt x="173" y="17"/>
                  </a:cubicBezTo>
                  <a:cubicBezTo>
                    <a:pt x="153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5"/>
            <p:cNvSpPr/>
            <p:nvPr/>
          </p:nvSpPr>
          <p:spPr>
            <a:xfrm>
              <a:off x="4157475" y="29631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0" y="0"/>
                    <a:pt x="54" y="17"/>
                  </a:cubicBezTo>
                  <a:cubicBezTo>
                    <a:pt x="21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6" y="208"/>
                    <a:pt x="104" y="209"/>
                    <a:pt x="112" y="209"/>
                  </a:cubicBezTo>
                  <a:cubicBezTo>
                    <a:pt x="168" y="209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5"/>
            <p:cNvSpPr/>
            <p:nvPr/>
          </p:nvSpPr>
          <p:spPr>
            <a:xfrm>
              <a:off x="4196125" y="3038550"/>
              <a:ext cx="5675" cy="5300"/>
            </a:xfrm>
            <a:custGeom>
              <a:avLst/>
              <a:gdLst/>
              <a:ahLst/>
              <a:cxnLst/>
              <a:rect l="l" t="t" r="r" b="b"/>
              <a:pathLst>
                <a:path w="227" h="212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22"/>
                    <a:pt x="0" y="92"/>
                    <a:pt x="21" y="141"/>
                  </a:cubicBezTo>
                  <a:cubicBezTo>
                    <a:pt x="37" y="158"/>
                    <a:pt x="37" y="178"/>
                    <a:pt x="54" y="178"/>
                  </a:cubicBezTo>
                  <a:cubicBezTo>
                    <a:pt x="87" y="211"/>
                    <a:pt x="124" y="211"/>
                    <a:pt x="157" y="211"/>
                  </a:cubicBezTo>
                  <a:cubicBezTo>
                    <a:pt x="190" y="195"/>
                    <a:pt x="227" y="158"/>
                    <a:pt x="227" y="125"/>
                  </a:cubicBezTo>
                  <a:lnTo>
                    <a:pt x="227" y="75"/>
                  </a:lnTo>
                  <a:cubicBezTo>
                    <a:pt x="196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5"/>
            <p:cNvSpPr/>
            <p:nvPr/>
          </p:nvSpPr>
          <p:spPr>
            <a:xfrm>
              <a:off x="4187150" y="30915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2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17" y="135"/>
                  </a:cubicBezTo>
                  <a:cubicBezTo>
                    <a:pt x="44" y="175"/>
                    <a:pt x="84" y="207"/>
                    <a:pt x="124" y="207"/>
                  </a:cubicBezTo>
                  <a:cubicBezTo>
                    <a:pt x="134" y="207"/>
                    <a:pt x="144" y="205"/>
                    <a:pt x="153" y="201"/>
                  </a:cubicBezTo>
                  <a:cubicBezTo>
                    <a:pt x="207" y="185"/>
                    <a:pt x="240" y="119"/>
                    <a:pt x="223" y="65"/>
                  </a:cubicBezTo>
                  <a:cubicBezTo>
                    <a:pt x="211" y="30"/>
                    <a:pt x="172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5"/>
            <p:cNvSpPr/>
            <p:nvPr/>
          </p:nvSpPr>
          <p:spPr>
            <a:xfrm>
              <a:off x="4183225" y="2965025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8" y="1"/>
                  </a:moveTo>
                  <a:cubicBezTo>
                    <a:pt x="115" y="1"/>
                    <a:pt x="101" y="3"/>
                    <a:pt x="87" y="7"/>
                  </a:cubicBezTo>
                  <a:cubicBezTo>
                    <a:pt x="38" y="27"/>
                    <a:pt x="1" y="93"/>
                    <a:pt x="21" y="147"/>
                  </a:cubicBezTo>
                  <a:cubicBezTo>
                    <a:pt x="38" y="163"/>
                    <a:pt x="38" y="163"/>
                    <a:pt x="54" y="180"/>
                  </a:cubicBezTo>
                  <a:cubicBezTo>
                    <a:pt x="74" y="199"/>
                    <a:pt x="95" y="207"/>
                    <a:pt x="115" y="207"/>
                  </a:cubicBezTo>
                  <a:cubicBezTo>
                    <a:pt x="130" y="207"/>
                    <a:pt x="144" y="203"/>
                    <a:pt x="158" y="196"/>
                  </a:cubicBezTo>
                  <a:cubicBezTo>
                    <a:pt x="207" y="180"/>
                    <a:pt x="228" y="147"/>
                    <a:pt x="228" y="110"/>
                  </a:cubicBezTo>
                  <a:lnTo>
                    <a:pt x="228" y="60"/>
                  </a:lnTo>
                  <a:cubicBezTo>
                    <a:pt x="212" y="20"/>
                    <a:pt x="171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5"/>
            <p:cNvSpPr/>
            <p:nvPr/>
          </p:nvSpPr>
          <p:spPr>
            <a:xfrm>
              <a:off x="4189725" y="30780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1" y="0"/>
                  </a:moveTo>
                  <a:cubicBezTo>
                    <a:pt x="58" y="0"/>
                    <a:pt x="15" y="47"/>
                    <a:pt x="1" y="90"/>
                  </a:cubicBezTo>
                  <a:cubicBezTo>
                    <a:pt x="1" y="106"/>
                    <a:pt x="1" y="123"/>
                    <a:pt x="17" y="143"/>
                  </a:cubicBezTo>
                  <a:lnTo>
                    <a:pt x="17" y="160"/>
                  </a:lnTo>
                  <a:cubicBezTo>
                    <a:pt x="34" y="193"/>
                    <a:pt x="71" y="209"/>
                    <a:pt x="87" y="209"/>
                  </a:cubicBezTo>
                  <a:cubicBezTo>
                    <a:pt x="153" y="209"/>
                    <a:pt x="207" y="176"/>
                    <a:pt x="207" y="123"/>
                  </a:cubicBezTo>
                  <a:cubicBezTo>
                    <a:pt x="223" y="90"/>
                    <a:pt x="207" y="73"/>
                    <a:pt x="190" y="40"/>
                  </a:cubicBezTo>
                  <a:cubicBezTo>
                    <a:pt x="174" y="20"/>
                    <a:pt x="153" y="3"/>
                    <a:pt x="120" y="3"/>
                  </a:cubicBezTo>
                  <a:cubicBezTo>
                    <a:pt x="114" y="1"/>
                    <a:pt x="108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5"/>
            <p:cNvSpPr/>
            <p:nvPr/>
          </p:nvSpPr>
          <p:spPr>
            <a:xfrm>
              <a:off x="4184575" y="30313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"/>
                    <a:pt x="33" y="17"/>
                  </a:cubicBezTo>
                  <a:cubicBezTo>
                    <a:pt x="17" y="34"/>
                    <a:pt x="0" y="71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7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5"/>
            <p:cNvSpPr/>
            <p:nvPr/>
          </p:nvSpPr>
          <p:spPr>
            <a:xfrm>
              <a:off x="4196125" y="305180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115" y="0"/>
                  </a:moveTo>
                  <a:cubicBezTo>
                    <a:pt x="107" y="0"/>
                    <a:pt x="98" y="2"/>
                    <a:pt x="87" y="7"/>
                  </a:cubicBezTo>
                  <a:cubicBezTo>
                    <a:pt x="70" y="7"/>
                    <a:pt x="37" y="24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60" y="195"/>
                    <a:pt x="86" y="203"/>
                    <a:pt x="111" y="203"/>
                  </a:cubicBezTo>
                  <a:cubicBezTo>
                    <a:pt x="142" y="203"/>
                    <a:pt x="172" y="191"/>
                    <a:pt x="190" y="164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61"/>
                    <a:pt x="190" y="40"/>
                    <a:pt x="173" y="24"/>
                  </a:cubicBezTo>
                  <a:cubicBezTo>
                    <a:pt x="150" y="12"/>
                    <a:pt x="13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5"/>
            <p:cNvSpPr/>
            <p:nvPr/>
          </p:nvSpPr>
          <p:spPr>
            <a:xfrm>
              <a:off x="4194050" y="3065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39" y="1"/>
                    <a:pt x="1" y="47"/>
                    <a:pt x="1" y="91"/>
                  </a:cubicBezTo>
                  <a:lnTo>
                    <a:pt x="1" y="144"/>
                  </a:lnTo>
                  <a:cubicBezTo>
                    <a:pt x="1" y="161"/>
                    <a:pt x="17" y="161"/>
                    <a:pt x="17" y="161"/>
                  </a:cubicBezTo>
                  <a:cubicBezTo>
                    <a:pt x="34" y="194"/>
                    <a:pt x="50" y="210"/>
                    <a:pt x="83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86" y="177"/>
                    <a:pt x="207" y="144"/>
                    <a:pt x="207" y="124"/>
                  </a:cubicBezTo>
                  <a:cubicBezTo>
                    <a:pt x="207" y="74"/>
                    <a:pt x="170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5"/>
            <p:cNvSpPr/>
            <p:nvPr/>
          </p:nvSpPr>
          <p:spPr>
            <a:xfrm>
              <a:off x="4126125" y="30944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8" y="0"/>
                  </a:moveTo>
                  <a:cubicBezTo>
                    <a:pt x="56" y="0"/>
                    <a:pt x="15" y="45"/>
                    <a:pt x="1" y="87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90"/>
                    <a:pt x="71" y="190"/>
                    <a:pt x="87" y="211"/>
                  </a:cubicBezTo>
                  <a:cubicBezTo>
                    <a:pt x="120" y="211"/>
                    <a:pt x="157" y="211"/>
                    <a:pt x="174" y="190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23" y="87"/>
                    <a:pt x="207" y="71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3" y="2"/>
                    <a:pt x="105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5"/>
            <p:cNvSpPr/>
            <p:nvPr/>
          </p:nvSpPr>
          <p:spPr>
            <a:xfrm>
              <a:off x="4133450" y="29552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100" y="3"/>
                    <a:pt x="87" y="8"/>
                  </a:cubicBezTo>
                  <a:cubicBezTo>
                    <a:pt x="17" y="24"/>
                    <a:pt x="1" y="90"/>
                    <a:pt x="17" y="144"/>
                  </a:cubicBezTo>
                  <a:cubicBezTo>
                    <a:pt x="29" y="181"/>
                    <a:pt x="71" y="201"/>
                    <a:pt x="113" y="201"/>
                  </a:cubicBezTo>
                  <a:cubicBezTo>
                    <a:pt x="128" y="201"/>
                    <a:pt x="143" y="199"/>
                    <a:pt x="157" y="193"/>
                  </a:cubicBezTo>
                  <a:cubicBezTo>
                    <a:pt x="207" y="177"/>
                    <a:pt x="240" y="111"/>
                    <a:pt x="207" y="57"/>
                  </a:cubicBezTo>
                  <a:cubicBezTo>
                    <a:pt x="194" y="21"/>
                    <a:pt x="162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5"/>
            <p:cNvSpPr/>
            <p:nvPr/>
          </p:nvSpPr>
          <p:spPr>
            <a:xfrm>
              <a:off x="4118400" y="29794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4"/>
                    <a:pt x="1" y="50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53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4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5"/>
            <p:cNvSpPr/>
            <p:nvPr/>
          </p:nvSpPr>
          <p:spPr>
            <a:xfrm>
              <a:off x="4122325" y="2948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4"/>
                  </a:cubicBezTo>
                  <a:cubicBezTo>
                    <a:pt x="50" y="190"/>
                    <a:pt x="66" y="207"/>
                    <a:pt x="103" y="207"/>
                  </a:cubicBez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9" y="167"/>
                    <a:pt x="223" y="120"/>
                  </a:cubicBezTo>
                  <a:cubicBezTo>
                    <a:pt x="223" y="87"/>
                    <a:pt x="206" y="71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5"/>
            <p:cNvSpPr/>
            <p:nvPr/>
          </p:nvSpPr>
          <p:spPr>
            <a:xfrm>
              <a:off x="4123550" y="29346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18" y="1"/>
                  </a:moveTo>
                  <a:cubicBezTo>
                    <a:pt x="108" y="1"/>
                    <a:pt x="98" y="2"/>
                    <a:pt x="87" y="6"/>
                  </a:cubicBezTo>
                  <a:cubicBezTo>
                    <a:pt x="38" y="23"/>
                    <a:pt x="1" y="89"/>
                    <a:pt x="17" y="142"/>
                  </a:cubicBezTo>
                  <a:cubicBezTo>
                    <a:pt x="44" y="178"/>
                    <a:pt x="77" y="207"/>
                    <a:pt x="113" y="207"/>
                  </a:cubicBezTo>
                  <a:cubicBezTo>
                    <a:pt x="127" y="207"/>
                    <a:pt x="142" y="202"/>
                    <a:pt x="157" y="192"/>
                  </a:cubicBezTo>
                  <a:cubicBezTo>
                    <a:pt x="207" y="175"/>
                    <a:pt x="244" y="126"/>
                    <a:pt x="223" y="72"/>
                  </a:cubicBezTo>
                  <a:cubicBezTo>
                    <a:pt x="197" y="32"/>
                    <a:pt x="159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5"/>
            <p:cNvSpPr/>
            <p:nvPr/>
          </p:nvSpPr>
          <p:spPr>
            <a:xfrm>
              <a:off x="4128300" y="29861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9"/>
                  </a:cubicBezTo>
                  <a:cubicBezTo>
                    <a:pt x="33" y="25"/>
                    <a:pt x="0" y="75"/>
                    <a:pt x="33" y="145"/>
                  </a:cubicBezTo>
                  <a:cubicBezTo>
                    <a:pt x="33" y="145"/>
                    <a:pt x="54" y="161"/>
                    <a:pt x="54" y="178"/>
                  </a:cubicBezTo>
                  <a:cubicBezTo>
                    <a:pt x="77" y="189"/>
                    <a:pt x="100" y="203"/>
                    <a:pt x="130" y="203"/>
                  </a:cubicBezTo>
                  <a:cubicBezTo>
                    <a:pt x="143" y="203"/>
                    <a:pt x="157" y="201"/>
                    <a:pt x="174" y="194"/>
                  </a:cubicBezTo>
                  <a:cubicBezTo>
                    <a:pt x="207" y="178"/>
                    <a:pt x="223" y="145"/>
                    <a:pt x="223" y="112"/>
                  </a:cubicBezTo>
                  <a:cubicBezTo>
                    <a:pt x="239" y="91"/>
                    <a:pt x="223" y="75"/>
                    <a:pt x="223" y="58"/>
                  </a:cubicBezTo>
                  <a:cubicBezTo>
                    <a:pt x="211" y="22"/>
                    <a:pt x="16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5"/>
            <p:cNvSpPr/>
            <p:nvPr/>
          </p:nvSpPr>
          <p:spPr>
            <a:xfrm>
              <a:off x="4132625" y="29741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2" y="0"/>
                  </a:moveTo>
                  <a:cubicBezTo>
                    <a:pt x="46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8"/>
                    <a:pt x="113" y="198"/>
                  </a:cubicBezTo>
                  <a:cubicBezTo>
                    <a:pt x="154" y="198"/>
                    <a:pt x="193" y="166"/>
                    <a:pt x="207" y="108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5"/>
            <p:cNvSpPr/>
            <p:nvPr/>
          </p:nvSpPr>
          <p:spPr>
            <a:xfrm>
              <a:off x="4114600" y="2992700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66" y="0"/>
                  </a:moveTo>
                  <a:cubicBezTo>
                    <a:pt x="17" y="17"/>
                    <a:pt x="0" y="87"/>
                    <a:pt x="17" y="136"/>
                  </a:cubicBezTo>
                  <a:cubicBezTo>
                    <a:pt x="29" y="177"/>
                    <a:pt x="72" y="196"/>
                    <a:pt x="113" y="196"/>
                  </a:cubicBezTo>
                  <a:cubicBezTo>
                    <a:pt x="127" y="196"/>
                    <a:pt x="140" y="194"/>
                    <a:pt x="153" y="190"/>
                  </a:cubicBezTo>
                  <a:cubicBezTo>
                    <a:pt x="169" y="190"/>
                    <a:pt x="190" y="174"/>
                    <a:pt x="190" y="174"/>
                  </a:cubicBezTo>
                  <a:cubicBezTo>
                    <a:pt x="223" y="136"/>
                    <a:pt x="223" y="104"/>
                    <a:pt x="206" y="54"/>
                  </a:cubicBezTo>
                  <a:cubicBezTo>
                    <a:pt x="206" y="17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5"/>
            <p:cNvSpPr/>
            <p:nvPr/>
          </p:nvSpPr>
          <p:spPr>
            <a:xfrm>
              <a:off x="4104700" y="29832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2" y="1"/>
                  </a:moveTo>
                  <a:cubicBezTo>
                    <a:pt x="83" y="1"/>
                    <a:pt x="56" y="16"/>
                    <a:pt x="33" y="38"/>
                  </a:cubicBezTo>
                  <a:cubicBezTo>
                    <a:pt x="0" y="71"/>
                    <a:pt x="0" y="88"/>
                    <a:pt x="0" y="125"/>
                  </a:cubicBezTo>
                  <a:cubicBezTo>
                    <a:pt x="0" y="125"/>
                    <a:pt x="0" y="141"/>
                    <a:pt x="17" y="141"/>
                  </a:cubicBezTo>
                  <a:cubicBezTo>
                    <a:pt x="17" y="158"/>
                    <a:pt x="33" y="174"/>
                    <a:pt x="33" y="191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3" y="207"/>
                    <a:pt x="173" y="191"/>
                    <a:pt x="190" y="174"/>
                  </a:cubicBezTo>
                  <a:cubicBezTo>
                    <a:pt x="206" y="158"/>
                    <a:pt x="223" y="125"/>
                    <a:pt x="206" y="88"/>
                  </a:cubicBezTo>
                  <a:cubicBezTo>
                    <a:pt x="206" y="71"/>
                    <a:pt x="190" y="38"/>
                    <a:pt x="173" y="22"/>
                  </a:cubicBezTo>
                  <a:cubicBezTo>
                    <a:pt x="152" y="7"/>
                    <a:pt x="13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5"/>
            <p:cNvSpPr/>
            <p:nvPr/>
          </p:nvSpPr>
          <p:spPr>
            <a:xfrm>
              <a:off x="4111075" y="29414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06" y="0"/>
                  </a:moveTo>
                  <a:cubicBezTo>
                    <a:pt x="95" y="0"/>
                    <a:pt x="83" y="2"/>
                    <a:pt x="71" y="4"/>
                  </a:cubicBezTo>
                  <a:cubicBezTo>
                    <a:pt x="21" y="42"/>
                    <a:pt x="1" y="91"/>
                    <a:pt x="21" y="145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0"/>
                    <a:pt x="157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5"/>
            <p:cNvSpPr/>
            <p:nvPr/>
          </p:nvSpPr>
          <p:spPr>
            <a:xfrm>
              <a:off x="4156225" y="29771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lnTo>
                    <a:pt x="1" y="124"/>
                  </a:lnTo>
                  <a:lnTo>
                    <a:pt x="1" y="140"/>
                  </a:lnTo>
                  <a:lnTo>
                    <a:pt x="17" y="161"/>
                  </a:lnTo>
                  <a:cubicBezTo>
                    <a:pt x="34" y="194"/>
                    <a:pt x="71" y="210"/>
                    <a:pt x="87" y="210"/>
                  </a:cubicBezTo>
                  <a:cubicBezTo>
                    <a:pt x="120" y="210"/>
                    <a:pt x="137" y="210"/>
                    <a:pt x="174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8"/>
                  </a:cubicBezTo>
                  <a:cubicBezTo>
                    <a:pt x="174" y="20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5"/>
            <p:cNvSpPr/>
            <p:nvPr/>
          </p:nvSpPr>
          <p:spPr>
            <a:xfrm>
              <a:off x="4146750" y="29535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4" y="1"/>
                  </a:moveTo>
                  <a:cubicBezTo>
                    <a:pt x="41" y="1"/>
                    <a:pt x="0" y="44"/>
                    <a:pt x="0" y="90"/>
                  </a:cubicBezTo>
                  <a:lnTo>
                    <a:pt x="0" y="140"/>
                  </a:lnTo>
                  <a:lnTo>
                    <a:pt x="17" y="156"/>
                  </a:lnTo>
                  <a:cubicBezTo>
                    <a:pt x="37" y="194"/>
                    <a:pt x="54" y="194"/>
                    <a:pt x="87" y="210"/>
                  </a:cubicBezTo>
                  <a:cubicBezTo>
                    <a:pt x="141" y="210"/>
                    <a:pt x="190" y="177"/>
                    <a:pt x="206" y="123"/>
                  </a:cubicBezTo>
                  <a:cubicBezTo>
                    <a:pt x="206" y="90"/>
                    <a:pt x="206" y="74"/>
                    <a:pt x="190" y="37"/>
                  </a:cubicBezTo>
                  <a:cubicBezTo>
                    <a:pt x="174" y="20"/>
                    <a:pt x="141" y="4"/>
                    <a:pt x="120" y="4"/>
                  </a:cubicBezTo>
                  <a:cubicBezTo>
                    <a:pt x="111" y="2"/>
                    <a:pt x="103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5"/>
            <p:cNvSpPr/>
            <p:nvPr/>
          </p:nvSpPr>
          <p:spPr>
            <a:xfrm>
              <a:off x="4150675" y="30028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14" y="1"/>
                  </a:moveTo>
                  <a:cubicBezTo>
                    <a:pt x="100" y="1"/>
                    <a:pt x="83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3" y="203"/>
                  </a:cubicBezTo>
                  <a:cubicBezTo>
                    <a:pt x="127" y="203"/>
                    <a:pt x="140" y="200"/>
                    <a:pt x="153" y="196"/>
                  </a:cubicBezTo>
                  <a:cubicBezTo>
                    <a:pt x="206" y="180"/>
                    <a:pt x="239" y="126"/>
                    <a:pt x="206" y="60"/>
                  </a:cubicBezTo>
                  <a:cubicBezTo>
                    <a:pt x="194" y="20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5"/>
            <p:cNvSpPr/>
            <p:nvPr/>
          </p:nvSpPr>
          <p:spPr>
            <a:xfrm>
              <a:off x="4148900" y="29414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3" y="0"/>
                  </a:moveTo>
                  <a:cubicBezTo>
                    <a:pt x="85" y="0"/>
                    <a:pt x="55" y="14"/>
                    <a:pt x="34" y="44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" y="126"/>
                    <a:pt x="17" y="147"/>
                  </a:cubicBezTo>
                  <a:cubicBezTo>
                    <a:pt x="17" y="163"/>
                    <a:pt x="34" y="180"/>
                    <a:pt x="55" y="180"/>
                  </a:cubicBezTo>
                  <a:cubicBezTo>
                    <a:pt x="69" y="194"/>
                    <a:pt x="92" y="203"/>
                    <a:pt x="115" y="203"/>
                  </a:cubicBezTo>
                  <a:cubicBezTo>
                    <a:pt x="143" y="203"/>
                    <a:pt x="172" y="190"/>
                    <a:pt x="191" y="163"/>
                  </a:cubicBezTo>
                  <a:cubicBezTo>
                    <a:pt x="207" y="147"/>
                    <a:pt x="224" y="110"/>
                    <a:pt x="207" y="93"/>
                  </a:cubicBezTo>
                  <a:cubicBezTo>
                    <a:pt x="207" y="60"/>
                    <a:pt x="191" y="44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5"/>
            <p:cNvSpPr/>
            <p:nvPr/>
          </p:nvSpPr>
          <p:spPr>
            <a:xfrm>
              <a:off x="4155400" y="29909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50" y="0"/>
                    <a:pt x="1" y="37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37" y="206"/>
                    <a:pt x="186" y="174"/>
                    <a:pt x="207" y="124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5"/>
            <p:cNvSpPr/>
            <p:nvPr/>
          </p:nvSpPr>
          <p:spPr>
            <a:xfrm>
              <a:off x="4143750" y="2967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1"/>
                  </a:moveTo>
                  <a:cubicBezTo>
                    <a:pt x="75" y="1"/>
                    <a:pt x="41" y="16"/>
                    <a:pt x="17" y="39"/>
                  </a:cubicBezTo>
                  <a:cubicBezTo>
                    <a:pt x="1" y="56"/>
                    <a:pt x="1" y="89"/>
                    <a:pt x="1" y="122"/>
                  </a:cubicBezTo>
                  <a:lnTo>
                    <a:pt x="1" y="142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4" y="204"/>
                    <a:pt x="77" y="210"/>
                    <a:pt x="99" y="210"/>
                  </a:cubicBezTo>
                  <a:cubicBezTo>
                    <a:pt x="136" y="210"/>
                    <a:pt x="170" y="196"/>
                    <a:pt x="190" y="175"/>
                  </a:cubicBezTo>
                  <a:cubicBezTo>
                    <a:pt x="223" y="122"/>
                    <a:pt x="207" y="56"/>
                    <a:pt x="174" y="19"/>
                  </a:cubicBezTo>
                  <a:cubicBezTo>
                    <a:pt x="154" y="6"/>
                    <a:pt x="13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5"/>
            <p:cNvSpPr/>
            <p:nvPr/>
          </p:nvSpPr>
          <p:spPr>
            <a:xfrm>
              <a:off x="4138600" y="2995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1"/>
                  </a:moveTo>
                  <a:cubicBezTo>
                    <a:pt x="113" y="1"/>
                    <a:pt x="99" y="3"/>
                    <a:pt x="87" y="7"/>
                  </a:cubicBezTo>
                  <a:cubicBezTo>
                    <a:pt x="34" y="23"/>
                    <a:pt x="1" y="94"/>
                    <a:pt x="17" y="147"/>
                  </a:cubicBezTo>
                  <a:cubicBezTo>
                    <a:pt x="45" y="184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07" y="180"/>
                    <a:pt x="240" y="110"/>
                    <a:pt x="223" y="61"/>
                  </a:cubicBezTo>
                  <a:cubicBezTo>
                    <a:pt x="211" y="20"/>
                    <a:pt x="168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5"/>
            <p:cNvSpPr/>
            <p:nvPr/>
          </p:nvSpPr>
          <p:spPr>
            <a:xfrm>
              <a:off x="4142925" y="29841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0" y="177"/>
                    <a:pt x="63" y="196"/>
                    <a:pt x="107" y="196"/>
                  </a:cubicBezTo>
                  <a:cubicBezTo>
                    <a:pt x="122" y="196"/>
                    <a:pt x="137" y="194"/>
                    <a:pt x="153" y="190"/>
                  </a:cubicBezTo>
                  <a:cubicBezTo>
                    <a:pt x="207" y="169"/>
                    <a:pt x="223" y="120"/>
                    <a:pt x="207" y="50"/>
                  </a:cubicBezTo>
                  <a:cubicBezTo>
                    <a:pt x="190" y="33"/>
                    <a:pt x="17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5"/>
            <p:cNvSpPr/>
            <p:nvPr/>
          </p:nvSpPr>
          <p:spPr>
            <a:xfrm>
              <a:off x="4136025" y="29415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8"/>
                    <a:pt x="1" y="87"/>
                  </a:cubicBezTo>
                  <a:lnTo>
                    <a:pt x="1" y="141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4" y="190"/>
                    <a:pt x="54" y="207"/>
                    <a:pt x="87" y="207"/>
                  </a:cubicBezTo>
                  <a:cubicBezTo>
                    <a:pt x="94" y="209"/>
                    <a:pt x="101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87"/>
                    <a:pt x="207" y="71"/>
                    <a:pt x="190" y="54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5"/>
            <p:cNvSpPr/>
            <p:nvPr/>
          </p:nvSpPr>
          <p:spPr>
            <a:xfrm>
              <a:off x="4176425" y="3084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3" y="0"/>
                  </a:moveTo>
                  <a:cubicBezTo>
                    <a:pt x="38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4" y="193"/>
                    <a:pt x="50" y="193"/>
                    <a:pt x="87" y="210"/>
                  </a:cubicBezTo>
                  <a:cubicBezTo>
                    <a:pt x="137" y="210"/>
                    <a:pt x="190" y="177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0" y="20"/>
                    <a:pt x="137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5"/>
            <p:cNvSpPr/>
            <p:nvPr/>
          </p:nvSpPr>
          <p:spPr>
            <a:xfrm>
              <a:off x="4140775" y="30743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0" y="1"/>
                    <a:pt x="33" y="17"/>
                  </a:cubicBezTo>
                  <a:cubicBezTo>
                    <a:pt x="17" y="34"/>
                    <a:pt x="0" y="50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53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0"/>
                    <a:pt x="206" y="120"/>
                  </a:cubicBezTo>
                  <a:cubicBezTo>
                    <a:pt x="206" y="87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5"/>
            <p:cNvSpPr/>
            <p:nvPr/>
          </p:nvSpPr>
          <p:spPr>
            <a:xfrm>
              <a:off x="4145100" y="30476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103" y="1"/>
                    <a:pt x="66" y="1"/>
                    <a:pt x="50" y="22"/>
                  </a:cubicBezTo>
                  <a:cubicBezTo>
                    <a:pt x="33" y="38"/>
                    <a:pt x="17" y="55"/>
                    <a:pt x="17" y="88"/>
                  </a:cubicBezTo>
                  <a:cubicBezTo>
                    <a:pt x="0" y="104"/>
                    <a:pt x="0" y="125"/>
                    <a:pt x="17" y="141"/>
                  </a:cubicBezTo>
                  <a:cubicBezTo>
                    <a:pt x="17" y="141"/>
                    <a:pt x="17" y="158"/>
                    <a:pt x="33" y="158"/>
                  </a:cubicBezTo>
                  <a:cubicBezTo>
                    <a:pt x="50" y="191"/>
                    <a:pt x="66" y="191"/>
                    <a:pt x="103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88"/>
                    <a:pt x="207" y="71"/>
                    <a:pt x="207" y="38"/>
                  </a:cubicBezTo>
                  <a:cubicBezTo>
                    <a:pt x="186" y="22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5"/>
            <p:cNvSpPr/>
            <p:nvPr/>
          </p:nvSpPr>
          <p:spPr>
            <a:xfrm>
              <a:off x="4141175" y="30608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120" y="1"/>
                  </a:moveTo>
                  <a:cubicBezTo>
                    <a:pt x="109" y="1"/>
                    <a:pt x="98" y="10"/>
                    <a:pt x="87" y="10"/>
                  </a:cubicBezTo>
                  <a:cubicBezTo>
                    <a:pt x="34" y="26"/>
                    <a:pt x="1" y="92"/>
                    <a:pt x="34" y="146"/>
                  </a:cubicBezTo>
                  <a:cubicBezTo>
                    <a:pt x="49" y="183"/>
                    <a:pt x="80" y="203"/>
                    <a:pt x="124" y="203"/>
                  </a:cubicBezTo>
                  <a:cubicBezTo>
                    <a:pt x="139" y="203"/>
                    <a:pt x="156" y="201"/>
                    <a:pt x="174" y="195"/>
                  </a:cubicBezTo>
                  <a:cubicBezTo>
                    <a:pt x="174" y="195"/>
                    <a:pt x="190" y="179"/>
                    <a:pt x="207" y="179"/>
                  </a:cubicBezTo>
                  <a:cubicBezTo>
                    <a:pt x="223" y="146"/>
                    <a:pt x="240" y="113"/>
                    <a:pt x="223" y="59"/>
                  </a:cubicBezTo>
                  <a:cubicBezTo>
                    <a:pt x="207" y="26"/>
                    <a:pt x="174" y="10"/>
                    <a:pt x="137" y="10"/>
                  </a:cubicBezTo>
                  <a:cubicBezTo>
                    <a:pt x="131" y="3"/>
                    <a:pt x="12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5"/>
            <p:cNvSpPr/>
            <p:nvPr/>
          </p:nvSpPr>
          <p:spPr>
            <a:xfrm>
              <a:off x="4189325" y="3019300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03" y="0"/>
                  </a:moveTo>
                  <a:cubicBezTo>
                    <a:pt x="66" y="21"/>
                    <a:pt x="50" y="21"/>
                    <a:pt x="33" y="54"/>
                  </a:cubicBezTo>
                  <a:cubicBezTo>
                    <a:pt x="17" y="70"/>
                    <a:pt x="0" y="87"/>
                    <a:pt x="17" y="124"/>
                  </a:cubicBezTo>
                  <a:lnTo>
                    <a:pt x="17" y="157"/>
                  </a:lnTo>
                  <a:cubicBezTo>
                    <a:pt x="17" y="173"/>
                    <a:pt x="33" y="173"/>
                    <a:pt x="50" y="190"/>
                  </a:cubicBezTo>
                  <a:cubicBezTo>
                    <a:pt x="74" y="207"/>
                    <a:pt x="97" y="216"/>
                    <a:pt x="121" y="216"/>
                  </a:cubicBezTo>
                  <a:cubicBezTo>
                    <a:pt x="149" y="216"/>
                    <a:pt x="177" y="203"/>
                    <a:pt x="206" y="173"/>
                  </a:cubicBezTo>
                  <a:cubicBezTo>
                    <a:pt x="239" y="140"/>
                    <a:pt x="223" y="70"/>
                    <a:pt x="190" y="37"/>
                  </a:cubicBezTo>
                  <a:cubicBezTo>
                    <a:pt x="153" y="21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5"/>
            <p:cNvSpPr/>
            <p:nvPr/>
          </p:nvSpPr>
          <p:spPr>
            <a:xfrm>
              <a:off x="4149325" y="3016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1" y="0"/>
                  </a:moveTo>
                  <a:cubicBezTo>
                    <a:pt x="58" y="0"/>
                    <a:pt x="15" y="46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8" y="193"/>
                    <a:pt x="71" y="209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57" y="3"/>
                    <a:pt x="120" y="3"/>
                  </a:cubicBezTo>
                  <a:cubicBezTo>
                    <a:pt x="114" y="1"/>
                    <a:pt x="107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5"/>
            <p:cNvSpPr/>
            <p:nvPr/>
          </p:nvSpPr>
          <p:spPr>
            <a:xfrm>
              <a:off x="4151500" y="3079725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1" y="1"/>
                  </a:moveTo>
                  <a:cubicBezTo>
                    <a:pt x="68" y="1"/>
                    <a:pt x="48" y="12"/>
                    <a:pt x="33" y="24"/>
                  </a:cubicBezTo>
                  <a:cubicBezTo>
                    <a:pt x="16" y="40"/>
                    <a:pt x="0" y="57"/>
                    <a:pt x="0" y="94"/>
                  </a:cubicBezTo>
                  <a:cubicBezTo>
                    <a:pt x="0" y="110"/>
                    <a:pt x="0" y="127"/>
                    <a:pt x="16" y="143"/>
                  </a:cubicBezTo>
                  <a:cubicBezTo>
                    <a:pt x="16" y="181"/>
                    <a:pt x="54" y="197"/>
                    <a:pt x="87" y="197"/>
                  </a:cubicBezTo>
                  <a:lnTo>
                    <a:pt x="103" y="197"/>
                  </a:lnTo>
                  <a:cubicBezTo>
                    <a:pt x="112" y="200"/>
                    <a:pt x="121" y="201"/>
                    <a:pt x="130" y="201"/>
                  </a:cubicBezTo>
                  <a:cubicBezTo>
                    <a:pt x="172" y="201"/>
                    <a:pt x="206" y="169"/>
                    <a:pt x="206" y="110"/>
                  </a:cubicBezTo>
                  <a:cubicBezTo>
                    <a:pt x="223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0" y="7"/>
                  </a:cubicBezTo>
                  <a:cubicBezTo>
                    <a:pt x="110" y="3"/>
                    <a:pt x="10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5"/>
            <p:cNvSpPr/>
            <p:nvPr/>
          </p:nvSpPr>
          <p:spPr>
            <a:xfrm>
              <a:off x="4148500" y="31094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4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1" y="207"/>
                    <a:pt x="87" y="207"/>
                  </a:cubicBezTo>
                  <a:cubicBezTo>
                    <a:pt x="97" y="210"/>
                    <a:pt x="107" y="211"/>
                    <a:pt x="116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21"/>
                    <a:pt x="153" y="2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5"/>
            <p:cNvSpPr/>
            <p:nvPr/>
          </p:nvSpPr>
          <p:spPr>
            <a:xfrm>
              <a:off x="4154075" y="306790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6" y="1"/>
                  </a:moveTo>
                  <a:cubicBezTo>
                    <a:pt x="66" y="1"/>
                    <a:pt x="37" y="15"/>
                    <a:pt x="17" y="35"/>
                  </a:cubicBezTo>
                  <a:cubicBezTo>
                    <a:pt x="0" y="68"/>
                    <a:pt x="0" y="85"/>
                    <a:pt x="0" y="118"/>
                  </a:cubicBezTo>
                  <a:lnTo>
                    <a:pt x="0" y="138"/>
                  </a:lnTo>
                  <a:cubicBezTo>
                    <a:pt x="0" y="155"/>
                    <a:pt x="17" y="171"/>
                    <a:pt x="33" y="188"/>
                  </a:cubicBezTo>
                  <a:cubicBezTo>
                    <a:pt x="54" y="204"/>
                    <a:pt x="87" y="204"/>
                    <a:pt x="103" y="204"/>
                  </a:cubicBezTo>
                  <a:cubicBezTo>
                    <a:pt x="136" y="204"/>
                    <a:pt x="157" y="188"/>
                    <a:pt x="190" y="171"/>
                  </a:cubicBezTo>
                  <a:cubicBezTo>
                    <a:pt x="206" y="155"/>
                    <a:pt x="206" y="118"/>
                    <a:pt x="206" y="101"/>
                  </a:cubicBezTo>
                  <a:cubicBezTo>
                    <a:pt x="206" y="68"/>
                    <a:pt x="190" y="52"/>
                    <a:pt x="173" y="35"/>
                  </a:cubicBezTo>
                  <a:cubicBezTo>
                    <a:pt x="149" y="11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5"/>
            <p:cNvSpPr/>
            <p:nvPr/>
          </p:nvSpPr>
          <p:spPr>
            <a:xfrm>
              <a:off x="4150250" y="30957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8" y="0"/>
                  </a:moveTo>
                  <a:cubicBezTo>
                    <a:pt x="50" y="0"/>
                    <a:pt x="1" y="43"/>
                    <a:pt x="1" y="90"/>
                  </a:cubicBezTo>
                  <a:lnTo>
                    <a:pt x="1" y="139"/>
                  </a:lnTo>
                  <a:lnTo>
                    <a:pt x="17" y="160"/>
                  </a:lnTo>
                  <a:cubicBezTo>
                    <a:pt x="34" y="193"/>
                    <a:pt x="50" y="193"/>
                    <a:pt x="83" y="209"/>
                  </a:cubicBezTo>
                  <a:cubicBezTo>
                    <a:pt x="137" y="209"/>
                    <a:pt x="186" y="176"/>
                    <a:pt x="207" y="123"/>
                  </a:cubicBezTo>
                  <a:cubicBezTo>
                    <a:pt x="207" y="90"/>
                    <a:pt x="207" y="73"/>
                    <a:pt x="186" y="36"/>
                  </a:cubicBezTo>
                  <a:cubicBezTo>
                    <a:pt x="170" y="20"/>
                    <a:pt x="137" y="3"/>
                    <a:pt x="120" y="3"/>
                  </a:cubicBezTo>
                  <a:cubicBezTo>
                    <a:pt x="113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5"/>
            <p:cNvSpPr/>
            <p:nvPr/>
          </p:nvSpPr>
          <p:spPr>
            <a:xfrm>
              <a:off x="4130050" y="30638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93"/>
                    <a:pt x="33" y="143"/>
                  </a:cubicBezTo>
                  <a:cubicBezTo>
                    <a:pt x="33" y="159"/>
                    <a:pt x="50" y="159"/>
                    <a:pt x="50" y="176"/>
                  </a:cubicBezTo>
                  <a:cubicBezTo>
                    <a:pt x="72" y="198"/>
                    <a:pt x="93" y="207"/>
                    <a:pt x="117" y="207"/>
                  </a:cubicBezTo>
                  <a:cubicBezTo>
                    <a:pt x="133" y="207"/>
                    <a:pt x="150" y="203"/>
                    <a:pt x="169" y="196"/>
                  </a:cubicBezTo>
                  <a:cubicBezTo>
                    <a:pt x="207" y="176"/>
                    <a:pt x="223" y="143"/>
                    <a:pt x="223" y="110"/>
                  </a:cubicBezTo>
                  <a:lnTo>
                    <a:pt x="223" y="56"/>
                  </a:ln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5"/>
            <p:cNvSpPr/>
            <p:nvPr/>
          </p:nvSpPr>
          <p:spPr>
            <a:xfrm>
              <a:off x="4155400" y="3054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6" y="1"/>
                  </a:moveTo>
                  <a:cubicBezTo>
                    <a:pt x="112" y="1"/>
                    <a:pt x="98" y="5"/>
                    <a:pt x="83" y="14"/>
                  </a:cubicBezTo>
                  <a:cubicBezTo>
                    <a:pt x="34" y="31"/>
                    <a:pt x="1" y="84"/>
                    <a:pt x="17" y="134"/>
                  </a:cubicBezTo>
                  <a:cubicBezTo>
                    <a:pt x="34" y="150"/>
                    <a:pt x="34" y="171"/>
                    <a:pt x="50" y="187"/>
                  </a:cubicBezTo>
                  <a:cubicBezTo>
                    <a:pt x="73" y="199"/>
                    <a:pt x="99" y="211"/>
                    <a:pt x="123" y="211"/>
                  </a:cubicBezTo>
                  <a:cubicBezTo>
                    <a:pt x="134" y="211"/>
                    <a:pt x="144" y="209"/>
                    <a:pt x="153" y="204"/>
                  </a:cubicBezTo>
                  <a:cubicBezTo>
                    <a:pt x="186" y="187"/>
                    <a:pt x="223" y="150"/>
                    <a:pt x="223" y="117"/>
                  </a:cubicBezTo>
                  <a:lnTo>
                    <a:pt x="223" y="68"/>
                  </a:ln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5"/>
            <p:cNvSpPr/>
            <p:nvPr/>
          </p:nvSpPr>
          <p:spPr>
            <a:xfrm>
              <a:off x="4138200" y="30883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15" y="0"/>
                  </a:moveTo>
                  <a:cubicBezTo>
                    <a:pt x="84" y="0"/>
                    <a:pt x="54" y="14"/>
                    <a:pt x="33" y="44"/>
                  </a:cubicBezTo>
                  <a:cubicBezTo>
                    <a:pt x="17" y="60"/>
                    <a:pt x="0" y="77"/>
                    <a:pt x="17" y="110"/>
                  </a:cubicBezTo>
                  <a:lnTo>
                    <a:pt x="17" y="147"/>
                  </a:lnTo>
                  <a:cubicBezTo>
                    <a:pt x="17" y="163"/>
                    <a:pt x="33" y="163"/>
                    <a:pt x="50" y="180"/>
                  </a:cubicBezTo>
                  <a:cubicBezTo>
                    <a:pt x="64" y="191"/>
                    <a:pt x="85" y="203"/>
                    <a:pt x="102" y="203"/>
                  </a:cubicBezTo>
                  <a:cubicBezTo>
                    <a:pt x="109" y="203"/>
                    <a:pt x="115" y="201"/>
                    <a:pt x="120" y="196"/>
                  </a:cubicBezTo>
                  <a:cubicBezTo>
                    <a:pt x="153" y="196"/>
                    <a:pt x="173" y="180"/>
                    <a:pt x="190" y="163"/>
                  </a:cubicBezTo>
                  <a:cubicBezTo>
                    <a:pt x="206" y="147"/>
                    <a:pt x="223" y="110"/>
                    <a:pt x="223" y="93"/>
                  </a:cubicBezTo>
                  <a:cubicBezTo>
                    <a:pt x="223" y="60"/>
                    <a:pt x="206" y="44"/>
                    <a:pt x="190" y="23"/>
                  </a:cubicBezTo>
                  <a:cubicBezTo>
                    <a:pt x="166" y="9"/>
                    <a:pt x="140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5"/>
            <p:cNvSpPr/>
            <p:nvPr/>
          </p:nvSpPr>
          <p:spPr>
            <a:xfrm>
              <a:off x="4131700" y="30515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11" y="0"/>
                  </a:moveTo>
                  <a:cubicBezTo>
                    <a:pt x="76" y="0"/>
                    <a:pt x="41" y="14"/>
                    <a:pt x="21" y="35"/>
                  </a:cubicBezTo>
                  <a:cubicBezTo>
                    <a:pt x="0" y="51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21" y="154"/>
                    <a:pt x="21" y="175"/>
                    <a:pt x="38" y="191"/>
                  </a:cubicBezTo>
                  <a:cubicBezTo>
                    <a:pt x="54" y="208"/>
                    <a:pt x="87" y="208"/>
                    <a:pt x="124" y="208"/>
                  </a:cubicBezTo>
                  <a:cubicBezTo>
                    <a:pt x="141" y="208"/>
                    <a:pt x="174" y="191"/>
                    <a:pt x="190" y="175"/>
                  </a:cubicBezTo>
                  <a:cubicBezTo>
                    <a:pt x="207" y="154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5" y="6"/>
                    <a:pt x="13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5"/>
            <p:cNvSpPr/>
            <p:nvPr/>
          </p:nvSpPr>
          <p:spPr>
            <a:xfrm>
              <a:off x="4127875" y="30793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3"/>
                    <a:pt x="17" y="91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34" y="174"/>
                    <a:pt x="50" y="195"/>
                    <a:pt x="104" y="211"/>
                  </a:cubicBezTo>
                  <a:cubicBezTo>
                    <a:pt x="153" y="211"/>
                    <a:pt x="207" y="174"/>
                    <a:pt x="224" y="124"/>
                  </a:cubicBezTo>
                  <a:cubicBezTo>
                    <a:pt x="224" y="91"/>
                    <a:pt x="224" y="54"/>
                    <a:pt x="207" y="38"/>
                  </a:cubicBezTo>
                  <a:cubicBezTo>
                    <a:pt x="191" y="21"/>
                    <a:pt x="153" y="5"/>
                    <a:pt x="137" y="5"/>
                  </a:cubicBezTo>
                  <a:cubicBezTo>
                    <a:pt x="126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5"/>
            <p:cNvSpPr/>
            <p:nvPr/>
          </p:nvSpPr>
          <p:spPr>
            <a:xfrm>
              <a:off x="4136025" y="3022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8" y="1"/>
                  </a:moveTo>
                  <a:cubicBezTo>
                    <a:pt x="67" y="1"/>
                    <a:pt x="3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76"/>
                    <a:pt x="34" y="176"/>
                  </a:cubicBezTo>
                  <a:cubicBezTo>
                    <a:pt x="58" y="201"/>
                    <a:pt x="86" y="211"/>
                    <a:pt x="112" y="211"/>
                  </a:cubicBezTo>
                  <a:cubicBezTo>
                    <a:pt x="143" y="211"/>
                    <a:pt x="172" y="197"/>
                    <a:pt x="190" y="176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73"/>
                    <a:pt x="190" y="40"/>
                    <a:pt x="174" y="24"/>
                  </a:cubicBezTo>
                  <a:cubicBezTo>
                    <a:pt x="150" y="9"/>
                    <a:pt x="123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4136025" y="31022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3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4" y="169"/>
                  </a:cubicBezTo>
                  <a:cubicBezTo>
                    <a:pt x="54" y="186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86"/>
                  </a:cubicBezTo>
                  <a:cubicBezTo>
                    <a:pt x="190" y="169"/>
                    <a:pt x="207" y="153"/>
                    <a:pt x="223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4137775" y="3009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2"/>
                    <a:pt x="34" y="141"/>
                  </a:cubicBezTo>
                  <a:cubicBezTo>
                    <a:pt x="46" y="180"/>
                    <a:pt x="77" y="208"/>
                    <a:pt x="112" y="208"/>
                  </a:cubicBezTo>
                  <a:cubicBezTo>
                    <a:pt x="126" y="208"/>
                    <a:pt x="140" y="204"/>
                    <a:pt x="153" y="195"/>
                  </a:cubicBezTo>
                  <a:cubicBezTo>
                    <a:pt x="223" y="174"/>
                    <a:pt x="240" y="125"/>
                    <a:pt x="223" y="71"/>
                  </a:cubicBezTo>
                  <a:cubicBezTo>
                    <a:pt x="210" y="30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4135625" y="30369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0" y="0"/>
                    <a:pt x="33" y="17"/>
                    <a:pt x="17" y="70"/>
                  </a:cubicBezTo>
                  <a:cubicBezTo>
                    <a:pt x="0" y="70"/>
                    <a:pt x="0" y="87"/>
                    <a:pt x="0" y="87"/>
                  </a:cubicBezTo>
                  <a:lnTo>
                    <a:pt x="0" y="140"/>
                  </a:lnTo>
                  <a:cubicBezTo>
                    <a:pt x="17" y="173"/>
                    <a:pt x="33" y="190"/>
                    <a:pt x="70" y="206"/>
                  </a:cubicBezTo>
                  <a:lnTo>
                    <a:pt x="87" y="206"/>
                  </a:ln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4149725" y="303102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24" y="0"/>
                  </a:moveTo>
                  <a:cubicBezTo>
                    <a:pt x="108" y="0"/>
                    <a:pt x="90" y="4"/>
                    <a:pt x="71" y="14"/>
                  </a:cubicBezTo>
                  <a:cubicBezTo>
                    <a:pt x="22" y="30"/>
                    <a:pt x="1" y="84"/>
                    <a:pt x="22" y="133"/>
                  </a:cubicBezTo>
                  <a:cubicBezTo>
                    <a:pt x="34" y="187"/>
                    <a:pt x="76" y="209"/>
                    <a:pt x="119" y="209"/>
                  </a:cubicBezTo>
                  <a:cubicBezTo>
                    <a:pt x="132" y="209"/>
                    <a:pt x="145" y="207"/>
                    <a:pt x="158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8"/>
                    <a:pt x="166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4182000" y="30592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1"/>
                  </a:moveTo>
                  <a:cubicBezTo>
                    <a:pt x="57" y="1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50" y="193"/>
                    <a:pt x="70" y="210"/>
                    <a:pt x="103" y="210"/>
                  </a:cubicBezTo>
                  <a:cubicBezTo>
                    <a:pt x="153" y="210"/>
                    <a:pt x="207" y="177"/>
                    <a:pt x="223" y="123"/>
                  </a:cubicBezTo>
                  <a:cubicBezTo>
                    <a:pt x="223" y="90"/>
                    <a:pt x="207" y="74"/>
                    <a:pt x="190" y="37"/>
                  </a:cubicBezTo>
                  <a:cubicBezTo>
                    <a:pt x="190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4176425" y="30993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33" y="1"/>
                  </a:moveTo>
                  <a:cubicBezTo>
                    <a:pt x="117" y="1"/>
                    <a:pt x="101" y="5"/>
                    <a:pt x="87" y="16"/>
                  </a:cubicBezTo>
                  <a:cubicBezTo>
                    <a:pt x="34" y="32"/>
                    <a:pt x="1" y="82"/>
                    <a:pt x="34" y="136"/>
                  </a:cubicBezTo>
                  <a:cubicBezTo>
                    <a:pt x="47" y="175"/>
                    <a:pt x="84" y="207"/>
                    <a:pt x="133" y="207"/>
                  </a:cubicBezTo>
                  <a:cubicBezTo>
                    <a:pt x="145" y="207"/>
                    <a:pt x="157" y="206"/>
                    <a:pt x="170" y="202"/>
                  </a:cubicBezTo>
                  <a:cubicBezTo>
                    <a:pt x="223" y="185"/>
                    <a:pt x="240" y="119"/>
                    <a:pt x="223" y="65"/>
                  </a:cubicBezTo>
                  <a:cubicBezTo>
                    <a:pt x="212" y="30"/>
                    <a:pt x="172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4177250" y="3071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91"/>
                    <a:pt x="34" y="144"/>
                  </a:cubicBezTo>
                  <a:cubicBezTo>
                    <a:pt x="49" y="181"/>
                    <a:pt x="80" y="202"/>
                    <a:pt x="124" y="202"/>
                  </a:cubicBezTo>
                  <a:cubicBezTo>
                    <a:pt x="139" y="202"/>
                    <a:pt x="156" y="199"/>
                    <a:pt x="174" y="194"/>
                  </a:cubicBezTo>
                  <a:cubicBezTo>
                    <a:pt x="223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4103350" y="29955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06" y="1"/>
                  </a:moveTo>
                  <a:cubicBezTo>
                    <a:pt x="95" y="1"/>
                    <a:pt x="83" y="2"/>
                    <a:pt x="71" y="5"/>
                  </a:cubicBezTo>
                  <a:cubicBezTo>
                    <a:pt x="21" y="21"/>
                    <a:pt x="1" y="92"/>
                    <a:pt x="21" y="145"/>
                  </a:cubicBezTo>
                  <a:cubicBezTo>
                    <a:pt x="21" y="162"/>
                    <a:pt x="38" y="178"/>
                    <a:pt x="54" y="178"/>
                  </a:cubicBezTo>
                  <a:cubicBezTo>
                    <a:pt x="64" y="197"/>
                    <a:pt x="86" y="205"/>
                    <a:pt x="110" y="205"/>
                  </a:cubicBezTo>
                  <a:cubicBezTo>
                    <a:pt x="126" y="205"/>
                    <a:pt x="144" y="201"/>
                    <a:pt x="157" y="195"/>
                  </a:cubicBezTo>
                  <a:cubicBezTo>
                    <a:pt x="190" y="195"/>
                    <a:pt x="227" y="145"/>
                    <a:pt x="227" y="108"/>
                  </a:cubicBezTo>
                  <a:cubicBezTo>
                    <a:pt x="227" y="92"/>
                    <a:pt x="227" y="75"/>
                    <a:pt x="207" y="75"/>
                  </a:cubicBezTo>
                  <a:cubicBezTo>
                    <a:pt x="193" y="31"/>
                    <a:pt x="157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4173450" y="30217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4" y="0"/>
                  </a:moveTo>
                  <a:cubicBezTo>
                    <a:pt x="51" y="0"/>
                    <a:pt x="14" y="35"/>
                    <a:pt x="0" y="91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94"/>
                    <a:pt x="66" y="194"/>
                    <a:pt x="103" y="210"/>
                  </a:cubicBezTo>
                  <a:cubicBezTo>
                    <a:pt x="153" y="210"/>
                    <a:pt x="206" y="177"/>
                    <a:pt x="206" y="128"/>
                  </a:cubicBezTo>
                  <a:cubicBezTo>
                    <a:pt x="223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4183225" y="30454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94" y="1"/>
                  </a:moveTo>
                  <a:cubicBezTo>
                    <a:pt x="40" y="1"/>
                    <a:pt x="1" y="46"/>
                    <a:pt x="1" y="88"/>
                  </a:cubicBezTo>
                  <a:lnTo>
                    <a:pt x="1" y="125"/>
                  </a:lnTo>
                  <a:lnTo>
                    <a:pt x="1" y="142"/>
                  </a:lnTo>
                  <a:cubicBezTo>
                    <a:pt x="1" y="142"/>
                    <a:pt x="1" y="158"/>
                    <a:pt x="21" y="158"/>
                  </a:cubicBezTo>
                  <a:cubicBezTo>
                    <a:pt x="38" y="191"/>
                    <a:pt x="54" y="212"/>
                    <a:pt x="87" y="212"/>
                  </a:cubicBezTo>
                  <a:cubicBezTo>
                    <a:pt x="104" y="212"/>
                    <a:pt x="141" y="212"/>
                    <a:pt x="158" y="191"/>
                  </a:cubicBezTo>
                  <a:cubicBezTo>
                    <a:pt x="191" y="175"/>
                    <a:pt x="191" y="142"/>
                    <a:pt x="207" y="125"/>
                  </a:cubicBezTo>
                  <a:cubicBezTo>
                    <a:pt x="207" y="88"/>
                    <a:pt x="207" y="71"/>
                    <a:pt x="191" y="55"/>
                  </a:cubicBezTo>
                  <a:cubicBezTo>
                    <a:pt x="174" y="22"/>
                    <a:pt x="158" y="5"/>
                    <a:pt x="125" y="5"/>
                  </a:cubicBezTo>
                  <a:cubicBezTo>
                    <a:pt x="114" y="2"/>
                    <a:pt x="104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4193550" y="29754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40" y="1"/>
                  </a:moveTo>
                  <a:cubicBezTo>
                    <a:pt x="103" y="1"/>
                    <a:pt x="70" y="1"/>
                    <a:pt x="54" y="22"/>
                  </a:cubicBezTo>
                  <a:cubicBezTo>
                    <a:pt x="37" y="38"/>
                    <a:pt x="21" y="55"/>
                    <a:pt x="21" y="87"/>
                  </a:cubicBezTo>
                  <a:cubicBezTo>
                    <a:pt x="0" y="104"/>
                    <a:pt x="21" y="125"/>
                    <a:pt x="21" y="141"/>
                  </a:cubicBezTo>
                  <a:cubicBezTo>
                    <a:pt x="21" y="158"/>
                    <a:pt x="21" y="158"/>
                    <a:pt x="37" y="158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4"/>
                    <a:pt x="227" y="125"/>
                  </a:cubicBezTo>
                  <a:cubicBezTo>
                    <a:pt x="227" y="87"/>
                    <a:pt x="227" y="71"/>
                    <a:pt x="206" y="38"/>
                  </a:cubicBezTo>
                  <a:cubicBezTo>
                    <a:pt x="190" y="22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4189325" y="30034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0"/>
                    <a:pt x="17" y="140"/>
                  </a:cubicBezTo>
                  <a:lnTo>
                    <a:pt x="17" y="173"/>
                  </a:lnTo>
                  <a:cubicBezTo>
                    <a:pt x="33" y="190"/>
                    <a:pt x="66" y="206"/>
                    <a:pt x="87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190" y="173"/>
                    <a:pt x="206" y="157"/>
                    <a:pt x="206" y="120"/>
                  </a:cubicBezTo>
                  <a:cubicBezTo>
                    <a:pt x="223" y="103"/>
                    <a:pt x="206" y="70"/>
                    <a:pt x="190" y="54"/>
                  </a:cubicBezTo>
                  <a:cubicBezTo>
                    <a:pt x="169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4191475" y="2989550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56"/>
                    <a:pt x="1" y="77"/>
                    <a:pt x="1" y="110"/>
                  </a:cubicBezTo>
                  <a:cubicBezTo>
                    <a:pt x="17" y="126"/>
                    <a:pt x="17" y="126"/>
                    <a:pt x="17" y="143"/>
                  </a:cubicBezTo>
                  <a:cubicBezTo>
                    <a:pt x="17" y="143"/>
                    <a:pt x="34" y="159"/>
                    <a:pt x="50" y="180"/>
                  </a:cubicBezTo>
                  <a:cubicBezTo>
                    <a:pt x="67" y="197"/>
                    <a:pt x="104" y="197"/>
                    <a:pt x="120" y="197"/>
                  </a:cubicBezTo>
                  <a:cubicBezTo>
                    <a:pt x="153" y="197"/>
                    <a:pt x="170" y="180"/>
                    <a:pt x="186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07" y="56"/>
                    <a:pt x="207" y="40"/>
                    <a:pt x="170" y="23"/>
                  </a:cubicBezTo>
                  <a:cubicBezTo>
                    <a:pt x="155" y="9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4160550" y="30234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0"/>
                  </a:moveTo>
                  <a:cubicBezTo>
                    <a:pt x="94" y="0"/>
                    <a:pt x="80" y="2"/>
                    <a:pt x="67" y="6"/>
                  </a:cubicBezTo>
                  <a:cubicBezTo>
                    <a:pt x="17" y="23"/>
                    <a:pt x="1" y="76"/>
                    <a:pt x="17" y="142"/>
                  </a:cubicBezTo>
                  <a:cubicBezTo>
                    <a:pt x="30" y="183"/>
                    <a:pt x="61" y="202"/>
                    <a:pt x="106" y="202"/>
                  </a:cubicBezTo>
                  <a:cubicBezTo>
                    <a:pt x="120" y="202"/>
                    <a:pt x="136" y="200"/>
                    <a:pt x="153" y="196"/>
                  </a:cubicBezTo>
                  <a:cubicBezTo>
                    <a:pt x="207" y="179"/>
                    <a:pt x="223" y="109"/>
                    <a:pt x="207" y="60"/>
                  </a:cubicBezTo>
                  <a:cubicBezTo>
                    <a:pt x="191" y="20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4162625" y="30908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5" y="1"/>
                  </a:moveTo>
                  <a:cubicBezTo>
                    <a:pt x="86" y="1"/>
                    <a:pt x="56" y="14"/>
                    <a:pt x="37" y="44"/>
                  </a:cubicBezTo>
                  <a:cubicBezTo>
                    <a:pt x="21" y="60"/>
                    <a:pt x="0" y="93"/>
                    <a:pt x="0" y="110"/>
                  </a:cubicBezTo>
                  <a:cubicBezTo>
                    <a:pt x="21" y="126"/>
                    <a:pt x="21" y="126"/>
                    <a:pt x="21" y="147"/>
                  </a:cubicBezTo>
                  <a:cubicBezTo>
                    <a:pt x="21" y="163"/>
                    <a:pt x="37" y="180"/>
                    <a:pt x="54" y="180"/>
                  </a:cubicBezTo>
                  <a:cubicBezTo>
                    <a:pt x="69" y="195"/>
                    <a:pt x="91" y="203"/>
                    <a:pt x="114" y="203"/>
                  </a:cubicBezTo>
                  <a:cubicBezTo>
                    <a:pt x="142" y="203"/>
                    <a:pt x="172" y="191"/>
                    <a:pt x="190" y="163"/>
                  </a:cubicBezTo>
                  <a:cubicBezTo>
                    <a:pt x="206" y="147"/>
                    <a:pt x="227" y="126"/>
                    <a:pt x="227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4162625" y="31052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1"/>
                  </a:moveTo>
                  <a:cubicBezTo>
                    <a:pt x="70" y="1"/>
                    <a:pt x="21" y="17"/>
                    <a:pt x="0" y="67"/>
                  </a:cubicBezTo>
                  <a:lnTo>
                    <a:pt x="0" y="87"/>
                  </a:lnTo>
                  <a:lnTo>
                    <a:pt x="0" y="137"/>
                  </a:lnTo>
                  <a:cubicBezTo>
                    <a:pt x="21" y="170"/>
                    <a:pt x="37" y="190"/>
                    <a:pt x="54" y="207"/>
                  </a:cubicBezTo>
                  <a:lnTo>
                    <a:pt x="87" y="207"/>
                  </a:lnTo>
                  <a:cubicBezTo>
                    <a:pt x="94" y="209"/>
                    <a:pt x="100" y="210"/>
                    <a:pt x="107" y="210"/>
                  </a:cubicBezTo>
                  <a:cubicBezTo>
                    <a:pt x="152" y="210"/>
                    <a:pt x="192" y="16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4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4162625" y="3009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40" y="1"/>
                  </a:moveTo>
                  <a:cubicBezTo>
                    <a:pt x="70" y="1"/>
                    <a:pt x="21" y="34"/>
                    <a:pt x="21" y="88"/>
                  </a:cubicBezTo>
                  <a:cubicBezTo>
                    <a:pt x="0" y="104"/>
                    <a:pt x="21" y="121"/>
                    <a:pt x="21" y="137"/>
                  </a:cubicBezTo>
                  <a:cubicBezTo>
                    <a:pt x="21" y="154"/>
                    <a:pt x="21" y="154"/>
                    <a:pt x="37" y="170"/>
                  </a:cubicBezTo>
                  <a:cubicBezTo>
                    <a:pt x="54" y="191"/>
                    <a:pt x="70" y="207"/>
                    <a:pt x="103" y="207"/>
                  </a:cubicBezTo>
                  <a:cubicBezTo>
                    <a:pt x="157" y="207"/>
                    <a:pt x="206" y="170"/>
                    <a:pt x="227" y="121"/>
                  </a:cubicBezTo>
                  <a:cubicBezTo>
                    <a:pt x="227" y="88"/>
                    <a:pt x="227" y="67"/>
                    <a:pt x="206" y="34"/>
                  </a:cubicBezTo>
                  <a:cubicBezTo>
                    <a:pt x="190" y="17"/>
                    <a:pt x="157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4159225" y="30420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0"/>
                  </a:moveTo>
                  <a:cubicBezTo>
                    <a:pt x="70" y="0"/>
                    <a:pt x="17" y="37"/>
                    <a:pt x="17" y="87"/>
                  </a:cubicBezTo>
                  <a:cubicBezTo>
                    <a:pt x="0" y="103"/>
                    <a:pt x="17" y="140"/>
                    <a:pt x="17" y="157"/>
                  </a:cubicBezTo>
                  <a:lnTo>
                    <a:pt x="33" y="173"/>
                  </a:lnTo>
                  <a:cubicBezTo>
                    <a:pt x="54" y="190"/>
                    <a:pt x="70" y="206"/>
                    <a:pt x="103" y="206"/>
                  </a:cubicBezTo>
                  <a:cubicBezTo>
                    <a:pt x="112" y="209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3"/>
                    <a:pt x="223" y="70"/>
                    <a:pt x="206" y="54"/>
                  </a:cubicBezTo>
                  <a:cubicBezTo>
                    <a:pt x="190" y="37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4165700" y="3063875"/>
              <a:ext cx="6025" cy="5075"/>
            </a:xfrm>
            <a:custGeom>
              <a:avLst/>
              <a:gdLst/>
              <a:ahLst/>
              <a:cxnLst/>
              <a:rect l="l" t="t" r="r" b="b"/>
              <a:pathLst>
                <a:path w="241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93"/>
                    <a:pt x="17" y="143"/>
                  </a:cubicBezTo>
                  <a:cubicBezTo>
                    <a:pt x="30" y="183"/>
                    <a:pt x="73" y="202"/>
                    <a:pt x="114" y="202"/>
                  </a:cubicBezTo>
                  <a:cubicBezTo>
                    <a:pt x="128" y="202"/>
                    <a:pt x="141" y="200"/>
                    <a:pt x="154" y="196"/>
                  </a:cubicBezTo>
                  <a:cubicBezTo>
                    <a:pt x="207" y="176"/>
                    <a:pt x="240" y="110"/>
                    <a:pt x="207" y="56"/>
                  </a:cubicBezTo>
                  <a:cubicBezTo>
                    <a:pt x="192" y="19"/>
                    <a:pt x="160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4169950" y="3052075"/>
              <a:ext cx="5575" cy="5225"/>
            </a:xfrm>
            <a:custGeom>
              <a:avLst/>
              <a:gdLst/>
              <a:ahLst/>
              <a:cxnLst/>
              <a:rect l="l" t="t" r="r" b="b"/>
              <a:pathLst>
                <a:path w="223" h="209" extrusionOk="0">
                  <a:moveTo>
                    <a:pt x="97" y="0"/>
                  </a:moveTo>
                  <a:cubicBezTo>
                    <a:pt x="87" y="0"/>
                    <a:pt x="78" y="4"/>
                    <a:pt x="70" y="13"/>
                  </a:cubicBezTo>
                  <a:cubicBezTo>
                    <a:pt x="37" y="13"/>
                    <a:pt x="16" y="29"/>
                    <a:pt x="16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2" y="190"/>
                    <a:pt x="55" y="208"/>
                    <a:pt x="98" y="208"/>
                  </a:cubicBezTo>
                  <a:cubicBezTo>
                    <a:pt x="112" y="208"/>
                    <a:pt x="127" y="206"/>
                    <a:pt x="140" y="202"/>
                  </a:cubicBezTo>
                  <a:cubicBezTo>
                    <a:pt x="190" y="186"/>
                    <a:pt x="223" y="116"/>
                    <a:pt x="206" y="66"/>
                  </a:cubicBezTo>
                  <a:cubicBezTo>
                    <a:pt x="190" y="50"/>
                    <a:pt x="157" y="13"/>
                    <a:pt x="140" y="13"/>
                  </a:cubicBezTo>
                  <a:cubicBezTo>
                    <a:pt x="122" y="4"/>
                    <a:pt x="108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4164775" y="3078000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6" y="0"/>
                  </a:moveTo>
                  <a:cubicBezTo>
                    <a:pt x="114" y="0"/>
                    <a:pt x="101" y="2"/>
                    <a:pt x="87" y="6"/>
                  </a:cubicBezTo>
                  <a:cubicBezTo>
                    <a:pt x="38" y="23"/>
                    <a:pt x="1" y="93"/>
                    <a:pt x="17" y="146"/>
                  </a:cubicBezTo>
                  <a:cubicBezTo>
                    <a:pt x="33" y="184"/>
                    <a:pt x="74" y="202"/>
                    <a:pt x="116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3" y="60"/>
                  </a:cubicBezTo>
                  <a:cubicBezTo>
                    <a:pt x="199" y="20"/>
                    <a:pt x="164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4170350" y="303565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4" y="0"/>
                  </a:moveTo>
                  <a:cubicBezTo>
                    <a:pt x="93" y="0"/>
                    <a:pt x="58" y="14"/>
                    <a:pt x="38" y="35"/>
                  </a:cubicBezTo>
                  <a:cubicBezTo>
                    <a:pt x="21" y="51"/>
                    <a:pt x="0" y="88"/>
                    <a:pt x="21" y="105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66" y="204"/>
                    <a:pt x="84" y="209"/>
                    <a:pt x="103" y="209"/>
                  </a:cubicBezTo>
                  <a:cubicBezTo>
                    <a:pt x="134" y="209"/>
                    <a:pt x="170" y="194"/>
                    <a:pt x="190" y="171"/>
                  </a:cubicBezTo>
                  <a:cubicBezTo>
                    <a:pt x="227" y="121"/>
                    <a:pt x="227" y="51"/>
                    <a:pt x="174" y="18"/>
                  </a:cubicBezTo>
                  <a:cubicBezTo>
                    <a:pt x="161" y="6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4184975" y="2952725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10" y="1"/>
                  </a:moveTo>
                  <a:cubicBezTo>
                    <a:pt x="75" y="1"/>
                    <a:pt x="41" y="16"/>
                    <a:pt x="17" y="37"/>
                  </a:cubicBezTo>
                  <a:cubicBezTo>
                    <a:pt x="1" y="53"/>
                    <a:pt x="1" y="86"/>
                    <a:pt x="1" y="123"/>
                  </a:cubicBezTo>
                  <a:lnTo>
                    <a:pt x="1" y="140"/>
                  </a:lnTo>
                  <a:cubicBezTo>
                    <a:pt x="1" y="156"/>
                    <a:pt x="17" y="173"/>
                    <a:pt x="34" y="189"/>
                  </a:cubicBezTo>
                  <a:cubicBezTo>
                    <a:pt x="55" y="210"/>
                    <a:pt x="88" y="210"/>
                    <a:pt x="104" y="210"/>
                  </a:cubicBezTo>
                  <a:cubicBezTo>
                    <a:pt x="137" y="210"/>
                    <a:pt x="174" y="189"/>
                    <a:pt x="191" y="173"/>
                  </a:cubicBezTo>
                  <a:cubicBezTo>
                    <a:pt x="207" y="156"/>
                    <a:pt x="207" y="123"/>
                    <a:pt x="207" y="86"/>
                  </a:cubicBezTo>
                  <a:cubicBezTo>
                    <a:pt x="207" y="70"/>
                    <a:pt x="191" y="37"/>
                    <a:pt x="174" y="20"/>
                  </a:cubicBezTo>
                  <a:cubicBezTo>
                    <a:pt x="154" y="6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4086650" y="3027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71" y="1"/>
                    <a:pt x="17" y="34"/>
                    <a:pt x="17" y="83"/>
                  </a:cubicBezTo>
                  <a:cubicBezTo>
                    <a:pt x="1" y="104"/>
                    <a:pt x="17" y="121"/>
                    <a:pt x="17" y="137"/>
                  </a:cubicBezTo>
                  <a:cubicBezTo>
                    <a:pt x="17" y="154"/>
                    <a:pt x="17" y="154"/>
                    <a:pt x="34" y="170"/>
                  </a:cubicBezTo>
                  <a:cubicBezTo>
                    <a:pt x="50" y="187"/>
                    <a:pt x="71" y="207"/>
                    <a:pt x="104" y="207"/>
                  </a:cubicBezTo>
                  <a:cubicBezTo>
                    <a:pt x="120" y="207"/>
                    <a:pt x="153" y="207"/>
                    <a:pt x="174" y="187"/>
                  </a:cubicBezTo>
                  <a:cubicBezTo>
                    <a:pt x="207" y="170"/>
                    <a:pt x="207" y="154"/>
                    <a:pt x="223" y="121"/>
                  </a:cubicBezTo>
                  <a:cubicBezTo>
                    <a:pt x="223" y="67"/>
                    <a:pt x="19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4082325" y="2981975"/>
              <a:ext cx="5600" cy="4925"/>
            </a:xfrm>
            <a:custGeom>
              <a:avLst/>
              <a:gdLst/>
              <a:ahLst/>
              <a:cxnLst/>
              <a:rect l="l" t="t" r="r" b="b"/>
              <a:pathLst>
                <a:path w="224" h="197" extrusionOk="0">
                  <a:moveTo>
                    <a:pt x="104" y="1"/>
                  </a:moveTo>
                  <a:cubicBezTo>
                    <a:pt x="71" y="1"/>
                    <a:pt x="54" y="17"/>
                    <a:pt x="38" y="34"/>
                  </a:cubicBezTo>
                  <a:cubicBezTo>
                    <a:pt x="17" y="50"/>
                    <a:pt x="1" y="87"/>
                    <a:pt x="1" y="104"/>
                  </a:cubicBezTo>
                  <a:cubicBezTo>
                    <a:pt x="17" y="120"/>
                    <a:pt x="17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88"/>
                    <a:pt x="90" y="196"/>
                    <a:pt x="113" y="196"/>
                  </a:cubicBezTo>
                  <a:cubicBezTo>
                    <a:pt x="142" y="196"/>
                    <a:pt x="172" y="183"/>
                    <a:pt x="190" y="153"/>
                  </a:cubicBezTo>
                  <a:cubicBezTo>
                    <a:pt x="223" y="120"/>
                    <a:pt x="223" y="50"/>
                    <a:pt x="174" y="17"/>
                  </a:cubicBezTo>
                  <a:cubicBezTo>
                    <a:pt x="157" y="1"/>
                    <a:pt x="14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4082750" y="3040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70" y="0"/>
                    <a:pt x="21" y="33"/>
                    <a:pt x="0" y="83"/>
                  </a:cubicBezTo>
                  <a:lnTo>
                    <a:pt x="0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7" y="186"/>
                    <a:pt x="70" y="206"/>
                    <a:pt x="87" y="206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8" y="210"/>
                    <a:pt x="206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4088825" y="3014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3" y="0"/>
                  </a:moveTo>
                  <a:cubicBezTo>
                    <a:pt x="66" y="0"/>
                    <a:pt x="50" y="21"/>
                    <a:pt x="33" y="37"/>
                  </a:cubicBezTo>
                  <a:cubicBezTo>
                    <a:pt x="17" y="54"/>
                    <a:pt x="0" y="87"/>
                    <a:pt x="17" y="124"/>
                  </a:cubicBezTo>
                  <a:lnTo>
                    <a:pt x="17" y="140"/>
                  </a:lnTo>
                  <a:cubicBezTo>
                    <a:pt x="17" y="157"/>
                    <a:pt x="33" y="173"/>
                    <a:pt x="50" y="190"/>
                  </a:cubicBezTo>
                  <a:cubicBezTo>
                    <a:pt x="70" y="204"/>
                    <a:pt x="90" y="209"/>
                    <a:pt x="108" y="209"/>
                  </a:cubicBezTo>
                  <a:cubicBezTo>
                    <a:pt x="139" y="209"/>
                    <a:pt x="167" y="194"/>
                    <a:pt x="190" y="173"/>
                  </a:cubicBezTo>
                  <a:cubicBezTo>
                    <a:pt x="223" y="140"/>
                    <a:pt x="223" y="124"/>
                    <a:pt x="223" y="87"/>
                  </a:cubicBezTo>
                  <a:cubicBezTo>
                    <a:pt x="223" y="70"/>
                    <a:pt x="206" y="37"/>
                    <a:pt x="190" y="21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4086650" y="29377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cubicBezTo>
                    <a:pt x="17" y="153"/>
                    <a:pt x="17" y="153"/>
                    <a:pt x="34" y="170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0" y="209"/>
                    <a:pt x="116" y="210"/>
                    <a:pt x="123" y="210"/>
                  </a:cubicBezTo>
                  <a:cubicBezTo>
                    <a:pt x="166" y="210"/>
                    <a:pt x="209" y="164"/>
                    <a:pt x="223" y="121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4077175" y="29935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41" y="0"/>
                  </a:moveTo>
                  <a:cubicBezTo>
                    <a:pt x="103" y="0"/>
                    <a:pt x="70" y="21"/>
                    <a:pt x="54" y="21"/>
                  </a:cubicBezTo>
                  <a:cubicBezTo>
                    <a:pt x="38" y="38"/>
                    <a:pt x="17" y="71"/>
                    <a:pt x="17" y="87"/>
                  </a:cubicBezTo>
                  <a:cubicBezTo>
                    <a:pt x="0" y="103"/>
                    <a:pt x="17" y="141"/>
                    <a:pt x="17" y="141"/>
                  </a:cubicBezTo>
                  <a:cubicBezTo>
                    <a:pt x="17" y="157"/>
                    <a:pt x="17" y="157"/>
                    <a:pt x="38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4" y="210"/>
                    <a:pt x="123" y="212"/>
                    <a:pt x="133" y="212"/>
                  </a:cubicBezTo>
                  <a:cubicBezTo>
                    <a:pt x="174" y="212"/>
                    <a:pt x="210" y="178"/>
                    <a:pt x="223" y="124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190" y="21"/>
                    <a:pt x="157" y="21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4082325" y="296600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8" y="174"/>
                    <a:pt x="71" y="194"/>
                    <a:pt x="87" y="194"/>
                  </a:cubicBezTo>
                  <a:cubicBezTo>
                    <a:pt x="97" y="199"/>
                    <a:pt x="106" y="201"/>
                    <a:pt x="116" y="201"/>
                  </a:cubicBezTo>
                  <a:cubicBezTo>
                    <a:pt x="140" y="201"/>
                    <a:pt x="162" y="188"/>
                    <a:pt x="174" y="174"/>
                  </a:cubicBezTo>
                  <a:cubicBezTo>
                    <a:pt x="190" y="157"/>
                    <a:pt x="207" y="141"/>
                    <a:pt x="207" y="108"/>
                  </a:cubicBezTo>
                  <a:cubicBezTo>
                    <a:pt x="223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4084500" y="29517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3" y="1"/>
                  </a:moveTo>
                  <a:cubicBezTo>
                    <a:pt x="84" y="1"/>
                    <a:pt x="54" y="14"/>
                    <a:pt x="33" y="44"/>
                  </a:cubicBezTo>
                  <a:cubicBezTo>
                    <a:pt x="17" y="60"/>
                    <a:pt x="0" y="93"/>
                    <a:pt x="0" y="110"/>
                  </a:cubicBezTo>
                  <a:cubicBezTo>
                    <a:pt x="0" y="126"/>
                    <a:pt x="17" y="126"/>
                    <a:pt x="17" y="147"/>
                  </a:cubicBezTo>
                  <a:cubicBezTo>
                    <a:pt x="17" y="163"/>
                    <a:pt x="33" y="180"/>
                    <a:pt x="54" y="180"/>
                  </a:cubicBezTo>
                  <a:cubicBezTo>
                    <a:pt x="70" y="196"/>
                    <a:pt x="87" y="213"/>
                    <a:pt x="120" y="213"/>
                  </a:cubicBezTo>
                  <a:cubicBezTo>
                    <a:pt x="157" y="196"/>
                    <a:pt x="173" y="196"/>
                    <a:pt x="190" y="163"/>
                  </a:cubicBezTo>
                  <a:cubicBezTo>
                    <a:pt x="206" y="147"/>
                    <a:pt x="223" y="126"/>
                    <a:pt x="206" y="93"/>
                  </a:cubicBezTo>
                  <a:cubicBezTo>
                    <a:pt x="206" y="60"/>
                    <a:pt x="206" y="44"/>
                    <a:pt x="173" y="23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4074175" y="29428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cubicBezTo>
                    <a:pt x="17" y="173"/>
                    <a:pt x="54" y="210"/>
                    <a:pt x="87" y="210"/>
                  </a:cubicBezTo>
                  <a:cubicBezTo>
                    <a:pt x="158" y="210"/>
                    <a:pt x="207" y="173"/>
                    <a:pt x="207" y="124"/>
                  </a:cubicBezTo>
                  <a:cubicBezTo>
                    <a:pt x="223" y="91"/>
                    <a:pt x="207" y="70"/>
                    <a:pt x="190" y="37"/>
                  </a:cubicBezTo>
                  <a:cubicBezTo>
                    <a:pt x="174" y="21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4080150" y="305397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7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38" y="23"/>
                    <a:pt x="1" y="93"/>
                    <a:pt x="22" y="143"/>
                  </a:cubicBezTo>
                  <a:cubicBezTo>
                    <a:pt x="34" y="183"/>
                    <a:pt x="75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80"/>
                    <a:pt x="244" y="110"/>
                    <a:pt x="228" y="56"/>
                  </a:cubicBezTo>
                  <a:cubicBezTo>
                    <a:pt x="200" y="19"/>
                    <a:pt x="165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4069450" y="30617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3"/>
                    <a:pt x="0" y="77"/>
                    <a:pt x="17" y="143"/>
                  </a:cubicBezTo>
                  <a:cubicBezTo>
                    <a:pt x="45" y="183"/>
                    <a:pt x="80" y="203"/>
                    <a:pt x="118" y="203"/>
                  </a:cubicBezTo>
                  <a:cubicBezTo>
                    <a:pt x="131" y="203"/>
                    <a:pt x="144" y="201"/>
                    <a:pt x="157" y="197"/>
                  </a:cubicBezTo>
                  <a:cubicBezTo>
                    <a:pt x="223" y="180"/>
                    <a:pt x="243" y="110"/>
                    <a:pt x="223" y="56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4069025" y="30472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37" y="0"/>
                  </a:moveTo>
                  <a:cubicBezTo>
                    <a:pt x="71" y="0"/>
                    <a:pt x="17" y="38"/>
                    <a:pt x="17" y="87"/>
                  </a:cubicBezTo>
                  <a:cubicBezTo>
                    <a:pt x="1" y="104"/>
                    <a:pt x="17" y="120"/>
                    <a:pt x="17" y="141"/>
                  </a:cubicBezTo>
                  <a:cubicBezTo>
                    <a:pt x="17" y="157"/>
                    <a:pt x="17" y="157"/>
                    <a:pt x="34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1" y="209"/>
                    <a:pt x="118" y="210"/>
                    <a:pt x="125" y="210"/>
                  </a:cubicBezTo>
                  <a:cubicBezTo>
                    <a:pt x="170" y="210"/>
                    <a:pt x="209" y="166"/>
                    <a:pt x="223" y="120"/>
                  </a:cubicBezTo>
                  <a:cubicBezTo>
                    <a:pt x="223" y="87"/>
                    <a:pt x="223" y="71"/>
                    <a:pt x="207" y="54"/>
                  </a:cubicBezTo>
                  <a:cubicBezTo>
                    <a:pt x="190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4069850" y="3126200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0"/>
                  </a:moveTo>
                  <a:cubicBezTo>
                    <a:pt x="58" y="0"/>
                    <a:pt x="19" y="44"/>
                    <a:pt x="1" y="90"/>
                  </a:cubicBezTo>
                  <a:cubicBezTo>
                    <a:pt x="1" y="107"/>
                    <a:pt x="1" y="123"/>
                    <a:pt x="21" y="140"/>
                  </a:cubicBezTo>
                  <a:lnTo>
                    <a:pt x="21" y="156"/>
                  </a:lnTo>
                  <a:cubicBezTo>
                    <a:pt x="38" y="193"/>
                    <a:pt x="71" y="210"/>
                    <a:pt x="87" y="210"/>
                  </a:cubicBezTo>
                  <a:cubicBezTo>
                    <a:pt x="157" y="210"/>
                    <a:pt x="207" y="177"/>
                    <a:pt x="207" y="123"/>
                  </a:cubicBezTo>
                  <a:cubicBezTo>
                    <a:pt x="227" y="90"/>
                    <a:pt x="207" y="74"/>
                    <a:pt x="190" y="37"/>
                  </a:cubicBezTo>
                  <a:cubicBezTo>
                    <a:pt x="174" y="20"/>
                    <a:pt x="157" y="4"/>
                    <a:pt x="124" y="4"/>
                  </a:cubicBezTo>
                  <a:cubicBezTo>
                    <a:pt x="117" y="2"/>
                    <a:pt x="11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4070375" y="30334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2" y="1"/>
                  </a:moveTo>
                  <a:cubicBezTo>
                    <a:pt x="102" y="1"/>
                    <a:pt x="92" y="2"/>
                    <a:pt x="83" y="5"/>
                  </a:cubicBezTo>
                  <a:cubicBezTo>
                    <a:pt x="33" y="22"/>
                    <a:pt x="0" y="92"/>
                    <a:pt x="17" y="141"/>
                  </a:cubicBezTo>
                  <a:cubicBezTo>
                    <a:pt x="41" y="180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5"/>
                  </a:cubicBezTo>
                  <a:cubicBezTo>
                    <a:pt x="206" y="178"/>
                    <a:pt x="239" y="125"/>
                    <a:pt x="223" y="75"/>
                  </a:cubicBezTo>
                  <a:cubicBezTo>
                    <a:pt x="209" y="31"/>
                    <a:pt x="159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4073775" y="3098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17" y="147"/>
                  </a:cubicBezTo>
                  <a:cubicBezTo>
                    <a:pt x="17" y="164"/>
                    <a:pt x="33" y="164"/>
                    <a:pt x="33" y="180"/>
                  </a:cubicBezTo>
                  <a:cubicBezTo>
                    <a:pt x="60" y="192"/>
                    <a:pt x="75" y="203"/>
                    <a:pt x="94" y="203"/>
                  </a:cubicBezTo>
                  <a:cubicBezTo>
                    <a:pt x="102" y="203"/>
                    <a:pt x="110" y="201"/>
                    <a:pt x="120" y="197"/>
                  </a:cubicBezTo>
                  <a:cubicBezTo>
                    <a:pt x="153" y="197"/>
                    <a:pt x="174" y="180"/>
                    <a:pt x="190" y="164"/>
                  </a:cubicBezTo>
                  <a:cubicBezTo>
                    <a:pt x="206" y="147"/>
                    <a:pt x="223" y="110"/>
                    <a:pt x="206" y="93"/>
                  </a:cubicBezTo>
                  <a:cubicBezTo>
                    <a:pt x="206" y="60"/>
                    <a:pt x="190" y="44"/>
                    <a:pt x="174" y="23"/>
                  </a:cubicBezTo>
                  <a:cubicBezTo>
                    <a:pt x="150" y="9"/>
                    <a:pt x="127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4075525" y="30849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8" y="0"/>
                  </a:moveTo>
                  <a:cubicBezTo>
                    <a:pt x="94" y="0"/>
                    <a:pt x="80" y="2"/>
                    <a:pt x="66" y="7"/>
                  </a:cubicBezTo>
                  <a:cubicBezTo>
                    <a:pt x="17" y="23"/>
                    <a:pt x="0" y="77"/>
                    <a:pt x="17" y="143"/>
                  </a:cubicBezTo>
                  <a:cubicBezTo>
                    <a:pt x="17" y="143"/>
                    <a:pt x="33" y="159"/>
                    <a:pt x="33" y="180"/>
                  </a:cubicBezTo>
                  <a:cubicBezTo>
                    <a:pt x="57" y="191"/>
                    <a:pt x="82" y="203"/>
                    <a:pt x="112" y="203"/>
                  </a:cubicBezTo>
                  <a:cubicBezTo>
                    <a:pt x="125" y="203"/>
                    <a:pt x="138" y="201"/>
                    <a:pt x="153" y="196"/>
                  </a:cubicBezTo>
                  <a:cubicBezTo>
                    <a:pt x="186" y="180"/>
                    <a:pt x="207" y="143"/>
                    <a:pt x="223" y="110"/>
                  </a:cubicBezTo>
                  <a:cubicBezTo>
                    <a:pt x="223" y="93"/>
                    <a:pt x="223" y="77"/>
                    <a:pt x="207" y="56"/>
                  </a:cubicBezTo>
                  <a:cubicBezTo>
                    <a:pt x="191" y="19"/>
                    <a:pt x="15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4079325" y="3072875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95" y="1"/>
                  </a:moveTo>
                  <a:cubicBezTo>
                    <a:pt x="54" y="1"/>
                    <a:pt x="15" y="34"/>
                    <a:pt x="1" y="92"/>
                  </a:cubicBezTo>
                  <a:lnTo>
                    <a:pt x="1" y="145"/>
                  </a:lnTo>
                  <a:cubicBezTo>
                    <a:pt x="17" y="145"/>
                    <a:pt x="17" y="162"/>
                    <a:pt x="17" y="162"/>
                  </a:cubicBezTo>
                  <a:cubicBezTo>
                    <a:pt x="34" y="178"/>
                    <a:pt x="71" y="195"/>
                    <a:pt x="88" y="195"/>
                  </a:cubicBezTo>
                  <a:cubicBezTo>
                    <a:pt x="96" y="198"/>
                    <a:pt x="105" y="199"/>
                    <a:pt x="114" y="199"/>
                  </a:cubicBezTo>
                  <a:cubicBezTo>
                    <a:pt x="159" y="199"/>
                    <a:pt x="207" y="166"/>
                    <a:pt x="207" y="108"/>
                  </a:cubicBezTo>
                  <a:cubicBezTo>
                    <a:pt x="207" y="92"/>
                    <a:pt x="207" y="59"/>
                    <a:pt x="191" y="42"/>
                  </a:cubicBezTo>
                  <a:cubicBezTo>
                    <a:pt x="174" y="22"/>
                    <a:pt x="158" y="5"/>
                    <a:pt x="121" y="5"/>
                  </a:cubicBez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4071600" y="31102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1" y="1"/>
                  </a:moveTo>
                  <a:cubicBezTo>
                    <a:pt x="68" y="1"/>
                    <a:pt x="43" y="13"/>
                    <a:pt x="17" y="24"/>
                  </a:cubicBezTo>
                  <a:cubicBezTo>
                    <a:pt x="17" y="41"/>
                    <a:pt x="1" y="57"/>
                    <a:pt x="1" y="94"/>
                  </a:cubicBezTo>
                  <a:lnTo>
                    <a:pt x="1" y="144"/>
                  </a:lnTo>
                  <a:cubicBezTo>
                    <a:pt x="17" y="177"/>
                    <a:pt x="54" y="197"/>
                    <a:pt x="87" y="214"/>
                  </a:cubicBezTo>
                  <a:cubicBezTo>
                    <a:pt x="157" y="214"/>
                    <a:pt x="190" y="177"/>
                    <a:pt x="207" y="127"/>
                  </a:cubicBezTo>
                  <a:cubicBezTo>
                    <a:pt x="207" y="94"/>
                    <a:pt x="207" y="57"/>
                    <a:pt x="190" y="41"/>
                  </a:cubicBezTo>
                  <a:cubicBezTo>
                    <a:pt x="174" y="24"/>
                    <a:pt x="137" y="8"/>
                    <a:pt x="120" y="8"/>
                  </a:cubicBezTo>
                  <a:cubicBezTo>
                    <a:pt x="111" y="3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4052325" y="3004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34" y="174"/>
                    <a:pt x="67" y="194"/>
                    <a:pt x="104" y="211"/>
                  </a:cubicBezTo>
                  <a:cubicBezTo>
                    <a:pt x="153" y="211"/>
                    <a:pt x="207" y="174"/>
                    <a:pt x="207" y="124"/>
                  </a:cubicBezTo>
                  <a:cubicBezTo>
                    <a:pt x="223" y="91"/>
                    <a:pt x="207" y="54"/>
                    <a:pt x="186" y="38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4038100" y="3009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17" y="34"/>
                    <a:pt x="17" y="67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0"/>
                  </a:lnTo>
                  <a:cubicBezTo>
                    <a:pt x="34" y="191"/>
                    <a:pt x="71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9" y="210"/>
                    <a:pt x="207" y="164"/>
                    <a:pt x="207" y="121"/>
                  </a:cubicBezTo>
                  <a:cubicBezTo>
                    <a:pt x="223" y="88"/>
                    <a:pt x="207" y="67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4030800" y="29719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37" y="38"/>
                    <a:pt x="0" y="91"/>
                    <a:pt x="17" y="141"/>
                  </a:cubicBezTo>
                  <a:cubicBezTo>
                    <a:pt x="47" y="185"/>
                    <a:pt x="86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06" y="178"/>
                    <a:pt x="243" y="124"/>
                    <a:pt x="223" y="75"/>
                  </a:cubicBezTo>
                  <a:cubicBezTo>
                    <a:pt x="209" y="31"/>
                    <a:pt x="16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4034300" y="3023200"/>
              <a:ext cx="6000" cy="5100"/>
            </a:xfrm>
            <a:custGeom>
              <a:avLst/>
              <a:gdLst/>
              <a:ahLst/>
              <a:cxnLst/>
              <a:rect l="l" t="t" r="r" b="b"/>
              <a:pathLst>
                <a:path w="240" h="204" extrusionOk="0">
                  <a:moveTo>
                    <a:pt x="83" y="1"/>
                  </a:moveTo>
                  <a:cubicBezTo>
                    <a:pt x="33" y="17"/>
                    <a:pt x="0" y="87"/>
                    <a:pt x="17" y="137"/>
                  </a:cubicBezTo>
                  <a:cubicBezTo>
                    <a:pt x="41" y="176"/>
                    <a:pt x="75" y="204"/>
                    <a:pt x="111" y="204"/>
                  </a:cubicBezTo>
                  <a:cubicBezTo>
                    <a:pt x="125" y="204"/>
                    <a:pt x="139" y="200"/>
                    <a:pt x="153" y="190"/>
                  </a:cubicBezTo>
                  <a:cubicBezTo>
                    <a:pt x="169" y="190"/>
                    <a:pt x="186" y="174"/>
                    <a:pt x="206" y="174"/>
                  </a:cubicBezTo>
                  <a:cubicBezTo>
                    <a:pt x="223" y="137"/>
                    <a:pt x="239" y="104"/>
                    <a:pt x="223" y="71"/>
                  </a:cubicBezTo>
                  <a:cubicBezTo>
                    <a:pt x="206" y="17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4042425" y="2979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90"/>
                    <a:pt x="50" y="206"/>
                    <a:pt x="88" y="206"/>
                  </a:cubicBezTo>
                  <a:cubicBezTo>
                    <a:pt x="94" y="208"/>
                    <a:pt x="100" y="209"/>
                    <a:pt x="107" y="209"/>
                  </a:cubicBezTo>
                  <a:cubicBezTo>
                    <a:pt x="154" y="209"/>
                    <a:pt x="207" y="163"/>
                    <a:pt x="207" y="120"/>
                  </a:cubicBezTo>
                  <a:cubicBezTo>
                    <a:pt x="207" y="103"/>
                    <a:pt x="207" y="66"/>
                    <a:pt x="191" y="50"/>
                  </a:cubicBezTo>
                  <a:cubicBezTo>
                    <a:pt x="170" y="17"/>
                    <a:pt x="154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4031725" y="29578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13" y="0"/>
                  </a:moveTo>
                  <a:cubicBezTo>
                    <a:pt x="103" y="0"/>
                    <a:pt x="93" y="2"/>
                    <a:pt x="83" y="6"/>
                  </a:cubicBezTo>
                  <a:cubicBezTo>
                    <a:pt x="33" y="23"/>
                    <a:pt x="0" y="88"/>
                    <a:pt x="17" y="142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2"/>
                    <a:pt x="153" y="192"/>
                  </a:cubicBezTo>
                  <a:cubicBezTo>
                    <a:pt x="206" y="175"/>
                    <a:pt x="239" y="126"/>
                    <a:pt x="223" y="72"/>
                  </a:cubicBezTo>
                  <a:cubicBezTo>
                    <a:pt x="193" y="32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4101300" y="3011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1" y="0"/>
                    <a:pt x="0" y="47"/>
                    <a:pt x="0" y="90"/>
                  </a:cubicBezTo>
                  <a:lnTo>
                    <a:pt x="0" y="144"/>
                  </a:lnTo>
                  <a:cubicBezTo>
                    <a:pt x="17" y="177"/>
                    <a:pt x="50" y="193"/>
                    <a:pt x="83" y="210"/>
                  </a:cubicBezTo>
                  <a:cubicBezTo>
                    <a:pt x="136" y="210"/>
                    <a:pt x="206" y="177"/>
                    <a:pt x="206" y="123"/>
                  </a:cubicBezTo>
                  <a:cubicBezTo>
                    <a:pt x="206" y="90"/>
                    <a:pt x="206" y="74"/>
                    <a:pt x="186" y="41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4024800" y="3014000"/>
              <a:ext cx="5200" cy="4900"/>
            </a:xfrm>
            <a:custGeom>
              <a:avLst/>
              <a:gdLst/>
              <a:ahLst/>
              <a:cxnLst/>
              <a:rect l="l" t="t" r="r" b="b"/>
              <a:pathLst>
                <a:path w="208" h="196" extrusionOk="0">
                  <a:moveTo>
                    <a:pt x="96" y="1"/>
                  </a:moveTo>
                  <a:cubicBezTo>
                    <a:pt x="65" y="1"/>
                    <a:pt x="35" y="14"/>
                    <a:pt x="17" y="43"/>
                  </a:cubicBezTo>
                  <a:cubicBezTo>
                    <a:pt x="1" y="60"/>
                    <a:pt x="1" y="76"/>
                    <a:pt x="1" y="109"/>
                  </a:cubicBezTo>
                  <a:lnTo>
                    <a:pt x="1" y="130"/>
                  </a:lnTo>
                  <a:cubicBezTo>
                    <a:pt x="1" y="146"/>
                    <a:pt x="17" y="163"/>
                    <a:pt x="34" y="179"/>
                  </a:cubicBezTo>
                  <a:cubicBezTo>
                    <a:pt x="50" y="196"/>
                    <a:pt x="88" y="196"/>
                    <a:pt x="104" y="196"/>
                  </a:cubicBezTo>
                  <a:cubicBezTo>
                    <a:pt x="137" y="196"/>
                    <a:pt x="174" y="179"/>
                    <a:pt x="191" y="163"/>
                  </a:cubicBezTo>
                  <a:cubicBezTo>
                    <a:pt x="207" y="146"/>
                    <a:pt x="207" y="109"/>
                    <a:pt x="207" y="93"/>
                  </a:cubicBezTo>
                  <a:cubicBezTo>
                    <a:pt x="207" y="60"/>
                    <a:pt x="191" y="43"/>
                    <a:pt x="174" y="27"/>
                  </a:cubicBezTo>
                  <a:cubicBezTo>
                    <a:pt x="150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4028625" y="29995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8" y="0"/>
                    <a:pt x="31" y="27"/>
                    <a:pt x="1" y="54"/>
                  </a:cubicBezTo>
                  <a:lnTo>
                    <a:pt x="1" y="91"/>
                  </a:lnTo>
                  <a:lnTo>
                    <a:pt x="1" y="141"/>
                  </a:lnTo>
                  <a:cubicBezTo>
                    <a:pt x="21" y="157"/>
                    <a:pt x="38" y="174"/>
                    <a:pt x="71" y="194"/>
                  </a:cubicBezTo>
                  <a:cubicBezTo>
                    <a:pt x="71" y="194"/>
                    <a:pt x="87" y="194"/>
                    <a:pt x="87" y="211"/>
                  </a:cubicBezTo>
                  <a:cubicBezTo>
                    <a:pt x="141" y="211"/>
                    <a:pt x="207" y="174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4028625" y="298492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28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21" y="72"/>
                    <a:pt x="1" y="89"/>
                    <a:pt x="21" y="122"/>
                  </a:cubicBezTo>
                  <a:lnTo>
                    <a:pt x="21" y="138"/>
                  </a:lnTo>
                  <a:cubicBezTo>
                    <a:pt x="21" y="159"/>
                    <a:pt x="38" y="175"/>
                    <a:pt x="54" y="192"/>
                  </a:cubicBezTo>
                  <a:cubicBezTo>
                    <a:pt x="73" y="204"/>
                    <a:pt x="93" y="210"/>
                    <a:pt x="111" y="210"/>
                  </a:cubicBezTo>
                  <a:cubicBezTo>
                    <a:pt x="142" y="210"/>
                    <a:pt x="170" y="196"/>
                    <a:pt x="190" y="175"/>
                  </a:cubicBezTo>
                  <a:cubicBezTo>
                    <a:pt x="227" y="159"/>
                    <a:pt x="227" y="122"/>
                    <a:pt x="227" y="89"/>
                  </a:cubicBezTo>
                  <a:cubicBezTo>
                    <a:pt x="227" y="72"/>
                    <a:pt x="207" y="35"/>
                    <a:pt x="190" y="19"/>
                  </a:cubicBezTo>
                  <a:cubicBezTo>
                    <a:pt x="171" y="6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4066450" y="29841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53"/>
                  </a:lnTo>
                  <a:cubicBezTo>
                    <a:pt x="34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4048425" y="29532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4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103"/>
                    <a:pt x="206" y="66"/>
                    <a:pt x="190" y="50"/>
                  </a:cubicBezTo>
                  <a:cubicBezTo>
                    <a:pt x="173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4072425" y="2957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0"/>
                  </a:moveTo>
                  <a:cubicBezTo>
                    <a:pt x="71" y="0"/>
                    <a:pt x="1" y="33"/>
                    <a:pt x="1" y="82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69"/>
                  </a:cubicBezTo>
                  <a:cubicBezTo>
                    <a:pt x="38" y="186"/>
                    <a:pt x="54" y="206"/>
                    <a:pt x="87" y="206"/>
                  </a:cubicBezTo>
                  <a:cubicBezTo>
                    <a:pt x="124" y="206"/>
                    <a:pt x="141" y="206"/>
                    <a:pt x="174" y="186"/>
                  </a:cubicBezTo>
                  <a:cubicBezTo>
                    <a:pt x="190" y="169"/>
                    <a:pt x="207" y="153"/>
                    <a:pt x="207" y="120"/>
                  </a:cubicBezTo>
                  <a:cubicBezTo>
                    <a:pt x="207" y="82"/>
                    <a:pt x="207" y="66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4062125" y="2945900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1" y="1"/>
                    <a:pt x="38" y="17"/>
                    <a:pt x="21" y="34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21" y="153"/>
                    <a:pt x="21" y="174"/>
                    <a:pt x="38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07" y="153"/>
                    <a:pt x="207" y="120"/>
                    <a:pt x="207" y="87"/>
                  </a:cubicBezTo>
                  <a:cubicBezTo>
                    <a:pt x="207" y="71"/>
                    <a:pt x="190" y="34"/>
                    <a:pt x="174" y="17"/>
                  </a:cubicBezTo>
                  <a:cubicBezTo>
                    <a:pt x="157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4069025" y="297192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8" y="0"/>
                  </a:moveTo>
                  <a:cubicBezTo>
                    <a:pt x="67" y="0"/>
                    <a:pt x="38" y="13"/>
                    <a:pt x="17" y="40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3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1" y="203"/>
                    <a:pt x="104" y="203"/>
                  </a:cubicBezTo>
                  <a:cubicBezTo>
                    <a:pt x="133" y="203"/>
                    <a:pt x="161" y="191"/>
                    <a:pt x="190" y="164"/>
                  </a:cubicBezTo>
                  <a:cubicBezTo>
                    <a:pt x="207" y="143"/>
                    <a:pt x="207" y="126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9"/>
                    <a:pt x="123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4060050" y="29592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1" y="0"/>
                  </a:moveTo>
                  <a:cubicBezTo>
                    <a:pt x="67" y="0"/>
                    <a:pt x="1" y="33"/>
                    <a:pt x="1" y="87"/>
                  </a:cubicBezTo>
                  <a:lnTo>
                    <a:pt x="1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4" y="211"/>
                    <a:pt x="103" y="213"/>
                    <a:pt x="112" y="213"/>
                  </a:cubicBezTo>
                  <a:cubicBezTo>
                    <a:pt x="132" y="213"/>
                    <a:pt x="147" y="202"/>
                    <a:pt x="170" y="190"/>
                  </a:cubicBezTo>
                  <a:cubicBezTo>
                    <a:pt x="187" y="174"/>
                    <a:pt x="207" y="157"/>
                    <a:pt x="207" y="120"/>
                  </a:cubicBezTo>
                  <a:cubicBezTo>
                    <a:pt x="224" y="71"/>
                    <a:pt x="170" y="17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4075925" y="30077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20"/>
                  </a:cubicBezTo>
                  <a:lnTo>
                    <a:pt x="17" y="136"/>
                  </a:lnTo>
                  <a:cubicBezTo>
                    <a:pt x="17" y="153"/>
                    <a:pt x="17" y="153"/>
                    <a:pt x="34" y="174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91" y="174"/>
                    <a:pt x="207" y="153"/>
                    <a:pt x="224" y="120"/>
                  </a:cubicBezTo>
                  <a:cubicBezTo>
                    <a:pt x="224" y="103"/>
                    <a:pt x="207" y="70"/>
                    <a:pt x="207" y="50"/>
                  </a:cubicBezTo>
                  <a:cubicBezTo>
                    <a:pt x="191" y="33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4053150" y="29856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7"/>
                    <a:pt x="1" y="93"/>
                    <a:pt x="34" y="146"/>
                  </a:cubicBezTo>
                  <a:cubicBezTo>
                    <a:pt x="46" y="183"/>
                    <a:pt x="79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23" y="179"/>
                    <a:pt x="240" y="130"/>
                    <a:pt x="223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4055725" y="29720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8"/>
                    <a:pt x="17" y="158"/>
                    <a:pt x="34" y="174"/>
                  </a:cubicBezTo>
                  <a:cubicBezTo>
                    <a:pt x="50" y="191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67" y="210"/>
                    <a:pt x="209" y="167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4043675" y="2965075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96" y="1"/>
                  </a:moveTo>
                  <a:cubicBezTo>
                    <a:pt x="87" y="1"/>
                    <a:pt x="79" y="2"/>
                    <a:pt x="71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34" y="185"/>
                    <a:pt x="80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207" y="178"/>
                    <a:pt x="223" y="128"/>
                    <a:pt x="207" y="75"/>
                  </a:cubicBezTo>
                  <a:cubicBezTo>
                    <a:pt x="193" y="33"/>
                    <a:pt x="14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4029150" y="30807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17" y="103"/>
                  </a:cubicBezTo>
                  <a:lnTo>
                    <a:pt x="17" y="141"/>
                  </a:lnTo>
                  <a:cubicBezTo>
                    <a:pt x="17" y="157"/>
                    <a:pt x="33" y="174"/>
                    <a:pt x="50" y="174"/>
                  </a:cubicBezTo>
                  <a:cubicBezTo>
                    <a:pt x="74" y="188"/>
                    <a:pt x="97" y="197"/>
                    <a:pt x="118" y="197"/>
                  </a:cubicBezTo>
                  <a:cubicBezTo>
                    <a:pt x="144" y="197"/>
                    <a:pt x="167" y="184"/>
                    <a:pt x="186" y="157"/>
                  </a:cubicBezTo>
                  <a:cubicBezTo>
                    <a:pt x="239" y="120"/>
                    <a:pt x="223" y="54"/>
                    <a:pt x="186" y="17"/>
                  </a:cubicBezTo>
                  <a:cubicBezTo>
                    <a:pt x="153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4031200" y="3050500"/>
              <a:ext cx="5700" cy="5400"/>
            </a:xfrm>
            <a:custGeom>
              <a:avLst/>
              <a:gdLst/>
              <a:ahLst/>
              <a:cxnLst/>
              <a:rect l="l" t="t" r="r" b="b"/>
              <a:pathLst>
                <a:path w="228" h="216" extrusionOk="0">
                  <a:moveTo>
                    <a:pt x="113" y="0"/>
                  </a:moveTo>
                  <a:cubicBezTo>
                    <a:pt x="85" y="0"/>
                    <a:pt x="56" y="13"/>
                    <a:pt x="38" y="43"/>
                  </a:cubicBezTo>
                  <a:cubicBezTo>
                    <a:pt x="21" y="59"/>
                    <a:pt x="1" y="92"/>
                    <a:pt x="1" y="113"/>
                  </a:cubicBezTo>
                  <a:cubicBezTo>
                    <a:pt x="21" y="129"/>
                    <a:pt x="21" y="129"/>
                    <a:pt x="21" y="146"/>
                  </a:cubicBezTo>
                  <a:cubicBezTo>
                    <a:pt x="21" y="162"/>
                    <a:pt x="38" y="179"/>
                    <a:pt x="54" y="179"/>
                  </a:cubicBezTo>
                  <a:cubicBezTo>
                    <a:pt x="71" y="195"/>
                    <a:pt x="104" y="216"/>
                    <a:pt x="124" y="216"/>
                  </a:cubicBezTo>
                  <a:cubicBezTo>
                    <a:pt x="157" y="195"/>
                    <a:pt x="174" y="195"/>
                    <a:pt x="190" y="162"/>
                  </a:cubicBezTo>
                  <a:cubicBezTo>
                    <a:pt x="207" y="146"/>
                    <a:pt x="227" y="129"/>
                    <a:pt x="227" y="92"/>
                  </a:cubicBezTo>
                  <a:cubicBezTo>
                    <a:pt x="207" y="59"/>
                    <a:pt x="207" y="43"/>
                    <a:pt x="174" y="26"/>
                  </a:cubicBezTo>
                  <a:cubicBezTo>
                    <a:pt x="159" y="9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4035950" y="31129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87" y="1"/>
                  </a:moveTo>
                  <a:cubicBezTo>
                    <a:pt x="70" y="1"/>
                    <a:pt x="37" y="17"/>
                    <a:pt x="17" y="34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7" y="191"/>
                  </a:cubicBezTo>
                  <a:cubicBezTo>
                    <a:pt x="56" y="203"/>
                    <a:pt x="77" y="208"/>
                    <a:pt x="99" y="208"/>
                  </a:cubicBezTo>
                  <a:cubicBezTo>
                    <a:pt x="134" y="208"/>
                    <a:pt x="169" y="193"/>
                    <a:pt x="190" y="170"/>
                  </a:cubicBezTo>
                  <a:cubicBezTo>
                    <a:pt x="206" y="137"/>
                    <a:pt x="206" y="120"/>
                    <a:pt x="206" y="87"/>
                  </a:cubicBezTo>
                  <a:cubicBezTo>
                    <a:pt x="206" y="67"/>
                    <a:pt x="190" y="34"/>
                    <a:pt x="173" y="17"/>
                  </a:cubicBezTo>
                  <a:cubicBezTo>
                    <a:pt x="140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4029150" y="3064750"/>
              <a:ext cx="5575" cy="5025"/>
            </a:xfrm>
            <a:custGeom>
              <a:avLst/>
              <a:gdLst/>
              <a:ahLst/>
              <a:cxnLst/>
              <a:rect l="l" t="t" r="r" b="b"/>
              <a:pathLst>
                <a:path w="223" h="201" extrusionOk="0">
                  <a:moveTo>
                    <a:pt x="93" y="0"/>
                  </a:moveTo>
                  <a:cubicBezTo>
                    <a:pt x="50" y="0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lnTo>
                    <a:pt x="17" y="161"/>
                  </a:lnTo>
                  <a:cubicBezTo>
                    <a:pt x="33" y="178"/>
                    <a:pt x="66" y="194"/>
                    <a:pt x="83" y="194"/>
                  </a:cubicBezTo>
                  <a:cubicBezTo>
                    <a:pt x="93" y="199"/>
                    <a:pt x="104" y="201"/>
                    <a:pt x="114" y="201"/>
                  </a:cubicBezTo>
                  <a:cubicBezTo>
                    <a:pt x="138" y="201"/>
                    <a:pt x="158" y="189"/>
                    <a:pt x="169" y="178"/>
                  </a:cubicBezTo>
                  <a:cubicBezTo>
                    <a:pt x="186" y="161"/>
                    <a:pt x="206" y="141"/>
                    <a:pt x="206" y="108"/>
                  </a:cubicBezTo>
                  <a:cubicBezTo>
                    <a:pt x="223" y="91"/>
                    <a:pt x="206" y="58"/>
                    <a:pt x="186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4033375" y="30365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0" y="209"/>
                    <a:pt x="117" y="210"/>
                    <a:pt x="124" y="210"/>
                  </a:cubicBezTo>
                  <a:cubicBezTo>
                    <a:pt x="169" y="210"/>
                    <a:pt x="209" y="167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4043250" y="305795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0"/>
                  </a:moveTo>
                  <a:cubicBezTo>
                    <a:pt x="55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5" y="206"/>
                    <a:pt x="88" y="206"/>
                  </a:cubicBezTo>
                  <a:cubicBezTo>
                    <a:pt x="137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21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4041500" y="3072000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04" y="0"/>
                  </a:moveTo>
                  <a:cubicBezTo>
                    <a:pt x="86" y="0"/>
                    <a:pt x="66" y="12"/>
                    <a:pt x="54" y="24"/>
                  </a:cubicBezTo>
                  <a:cubicBezTo>
                    <a:pt x="21" y="40"/>
                    <a:pt x="1" y="57"/>
                    <a:pt x="1" y="94"/>
                  </a:cubicBezTo>
                  <a:cubicBezTo>
                    <a:pt x="1" y="110"/>
                    <a:pt x="1" y="127"/>
                    <a:pt x="21" y="143"/>
                  </a:cubicBezTo>
                  <a:lnTo>
                    <a:pt x="21" y="160"/>
                  </a:lnTo>
                  <a:cubicBezTo>
                    <a:pt x="38" y="180"/>
                    <a:pt x="71" y="197"/>
                    <a:pt x="87" y="213"/>
                  </a:cubicBezTo>
                  <a:cubicBezTo>
                    <a:pt x="158" y="213"/>
                    <a:pt x="207" y="180"/>
                    <a:pt x="207" y="127"/>
                  </a:cubicBezTo>
                  <a:cubicBezTo>
                    <a:pt x="228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5" y="7"/>
                  </a:cubicBezTo>
                  <a:cubicBezTo>
                    <a:pt x="119" y="2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4039450" y="3088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1"/>
                  </a:moveTo>
                  <a:cubicBezTo>
                    <a:pt x="54" y="1"/>
                    <a:pt x="15" y="47"/>
                    <a:pt x="0" y="90"/>
                  </a:cubicBezTo>
                  <a:lnTo>
                    <a:pt x="0" y="144"/>
                  </a:lnTo>
                  <a:lnTo>
                    <a:pt x="17" y="160"/>
                  </a:lnTo>
                  <a:cubicBezTo>
                    <a:pt x="33" y="193"/>
                    <a:pt x="66" y="210"/>
                    <a:pt x="83" y="210"/>
                  </a:cubicBezTo>
                  <a:cubicBezTo>
                    <a:pt x="120" y="210"/>
                    <a:pt x="136" y="210"/>
                    <a:pt x="169" y="193"/>
                  </a:cubicBezTo>
                  <a:cubicBezTo>
                    <a:pt x="186" y="177"/>
                    <a:pt x="207" y="144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4035950" y="30997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1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7" y="32"/>
                    <a:pt x="0" y="81"/>
                    <a:pt x="17" y="135"/>
                  </a:cubicBezTo>
                  <a:cubicBezTo>
                    <a:pt x="37" y="152"/>
                    <a:pt x="37" y="168"/>
                    <a:pt x="54" y="185"/>
                  </a:cubicBezTo>
                  <a:cubicBezTo>
                    <a:pt x="77" y="199"/>
                    <a:pt x="101" y="212"/>
                    <a:pt x="126" y="212"/>
                  </a:cubicBezTo>
                  <a:cubicBezTo>
                    <a:pt x="136" y="212"/>
                    <a:pt x="146" y="210"/>
                    <a:pt x="157" y="205"/>
                  </a:cubicBezTo>
                  <a:cubicBezTo>
                    <a:pt x="190" y="185"/>
                    <a:pt x="223" y="152"/>
                    <a:pt x="223" y="119"/>
                  </a:cubicBezTo>
                  <a:lnTo>
                    <a:pt x="223" y="65"/>
                  </a:lnTo>
                  <a:cubicBezTo>
                    <a:pt x="199" y="30"/>
                    <a:pt x="16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4089225" y="3000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9" y="0"/>
                  </a:moveTo>
                  <a:cubicBezTo>
                    <a:pt x="115" y="0"/>
                    <a:pt x="101" y="5"/>
                    <a:pt x="87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17" y="154"/>
                    <a:pt x="34" y="170"/>
                    <a:pt x="50" y="187"/>
                  </a:cubicBezTo>
                  <a:cubicBezTo>
                    <a:pt x="65" y="198"/>
                    <a:pt x="94" y="210"/>
                    <a:pt x="121" y="210"/>
                  </a:cubicBezTo>
                  <a:cubicBezTo>
                    <a:pt x="133" y="210"/>
                    <a:pt x="144" y="208"/>
                    <a:pt x="153" y="203"/>
                  </a:cubicBezTo>
                  <a:cubicBezTo>
                    <a:pt x="190" y="187"/>
                    <a:pt x="223" y="154"/>
                    <a:pt x="223" y="117"/>
                  </a:cubicBezTo>
                  <a:lnTo>
                    <a:pt x="223" y="67"/>
                  </a:lnTo>
                  <a:cubicBezTo>
                    <a:pt x="200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4096150" y="29592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3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49" y="190"/>
                    <a:pt x="66" y="207"/>
                    <a:pt x="103" y="207"/>
                  </a:cubicBezTo>
                  <a:cubicBezTo>
                    <a:pt x="153" y="207"/>
                    <a:pt x="206" y="174"/>
                    <a:pt x="223" y="120"/>
                  </a:cubicBezTo>
                  <a:cubicBezTo>
                    <a:pt x="223" y="87"/>
                    <a:pt x="223" y="71"/>
                    <a:pt x="206" y="33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4094800" y="2973200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94" y="1"/>
                  </a:moveTo>
                  <a:cubicBezTo>
                    <a:pt x="75" y="1"/>
                    <a:pt x="59" y="14"/>
                    <a:pt x="33" y="26"/>
                  </a:cubicBezTo>
                  <a:cubicBezTo>
                    <a:pt x="17" y="42"/>
                    <a:pt x="0" y="59"/>
                    <a:pt x="0" y="92"/>
                  </a:cubicBezTo>
                  <a:lnTo>
                    <a:pt x="0" y="146"/>
                  </a:lnTo>
                  <a:cubicBezTo>
                    <a:pt x="17" y="146"/>
                    <a:pt x="17" y="162"/>
                    <a:pt x="17" y="162"/>
                  </a:cubicBezTo>
                  <a:cubicBezTo>
                    <a:pt x="33" y="178"/>
                    <a:pt x="71" y="195"/>
                    <a:pt x="87" y="216"/>
                  </a:cubicBezTo>
                  <a:cubicBezTo>
                    <a:pt x="136" y="216"/>
                    <a:pt x="207" y="178"/>
                    <a:pt x="207" y="113"/>
                  </a:cubicBezTo>
                  <a:cubicBezTo>
                    <a:pt x="207" y="92"/>
                    <a:pt x="207" y="59"/>
                    <a:pt x="190" y="42"/>
                  </a:cubicBezTo>
                  <a:cubicBezTo>
                    <a:pt x="174" y="26"/>
                    <a:pt x="157" y="9"/>
                    <a:pt x="120" y="9"/>
                  </a:cubicBez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4097775" y="294332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1" y="1"/>
                  </a:moveTo>
                  <a:cubicBezTo>
                    <a:pt x="88" y="1"/>
                    <a:pt x="55" y="1"/>
                    <a:pt x="38" y="34"/>
                  </a:cubicBezTo>
                  <a:cubicBezTo>
                    <a:pt x="17" y="34"/>
                    <a:pt x="1" y="71"/>
                    <a:pt x="1" y="87"/>
                  </a:cubicBezTo>
                  <a:lnTo>
                    <a:pt x="1" y="137"/>
                  </a:lnTo>
                  <a:cubicBezTo>
                    <a:pt x="17" y="174"/>
                    <a:pt x="55" y="190"/>
                    <a:pt x="88" y="207"/>
                  </a:cubicBezTo>
                  <a:lnTo>
                    <a:pt x="104" y="207"/>
                  </a:lnTo>
                  <a:cubicBezTo>
                    <a:pt x="158" y="207"/>
                    <a:pt x="207" y="174"/>
                    <a:pt x="207" y="120"/>
                  </a:cubicBezTo>
                  <a:cubicBezTo>
                    <a:pt x="207" y="87"/>
                    <a:pt x="207" y="71"/>
                    <a:pt x="191" y="34"/>
                  </a:cubicBezTo>
                  <a:cubicBezTo>
                    <a:pt x="174" y="17"/>
                    <a:pt x="15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4075000" y="302145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25" y="1"/>
                  </a:moveTo>
                  <a:cubicBezTo>
                    <a:pt x="71" y="1"/>
                    <a:pt x="21" y="38"/>
                    <a:pt x="1" y="87"/>
                  </a:cubicBezTo>
                  <a:cubicBezTo>
                    <a:pt x="1" y="104"/>
                    <a:pt x="1" y="120"/>
                    <a:pt x="21" y="141"/>
                  </a:cubicBezTo>
                  <a:lnTo>
                    <a:pt x="21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7"/>
                    <a:pt x="207" y="120"/>
                  </a:cubicBezTo>
                  <a:cubicBezTo>
                    <a:pt x="228" y="87"/>
                    <a:pt x="207" y="71"/>
                    <a:pt x="190" y="54"/>
                  </a:cubicBezTo>
                  <a:cubicBezTo>
                    <a:pt x="174" y="17"/>
                    <a:pt x="157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4092625" y="29896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0" y="1"/>
                  </a:moveTo>
                  <a:cubicBezTo>
                    <a:pt x="57" y="1"/>
                    <a:pt x="15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4"/>
                    <a:pt x="54" y="210"/>
                    <a:pt x="87" y="210"/>
                  </a:cubicBezTo>
                  <a:cubicBezTo>
                    <a:pt x="120" y="210"/>
                    <a:pt x="141" y="210"/>
                    <a:pt x="174" y="194"/>
                  </a:cubicBezTo>
                  <a:cubicBezTo>
                    <a:pt x="190" y="177"/>
                    <a:pt x="207" y="140"/>
                    <a:pt x="207" y="123"/>
                  </a:cubicBezTo>
                  <a:cubicBezTo>
                    <a:pt x="207" y="90"/>
                    <a:pt x="207" y="74"/>
                    <a:pt x="190" y="37"/>
                  </a:cubicBezTo>
                  <a:cubicBezTo>
                    <a:pt x="174" y="20"/>
                    <a:pt x="158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4015750" y="3070700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9" y="0"/>
                  </a:moveTo>
                  <a:cubicBezTo>
                    <a:pt x="68" y="0"/>
                    <a:pt x="39" y="13"/>
                    <a:pt x="21" y="43"/>
                  </a:cubicBezTo>
                  <a:cubicBezTo>
                    <a:pt x="0" y="59"/>
                    <a:pt x="0" y="92"/>
                    <a:pt x="0" y="109"/>
                  </a:cubicBezTo>
                  <a:lnTo>
                    <a:pt x="0" y="146"/>
                  </a:lnTo>
                  <a:cubicBezTo>
                    <a:pt x="21" y="162"/>
                    <a:pt x="21" y="179"/>
                    <a:pt x="37" y="179"/>
                  </a:cubicBezTo>
                  <a:cubicBezTo>
                    <a:pt x="59" y="194"/>
                    <a:pt x="86" y="202"/>
                    <a:pt x="111" y="202"/>
                  </a:cubicBezTo>
                  <a:cubicBezTo>
                    <a:pt x="142" y="202"/>
                    <a:pt x="172" y="190"/>
                    <a:pt x="190" y="162"/>
                  </a:cubicBezTo>
                  <a:cubicBezTo>
                    <a:pt x="206" y="146"/>
                    <a:pt x="206" y="129"/>
                    <a:pt x="206" y="92"/>
                  </a:cubicBezTo>
                  <a:cubicBezTo>
                    <a:pt x="206" y="59"/>
                    <a:pt x="190" y="43"/>
                    <a:pt x="173" y="26"/>
                  </a:cubicBezTo>
                  <a:cubicBezTo>
                    <a:pt x="151" y="9"/>
                    <a:pt x="124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4019250" y="30567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6" y="207"/>
                    <a:pt x="169" y="190"/>
                  </a:cubicBezTo>
                  <a:cubicBezTo>
                    <a:pt x="190" y="174"/>
                    <a:pt x="206" y="153"/>
                    <a:pt x="206" y="120"/>
                  </a:cubicBezTo>
                  <a:cubicBezTo>
                    <a:pt x="206" y="87"/>
                    <a:pt x="206" y="71"/>
                    <a:pt x="190" y="34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4046675" y="3030375"/>
              <a:ext cx="5675" cy="5075"/>
            </a:xfrm>
            <a:custGeom>
              <a:avLst/>
              <a:gdLst/>
              <a:ahLst/>
              <a:cxnLst/>
              <a:rect l="l" t="t" r="r" b="b"/>
              <a:pathLst>
                <a:path w="227" h="203" extrusionOk="0">
                  <a:moveTo>
                    <a:pt x="113" y="0"/>
                  </a:moveTo>
                  <a:cubicBezTo>
                    <a:pt x="85" y="0"/>
                    <a:pt x="55" y="12"/>
                    <a:pt x="37" y="40"/>
                  </a:cubicBezTo>
                  <a:cubicBezTo>
                    <a:pt x="21" y="56"/>
                    <a:pt x="0" y="93"/>
                    <a:pt x="21" y="110"/>
                  </a:cubicBezTo>
                  <a:lnTo>
                    <a:pt x="21" y="143"/>
                  </a:lnTo>
                  <a:cubicBezTo>
                    <a:pt x="21" y="159"/>
                    <a:pt x="37" y="176"/>
                    <a:pt x="54" y="176"/>
                  </a:cubicBezTo>
                  <a:cubicBezTo>
                    <a:pt x="65" y="190"/>
                    <a:pt x="86" y="203"/>
                    <a:pt x="104" y="203"/>
                  </a:cubicBezTo>
                  <a:cubicBezTo>
                    <a:pt x="111" y="203"/>
                    <a:pt x="118" y="201"/>
                    <a:pt x="124" y="196"/>
                  </a:cubicBezTo>
                  <a:cubicBezTo>
                    <a:pt x="157" y="196"/>
                    <a:pt x="173" y="196"/>
                    <a:pt x="190" y="159"/>
                  </a:cubicBezTo>
                  <a:cubicBezTo>
                    <a:pt x="206" y="143"/>
                    <a:pt x="227" y="110"/>
                    <a:pt x="227" y="93"/>
                  </a:cubicBezTo>
                  <a:cubicBezTo>
                    <a:pt x="227" y="56"/>
                    <a:pt x="206" y="40"/>
                    <a:pt x="173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4024400" y="30923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50" y="17"/>
                    <a:pt x="33" y="17"/>
                  </a:cubicBezTo>
                  <a:cubicBezTo>
                    <a:pt x="17" y="33"/>
                    <a:pt x="0" y="66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0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95" y="209"/>
                    <a:pt x="104" y="211"/>
                    <a:pt x="112" y="211"/>
                  </a:cubicBezTo>
                  <a:cubicBezTo>
                    <a:pt x="154" y="211"/>
                    <a:pt x="193" y="178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0" y="17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4055325" y="306742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87" y="1"/>
                    <a:pt x="33" y="34"/>
                    <a:pt x="17" y="71"/>
                  </a:cubicBezTo>
                  <a:lnTo>
                    <a:pt x="17" y="104"/>
                  </a:lnTo>
                  <a:cubicBezTo>
                    <a:pt x="0" y="120"/>
                    <a:pt x="17" y="137"/>
                    <a:pt x="17" y="157"/>
                  </a:cubicBezTo>
                  <a:cubicBezTo>
                    <a:pt x="33" y="174"/>
                    <a:pt x="50" y="190"/>
                    <a:pt x="66" y="207"/>
                  </a:cubicBezTo>
                  <a:lnTo>
                    <a:pt x="103" y="207"/>
                  </a:ln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4056150" y="3132675"/>
              <a:ext cx="5175" cy="5400"/>
            </a:xfrm>
            <a:custGeom>
              <a:avLst/>
              <a:gdLst/>
              <a:ahLst/>
              <a:cxnLst/>
              <a:rect l="l" t="t" r="r" b="b"/>
              <a:pathLst>
                <a:path w="207" h="216" extrusionOk="0">
                  <a:moveTo>
                    <a:pt x="120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4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7" y="202"/>
                    <a:pt x="173" y="190"/>
                  </a:cubicBezTo>
                  <a:cubicBezTo>
                    <a:pt x="190" y="173"/>
                    <a:pt x="206" y="157"/>
                    <a:pt x="206" y="124"/>
                  </a:cubicBezTo>
                  <a:cubicBezTo>
                    <a:pt x="206" y="103"/>
                    <a:pt x="206" y="70"/>
                    <a:pt x="190" y="54"/>
                  </a:cubicBezTo>
                  <a:cubicBezTo>
                    <a:pt x="173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4055725" y="3053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3" y="0"/>
                  </a:moveTo>
                  <a:cubicBezTo>
                    <a:pt x="91" y="0"/>
                    <a:pt x="57" y="16"/>
                    <a:pt x="34" y="37"/>
                  </a:cubicBezTo>
                  <a:cubicBezTo>
                    <a:pt x="17" y="53"/>
                    <a:pt x="1" y="86"/>
                    <a:pt x="1" y="123"/>
                  </a:cubicBezTo>
                  <a:cubicBezTo>
                    <a:pt x="1" y="123"/>
                    <a:pt x="1" y="140"/>
                    <a:pt x="17" y="140"/>
                  </a:cubicBezTo>
                  <a:cubicBezTo>
                    <a:pt x="17" y="156"/>
                    <a:pt x="34" y="173"/>
                    <a:pt x="50" y="189"/>
                  </a:cubicBezTo>
                  <a:cubicBezTo>
                    <a:pt x="65" y="204"/>
                    <a:pt x="84" y="210"/>
                    <a:pt x="104" y="210"/>
                  </a:cubicBezTo>
                  <a:cubicBezTo>
                    <a:pt x="135" y="210"/>
                    <a:pt x="168" y="195"/>
                    <a:pt x="190" y="173"/>
                  </a:cubicBezTo>
                  <a:cubicBezTo>
                    <a:pt x="207" y="140"/>
                    <a:pt x="223" y="123"/>
                    <a:pt x="207" y="86"/>
                  </a:cubicBezTo>
                  <a:cubicBezTo>
                    <a:pt x="207" y="70"/>
                    <a:pt x="190" y="37"/>
                    <a:pt x="174" y="20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4057900" y="304027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1"/>
                  </a:moveTo>
                  <a:cubicBezTo>
                    <a:pt x="106" y="1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07" y="72"/>
                  </a:cubicBezTo>
                  <a:cubicBezTo>
                    <a:pt x="193" y="32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4058300" y="31188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4" y="0"/>
                  </a:moveTo>
                  <a:cubicBezTo>
                    <a:pt x="75" y="0"/>
                    <a:pt x="47" y="13"/>
                    <a:pt x="17" y="40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3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60" y="192"/>
                    <a:pt x="76" y="203"/>
                    <a:pt x="95" y="203"/>
                  </a:cubicBezTo>
                  <a:cubicBezTo>
                    <a:pt x="103" y="203"/>
                    <a:pt x="111" y="201"/>
                    <a:pt x="120" y="197"/>
                  </a:cubicBezTo>
                  <a:cubicBezTo>
                    <a:pt x="137" y="197"/>
                    <a:pt x="174" y="197"/>
                    <a:pt x="191" y="164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61"/>
                    <a:pt x="191" y="40"/>
                    <a:pt x="174" y="23"/>
                  </a:cubicBezTo>
                  <a:cubicBezTo>
                    <a:pt x="150" y="9"/>
                    <a:pt x="12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4065225" y="30781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6" y="0"/>
                    <a:pt x="33" y="17"/>
                  </a:cubicBezTo>
                  <a:cubicBezTo>
                    <a:pt x="17" y="37"/>
                    <a:pt x="0" y="54"/>
                    <a:pt x="0" y="87"/>
                  </a:cubicBezTo>
                  <a:lnTo>
                    <a:pt x="0" y="140"/>
                  </a:lnTo>
                  <a:lnTo>
                    <a:pt x="17" y="157"/>
                  </a:lnTo>
                  <a:cubicBezTo>
                    <a:pt x="33" y="190"/>
                    <a:pt x="66" y="206"/>
                    <a:pt x="83" y="206"/>
                  </a:cubicBezTo>
                  <a:cubicBezTo>
                    <a:pt x="136" y="206"/>
                    <a:pt x="206" y="173"/>
                    <a:pt x="206" y="120"/>
                  </a:cubicBezTo>
                  <a:cubicBezTo>
                    <a:pt x="206" y="87"/>
                    <a:pt x="206" y="70"/>
                    <a:pt x="186" y="37"/>
                  </a:cubicBezTo>
                  <a:cubicBezTo>
                    <a:pt x="169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4048425" y="30165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1" y="1"/>
                    <a:pt x="99" y="3"/>
                    <a:pt x="87" y="7"/>
                  </a:cubicBezTo>
                  <a:cubicBezTo>
                    <a:pt x="33" y="28"/>
                    <a:pt x="0" y="94"/>
                    <a:pt x="17" y="147"/>
                  </a:cubicBezTo>
                  <a:cubicBezTo>
                    <a:pt x="33" y="164"/>
                    <a:pt x="33" y="164"/>
                    <a:pt x="54" y="180"/>
                  </a:cubicBezTo>
                  <a:cubicBezTo>
                    <a:pt x="65" y="192"/>
                    <a:pt x="94" y="204"/>
                    <a:pt x="122" y="204"/>
                  </a:cubicBezTo>
                  <a:cubicBezTo>
                    <a:pt x="134" y="204"/>
                    <a:pt x="146" y="202"/>
                    <a:pt x="157" y="197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198" y="20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4061300" y="3091450"/>
              <a:ext cx="5600" cy="4900"/>
            </a:xfrm>
            <a:custGeom>
              <a:avLst/>
              <a:gdLst/>
              <a:ahLst/>
              <a:cxnLst/>
              <a:rect l="l" t="t" r="r" b="b"/>
              <a:pathLst>
                <a:path w="224" h="196" extrusionOk="0">
                  <a:moveTo>
                    <a:pt x="87" y="0"/>
                  </a:moveTo>
                  <a:cubicBezTo>
                    <a:pt x="17" y="21"/>
                    <a:pt x="0" y="87"/>
                    <a:pt x="17" y="140"/>
                  </a:cubicBezTo>
                  <a:cubicBezTo>
                    <a:pt x="29" y="177"/>
                    <a:pt x="72" y="196"/>
                    <a:pt x="115" y="196"/>
                  </a:cubicBezTo>
                  <a:cubicBezTo>
                    <a:pt x="129" y="196"/>
                    <a:pt x="144" y="194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3" y="140"/>
                    <a:pt x="223" y="103"/>
                    <a:pt x="223" y="70"/>
                  </a:cubicBezTo>
                  <a:cubicBezTo>
                    <a:pt x="207" y="21"/>
                    <a:pt x="17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4060475" y="31048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104" y="0"/>
                    <a:pt x="66" y="0"/>
                    <a:pt x="50" y="17"/>
                  </a:cubicBezTo>
                  <a:cubicBezTo>
                    <a:pt x="17" y="33"/>
                    <a:pt x="17" y="66"/>
                    <a:pt x="0" y="83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86"/>
                    <a:pt x="66" y="206"/>
                    <a:pt x="87" y="206"/>
                  </a:cubicBezTo>
                  <a:cubicBezTo>
                    <a:pt x="95" y="208"/>
                    <a:pt x="104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83"/>
                    <a:pt x="207" y="66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4048000" y="31098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8" y="1"/>
                  </a:moveTo>
                  <a:cubicBezTo>
                    <a:pt x="55" y="1"/>
                    <a:pt x="15" y="46"/>
                    <a:pt x="1" y="88"/>
                  </a:cubicBezTo>
                  <a:lnTo>
                    <a:pt x="1" y="141"/>
                  </a:lnTo>
                  <a:cubicBezTo>
                    <a:pt x="17" y="174"/>
                    <a:pt x="50" y="191"/>
                    <a:pt x="87" y="211"/>
                  </a:cubicBezTo>
                  <a:cubicBezTo>
                    <a:pt x="153" y="211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3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4042850" y="299337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0"/>
                  </a:moveTo>
                  <a:cubicBezTo>
                    <a:pt x="96" y="0"/>
                    <a:pt x="83" y="2"/>
                    <a:pt x="71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3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23" y="109"/>
                    <a:pt x="207" y="60"/>
                  </a:cubicBezTo>
                  <a:cubicBezTo>
                    <a:pt x="194" y="20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4044600" y="3042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50" y="0"/>
                    <a:pt x="34" y="37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7" y="173"/>
                    <a:pt x="50" y="190"/>
                    <a:pt x="83" y="206"/>
                  </a:cubicBezTo>
                  <a:lnTo>
                    <a:pt x="104" y="206"/>
                  </a:lnTo>
                  <a:cubicBezTo>
                    <a:pt x="153" y="206"/>
                    <a:pt x="207" y="173"/>
                    <a:pt x="207" y="120"/>
                  </a:cubicBezTo>
                  <a:cubicBezTo>
                    <a:pt x="207" y="87"/>
                    <a:pt x="207" y="70"/>
                    <a:pt x="186" y="37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4058725" y="3026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7" y="0"/>
                  </a:moveTo>
                  <a:cubicBezTo>
                    <a:pt x="95" y="0"/>
                    <a:pt x="82" y="3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1"/>
                    <a:pt x="69" y="209"/>
                    <a:pt x="110" y="209"/>
                  </a:cubicBezTo>
                  <a:cubicBezTo>
                    <a:pt x="126" y="209"/>
                    <a:pt x="142" y="205"/>
                    <a:pt x="157" y="196"/>
                  </a:cubicBezTo>
                  <a:cubicBezTo>
                    <a:pt x="207" y="180"/>
                    <a:pt x="223" y="126"/>
                    <a:pt x="207" y="76"/>
                  </a:cubicBezTo>
                  <a:cubicBezTo>
                    <a:pt x="194" y="23"/>
                    <a:pt x="150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4050175" y="3094400"/>
              <a:ext cx="5575" cy="5150"/>
            </a:xfrm>
            <a:custGeom>
              <a:avLst/>
              <a:gdLst/>
              <a:ahLst/>
              <a:cxnLst/>
              <a:rect l="l" t="t" r="r" b="b"/>
              <a:pathLst>
                <a:path w="223" h="206" extrusionOk="0">
                  <a:moveTo>
                    <a:pt x="116" y="0"/>
                  </a:moveTo>
                  <a:cubicBezTo>
                    <a:pt x="106" y="0"/>
                    <a:pt x="96" y="2"/>
                    <a:pt x="87" y="6"/>
                  </a:cubicBezTo>
                  <a:cubicBezTo>
                    <a:pt x="17" y="22"/>
                    <a:pt x="0" y="88"/>
                    <a:pt x="17" y="142"/>
                  </a:cubicBezTo>
                  <a:cubicBezTo>
                    <a:pt x="17" y="158"/>
                    <a:pt x="33" y="175"/>
                    <a:pt x="50" y="175"/>
                  </a:cubicBezTo>
                  <a:cubicBezTo>
                    <a:pt x="59" y="196"/>
                    <a:pt x="81" y="205"/>
                    <a:pt x="104" y="205"/>
                  </a:cubicBezTo>
                  <a:cubicBezTo>
                    <a:pt x="121" y="205"/>
                    <a:pt x="139" y="200"/>
                    <a:pt x="153" y="191"/>
                  </a:cubicBezTo>
                  <a:cubicBezTo>
                    <a:pt x="190" y="191"/>
                    <a:pt x="223" y="158"/>
                    <a:pt x="223" y="109"/>
                  </a:cubicBezTo>
                  <a:lnTo>
                    <a:pt x="223" y="72"/>
                  </a:lnTo>
                  <a:cubicBezTo>
                    <a:pt x="196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4063475" y="299782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1" y="0"/>
                  </a:moveTo>
                  <a:cubicBezTo>
                    <a:pt x="90" y="0"/>
                    <a:pt x="56" y="14"/>
                    <a:pt x="33" y="35"/>
                  </a:cubicBezTo>
                  <a:cubicBezTo>
                    <a:pt x="17" y="72"/>
                    <a:pt x="0" y="88"/>
                    <a:pt x="0" y="121"/>
                  </a:cubicBezTo>
                  <a:lnTo>
                    <a:pt x="17" y="138"/>
                  </a:lnTo>
                  <a:cubicBezTo>
                    <a:pt x="17" y="158"/>
                    <a:pt x="33" y="175"/>
                    <a:pt x="50" y="191"/>
                  </a:cubicBezTo>
                  <a:cubicBezTo>
                    <a:pt x="64" y="204"/>
                    <a:pt x="82" y="209"/>
                    <a:pt x="101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23" y="121"/>
                    <a:pt x="223" y="72"/>
                    <a:pt x="173" y="18"/>
                  </a:cubicBezTo>
                  <a:cubicBezTo>
                    <a:pt x="159" y="5"/>
                    <a:pt x="14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4051400" y="308202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4" y="1"/>
                  </a:moveTo>
                  <a:cubicBezTo>
                    <a:pt x="93" y="1"/>
                    <a:pt x="58" y="15"/>
                    <a:pt x="38" y="35"/>
                  </a:cubicBezTo>
                  <a:cubicBezTo>
                    <a:pt x="17" y="68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8" y="171"/>
                    <a:pt x="54" y="192"/>
                  </a:cubicBezTo>
                  <a:cubicBezTo>
                    <a:pt x="71" y="208"/>
                    <a:pt x="87" y="208"/>
                    <a:pt x="120" y="208"/>
                  </a:cubicBezTo>
                  <a:cubicBezTo>
                    <a:pt x="157" y="208"/>
                    <a:pt x="174" y="192"/>
                    <a:pt x="190" y="171"/>
                  </a:cubicBezTo>
                  <a:cubicBezTo>
                    <a:pt x="207" y="155"/>
                    <a:pt x="223" y="122"/>
                    <a:pt x="207" y="89"/>
                  </a:cubicBezTo>
                  <a:cubicBezTo>
                    <a:pt x="207" y="68"/>
                    <a:pt x="207" y="35"/>
                    <a:pt x="174" y="18"/>
                  </a:cubicBezTo>
                  <a:cubicBezTo>
                    <a:pt x="161" y="6"/>
                    <a:pt x="143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4062650" y="30146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83" y="1"/>
                  </a:moveTo>
                  <a:cubicBezTo>
                    <a:pt x="50" y="17"/>
                    <a:pt x="33" y="34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28" y="172"/>
                    <a:pt x="68" y="201"/>
                    <a:pt x="107" y="201"/>
                  </a:cubicBezTo>
                  <a:cubicBezTo>
                    <a:pt x="123" y="201"/>
                    <a:pt x="139" y="197"/>
                    <a:pt x="153" y="186"/>
                  </a:cubicBezTo>
                  <a:cubicBezTo>
                    <a:pt x="206" y="170"/>
                    <a:pt x="239" y="120"/>
                    <a:pt x="206" y="67"/>
                  </a:cubicBezTo>
                  <a:cubicBezTo>
                    <a:pt x="206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4352075" y="30851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4" y="1"/>
                  </a:moveTo>
                  <a:cubicBezTo>
                    <a:pt x="99" y="1"/>
                    <a:pt x="84" y="5"/>
                    <a:pt x="70" y="14"/>
                  </a:cubicBezTo>
                  <a:cubicBezTo>
                    <a:pt x="17" y="31"/>
                    <a:pt x="0" y="84"/>
                    <a:pt x="17" y="134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7"/>
                    <a:pt x="153" y="204"/>
                  </a:cubicBezTo>
                  <a:cubicBezTo>
                    <a:pt x="206" y="187"/>
                    <a:pt x="223" y="117"/>
                    <a:pt x="206" y="68"/>
                  </a:cubicBezTo>
                  <a:cubicBezTo>
                    <a:pt x="194" y="29"/>
                    <a:pt x="154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4231775" y="3048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4" y="17"/>
                    <a:pt x="38" y="34"/>
                  </a:cubicBezTo>
                  <a:cubicBezTo>
                    <a:pt x="17" y="50"/>
                    <a:pt x="1" y="71"/>
                    <a:pt x="1" y="87"/>
                  </a:cubicBezTo>
                  <a:lnTo>
                    <a:pt x="1" y="153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190" y="174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34"/>
                    <a:pt x="141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4243025" y="3060375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4" y="1"/>
                  </a:moveTo>
                  <a:cubicBezTo>
                    <a:pt x="64" y="1"/>
                    <a:pt x="35" y="14"/>
                    <a:pt x="17" y="43"/>
                  </a:cubicBezTo>
                  <a:cubicBezTo>
                    <a:pt x="0" y="60"/>
                    <a:pt x="0" y="93"/>
                    <a:pt x="0" y="109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55" y="194"/>
                    <a:pt x="82" y="202"/>
                    <a:pt x="107" y="202"/>
                  </a:cubicBezTo>
                  <a:cubicBezTo>
                    <a:pt x="138" y="202"/>
                    <a:pt x="168" y="190"/>
                    <a:pt x="186" y="163"/>
                  </a:cubicBezTo>
                  <a:cubicBezTo>
                    <a:pt x="206" y="146"/>
                    <a:pt x="206" y="109"/>
                    <a:pt x="206" y="93"/>
                  </a:cubicBezTo>
                  <a:cubicBezTo>
                    <a:pt x="206" y="60"/>
                    <a:pt x="186" y="43"/>
                    <a:pt x="169" y="27"/>
                  </a:cubicBezTo>
                  <a:cubicBezTo>
                    <a:pt x="147" y="10"/>
                    <a:pt x="120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4235700" y="3023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86" y="0"/>
                    <a:pt x="76" y="1"/>
                    <a:pt x="66" y="4"/>
                  </a:cubicBezTo>
                  <a:cubicBezTo>
                    <a:pt x="17" y="37"/>
                    <a:pt x="0" y="91"/>
                    <a:pt x="17" y="140"/>
                  </a:cubicBezTo>
                  <a:cubicBezTo>
                    <a:pt x="17" y="161"/>
                    <a:pt x="33" y="177"/>
                    <a:pt x="33" y="177"/>
                  </a:cubicBezTo>
                  <a:cubicBezTo>
                    <a:pt x="66" y="210"/>
                    <a:pt x="120" y="210"/>
                    <a:pt x="153" y="210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4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4240450" y="299277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6" y="1"/>
                  </a:moveTo>
                  <a:cubicBezTo>
                    <a:pt x="112" y="1"/>
                    <a:pt x="97" y="5"/>
                    <a:pt x="83" y="14"/>
                  </a:cubicBezTo>
                  <a:cubicBezTo>
                    <a:pt x="33" y="30"/>
                    <a:pt x="0" y="84"/>
                    <a:pt x="17" y="133"/>
                  </a:cubicBezTo>
                  <a:cubicBezTo>
                    <a:pt x="30" y="178"/>
                    <a:pt x="80" y="208"/>
                    <a:pt x="125" y="208"/>
                  </a:cubicBezTo>
                  <a:cubicBezTo>
                    <a:pt x="135" y="208"/>
                    <a:pt x="144" y="206"/>
                    <a:pt x="153" y="204"/>
                  </a:cubicBezTo>
                  <a:cubicBezTo>
                    <a:pt x="206" y="187"/>
                    <a:pt x="239" y="117"/>
                    <a:pt x="223" y="68"/>
                  </a:cubicBezTo>
                  <a:cubicBezTo>
                    <a:pt x="196" y="29"/>
                    <a:pt x="163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4239500" y="3011550"/>
              <a:ext cx="5200" cy="5300"/>
            </a:xfrm>
            <a:custGeom>
              <a:avLst/>
              <a:gdLst/>
              <a:ahLst/>
              <a:cxnLst/>
              <a:rect l="l" t="t" r="r" b="b"/>
              <a:pathLst>
                <a:path w="208" h="212" extrusionOk="0">
                  <a:moveTo>
                    <a:pt x="121" y="1"/>
                  </a:moveTo>
                  <a:cubicBezTo>
                    <a:pt x="71" y="1"/>
                    <a:pt x="17" y="38"/>
                    <a:pt x="1" y="88"/>
                  </a:cubicBezTo>
                  <a:lnTo>
                    <a:pt x="1" y="141"/>
                  </a:lnTo>
                  <a:cubicBezTo>
                    <a:pt x="17" y="158"/>
                    <a:pt x="17" y="158"/>
                    <a:pt x="17" y="174"/>
                  </a:cubicBezTo>
                  <a:cubicBezTo>
                    <a:pt x="38" y="191"/>
                    <a:pt x="71" y="207"/>
                    <a:pt x="88" y="207"/>
                  </a:cubicBezTo>
                  <a:cubicBezTo>
                    <a:pt x="98" y="210"/>
                    <a:pt x="108" y="212"/>
                    <a:pt x="118" y="212"/>
                  </a:cubicBezTo>
                  <a:cubicBezTo>
                    <a:pt x="171" y="212"/>
                    <a:pt x="207" y="167"/>
                    <a:pt x="207" y="125"/>
                  </a:cubicBezTo>
                  <a:cubicBezTo>
                    <a:pt x="207" y="104"/>
                    <a:pt x="207" y="71"/>
                    <a:pt x="191" y="55"/>
                  </a:cubicBezTo>
                  <a:cubicBezTo>
                    <a:pt x="174" y="22"/>
                    <a:pt x="158" y="22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229200" y="2986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0" y="0"/>
                  </a:moveTo>
                  <a:cubicBezTo>
                    <a:pt x="56" y="0"/>
                    <a:pt x="17" y="45"/>
                    <a:pt x="17" y="87"/>
                  </a:cubicBezTo>
                  <a:cubicBezTo>
                    <a:pt x="1" y="108"/>
                    <a:pt x="17" y="124"/>
                    <a:pt x="17" y="141"/>
                  </a:cubicBezTo>
                  <a:cubicBezTo>
                    <a:pt x="17" y="141"/>
                    <a:pt x="17" y="157"/>
                    <a:pt x="38" y="157"/>
                  </a:cubicBezTo>
                  <a:cubicBezTo>
                    <a:pt x="54" y="190"/>
                    <a:pt x="71" y="190"/>
                    <a:pt x="104" y="211"/>
                  </a:cubicBezTo>
                  <a:cubicBezTo>
                    <a:pt x="157" y="211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7" y="5"/>
                    <a:pt x="141" y="5"/>
                  </a:cubicBezTo>
                  <a:cubicBezTo>
                    <a:pt x="130" y="2"/>
                    <a:pt x="120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4230550" y="29723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3" y="23"/>
                    <a:pt x="0" y="93"/>
                    <a:pt x="17" y="147"/>
                  </a:cubicBezTo>
                  <a:cubicBezTo>
                    <a:pt x="42" y="184"/>
                    <a:pt x="78" y="202"/>
                    <a:pt x="115" y="202"/>
                  </a:cubicBezTo>
                  <a:cubicBezTo>
                    <a:pt x="128" y="202"/>
                    <a:pt x="140" y="200"/>
                    <a:pt x="153" y="196"/>
                  </a:cubicBezTo>
                  <a:cubicBezTo>
                    <a:pt x="223" y="180"/>
                    <a:pt x="239" y="109"/>
                    <a:pt x="223" y="60"/>
                  </a:cubicBezTo>
                  <a:cubicBezTo>
                    <a:pt x="210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4229625" y="300032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6" y="0"/>
                  </a:moveTo>
                  <a:cubicBezTo>
                    <a:pt x="106" y="0"/>
                    <a:pt x="96" y="2"/>
                    <a:pt x="87" y="5"/>
                  </a:cubicBezTo>
                  <a:cubicBezTo>
                    <a:pt x="37" y="38"/>
                    <a:pt x="0" y="91"/>
                    <a:pt x="37" y="141"/>
                  </a:cubicBezTo>
                  <a:cubicBezTo>
                    <a:pt x="51" y="185"/>
                    <a:pt x="87" y="215"/>
                    <a:pt x="129" y="215"/>
                  </a:cubicBezTo>
                  <a:cubicBezTo>
                    <a:pt x="138" y="215"/>
                    <a:pt x="147" y="214"/>
                    <a:pt x="157" y="211"/>
                  </a:cubicBezTo>
                  <a:cubicBezTo>
                    <a:pt x="227" y="194"/>
                    <a:pt x="243" y="124"/>
                    <a:pt x="227" y="75"/>
                  </a:cubicBezTo>
                  <a:cubicBezTo>
                    <a:pt x="210" y="31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4270025" y="30475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41" y="1"/>
                    <a:pt x="0" y="47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94"/>
                    <a:pt x="54" y="194"/>
                    <a:pt x="87" y="210"/>
                  </a:cubicBezTo>
                  <a:cubicBezTo>
                    <a:pt x="136" y="210"/>
                    <a:pt x="190" y="177"/>
                    <a:pt x="206" y="128"/>
                  </a:cubicBezTo>
                  <a:cubicBezTo>
                    <a:pt x="206" y="91"/>
                    <a:pt x="206" y="58"/>
                    <a:pt x="190" y="41"/>
                  </a:cubicBezTo>
                  <a:cubicBezTo>
                    <a:pt x="174" y="25"/>
                    <a:pt x="136" y="4"/>
                    <a:pt x="120" y="4"/>
                  </a:cubicBezTo>
                  <a:cubicBezTo>
                    <a:pt x="112" y="2"/>
                    <a:pt x="103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4244675" y="3047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8"/>
                    <a:pt x="0" y="94"/>
                    <a:pt x="37" y="147"/>
                  </a:cubicBezTo>
                  <a:cubicBezTo>
                    <a:pt x="50" y="184"/>
                    <a:pt x="81" y="203"/>
                    <a:pt x="125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80"/>
                    <a:pt x="243" y="110"/>
                    <a:pt x="223" y="61"/>
                  </a:cubicBezTo>
                  <a:cubicBezTo>
                    <a:pt x="210" y="20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4276000" y="3021050"/>
              <a:ext cx="5700" cy="5325"/>
            </a:xfrm>
            <a:custGeom>
              <a:avLst/>
              <a:gdLst/>
              <a:ahLst/>
              <a:cxnLst/>
              <a:rect l="l" t="t" r="r" b="b"/>
              <a:pathLst>
                <a:path w="228" h="213" extrusionOk="0">
                  <a:moveTo>
                    <a:pt x="104" y="0"/>
                  </a:moveTo>
                  <a:cubicBezTo>
                    <a:pt x="71" y="17"/>
                    <a:pt x="54" y="17"/>
                    <a:pt x="38" y="54"/>
                  </a:cubicBezTo>
                  <a:cubicBezTo>
                    <a:pt x="21" y="70"/>
                    <a:pt x="0" y="103"/>
                    <a:pt x="0" y="120"/>
                  </a:cubicBezTo>
                  <a:cubicBezTo>
                    <a:pt x="0" y="136"/>
                    <a:pt x="0" y="136"/>
                    <a:pt x="21" y="157"/>
                  </a:cubicBezTo>
                  <a:cubicBezTo>
                    <a:pt x="21" y="173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1"/>
                    <a:pt x="190" y="173"/>
                  </a:cubicBezTo>
                  <a:cubicBezTo>
                    <a:pt x="207" y="157"/>
                    <a:pt x="227" y="120"/>
                    <a:pt x="207" y="103"/>
                  </a:cubicBezTo>
                  <a:cubicBezTo>
                    <a:pt x="207" y="70"/>
                    <a:pt x="190" y="54"/>
                    <a:pt x="174" y="33"/>
                  </a:cubicBezTo>
                  <a:cubicBezTo>
                    <a:pt x="157" y="17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4264450" y="3001775"/>
              <a:ext cx="3850" cy="4250"/>
            </a:xfrm>
            <a:custGeom>
              <a:avLst/>
              <a:gdLst/>
              <a:ahLst/>
              <a:cxnLst/>
              <a:rect l="l" t="t" r="r" b="b"/>
              <a:pathLst>
                <a:path w="154" h="170" extrusionOk="0">
                  <a:moveTo>
                    <a:pt x="17" y="0"/>
                  </a:moveTo>
                  <a:cubicBezTo>
                    <a:pt x="17" y="17"/>
                    <a:pt x="1" y="33"/>
                    <a:pt x="1" y="50"/>
                  </a:cubicBezTo>
                  <a:cubicBezTo>
                    <a:pt x="1" y="66"/>
                    <a:pt x="1" y="83"/>
                    <a:pt x="17" y="103"/>
                  </a:cubicBezTo>
                  <a:lnTo>
                    <a:pt x="17" y="120"/>
                  </a:lnTo>
                  <a:cubicBezTo>
                    <a:pt x="34" y="153"/>
                    <a:pt x="71" y="169"/>
                    <a:pt x="87" y="169"/>
                  </a:cubicBezTo>
                  <a:cubicBezTo>
                    <a:pt x="120" y="169"/>
                    <a:pt x="137" y="169"/>
                    <a:pt x="153" y="153"/>
                  </a:cubicBezTo>
                  <a:cubicBezTo>
                    <a:pt x="104" y="103"/>
                    <a:pt x="71" y="5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4273950" y="3034675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1"/>
                  </a:moveTo>
                  <a:cubicBezTo>
                    <a:pt x="54" y="1"/>
                    <a:pt x="14" y="47"/>
                    <a:pt x="0" y="90"/>
                  </a:cubicBezTo>
                  <a:cubicBezTo>
                    <a:pt x="0" y="107"/>
                    <a:pt x="0" y="127"/>
                    <a:pt x="17" y="144"/>
                  </a:cubicBezTo>
                  <a:lnTo>
                    <a:pt x="17" y="160"/>
                  </a:lnTo>
                  <a:cubicBezTo>
                    <a:pt x="33" y="193"/>
                    <a:pt x="66" y="193"/>
                    <a:pt x="82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6" y="144"/>
                    <a:pt x="206" y="127"/>
                  </a:cubicBezTo>
                  <a:cubicBezTo>
                    <a:pt x="223" y="57"/>
                    <a:pt x="186" y="4"/>
                    <a:pt x="120" y="4"/>
                  </a:cubicBezTo>
                  <a:cubicBezTo>
                    <a:pt x="113" y="2"/>
                    <a:pt x="106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4253725" y="2991450"/>
              <a:ext cx="5200" cy="4825"/>
            </a:xfrm>
            <a:custGeom>
              <a:avLst/>
              <a:gdLst/>
              <a:ahLst/>
              <a:cxnLst/>
              <a:rect l="l" t="t" r="r" b="b"/>
              <a:pathLst>
                <a:path w="208" h="193" extrusionOk="0">
                  <a:moveTo>
                    <a:pt x="88" y="1"/>
                  </a:moveTo>
                  <a:cubicBezTo>
                    <a:pt x="34" y="1"/>
                    <a:pt x="1" y="34"/>
                    <a:pt x="1" y="83"/>
                  </a:cubicBezTo>
                  <a:lnTo>
                    <a:pt x="1" y="137"/>
                  </a:lnTo>
                  <a:lnTo>
                    <a:pt x="17" y="154"/>
                  </a:lnTo>
                  <a:cubicBezTo>
                    <a:pt x="34" y="170"/>
                    <a:pt x="50" y="186"/>
                    <a:pt x="88" y="186"/>
                  </a:cubicBezTo>
                  <a:cubicBezTo>
                    <a:pt x="97" y="190"/>
                    <a:pt x="107" y="192"/>
                    <a:pt x="116" y="192"/>
                  </a:cubicBezTo>
                  <a:cubicBezTo>
                    <a:pt x="156" y="192"/>
                    <a:pt x="194" y="160"/>
                    <a:pt x="207" y="121"/>
                  </a:cubicBezTo>
                  <a:cubicBezTo>
                    <a:pt x="153" y="83"/>
                    <a:pt x="120" y="34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4225400" y="3017025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3" y="0"/>
                  </a:moveTo>
                  <a:cubicBezTo>
                    <a:pt x="73" y="0"/>
                    <a:pt x="56" y="14"/>
                    <a:pt x="33" y="25"/>
                  </a:cubicBezTo>
                  <a:cubicBezTo>
                    <a:pt x="17" y="42"/>
                    <a:pt x="0" y="58"/>
                    <a:pt x="0" y="91"/>
                  </a:cubicBezTo>
                  <a:lnTo>
                    <a:pt x="0" y="145"/>
                  </a:lnTo>
                  <a:cubicBezTo>
                    <a:pt x="17" y="145"/>
                    <a:pt x="17" y="161"/>
                    <a:pt x="17" y="161"/>
                  </a:cubicBezTo>
                  <a:cubicBezTo>
                    <a:pt x="33" y="178"/>
                    <a:pt x="66" y="194"/>
                    <a:pt x="87" y="215"/>
                  </a:cubicBezTo>
                  <a:cubicBezTo>
                    <a:pt x="136" y="215"/>
                    <a:pt x="206" y="178"/>
                    <a:pt x="206" y="128"/>
                  </a:cubicBezTo>
                  <a:cubicBezTo>
                    <a:pt x="206" y="91"/>
                    <a:pt x="206" y="58"/>
                    <a:pt x="190" y="42"/>
                  </a:cubicBezTo>
                  <a:cubicBezTo>
                    <a:pt x="169" y="25"/>
                    <a:pt x="153" y="9"/>
                    <a:pt x="120" y="9"/>
                  </a:cubicBezTo>
                  <a:cubicBezTo>
                    <a:pt x="110" y="3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4245600" y="303317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0" y="1"/>
                  </a:moveTo>
                  <a:cubicBezTo>
                    <a:pt x="114" y="1"/>
                    <a:pt x="98" y="5"/>
                    <a:pt x="83" y="14"/>
                  </a:cubicBezTo>
                  <a:cubicBezTo>
                    <a:pt x="33" y="31"/>
                    <a:pt x="0" y="84"/>
                    <a:pt x="17" y="134"/>
                  </a:cubicBezTo>
                  <a:cubicBezTo>
                    <a:pt x="42" y="187"/>
                    <a:pt x="79" y="210"/>
                    <a:pt x="118" y="210"/>
                  </a:cubicBezTo>
                  <a:cubicBezTo>
                    <a:pt x="129" y="210"/>
                    <a:pt x="141" y="208"/>
                    <a:pt x="153" y="204"/>
                  </a:cubicBezTo>
                  <a:cubicBezTo>
                    <a:pt x="223" y="187"/>
                    <a:pt x="239" y="117"/>
                    <a:pt x="223" y="64"/>
                  </a:cubicBezTo>
                  <a:cubicBezTo>
                    <a:pt x="211" y="28"/>
                    <a:pt x="171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250750" y="30050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95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80"/>
                    <a:pt x="33" y="180"/>
                  </a:cubicBezTo>
                  <a:cubicBezTo>
                    <a:pt x="55" y="195"/>
                    <a:pt x="81" y="203"/>
                    <a:pt x="106" y="203"/>
                  </a:cubicBezTo>
                  <a:cubicBezTo>
                    <a:pt x="137" y="203"/>
                    <a:pt x="167" y="190"/>
                    <a:pt x="186" y="160"/>
                  </a:cubicBezTo>
                  <a:cubicBezTo>
                    <a:pt x="223" y="127"/>
                    <a:pt x="223" y="57"/>
                    <a:pt x="169" y="24"/>
                  </a:cubicBezTo>
                  <a:cubicBezTo>
                    <a:pt x="147" y="9"/>
                    <a:pt x="12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249825" y="30215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10" y="1"/>
                  </a:moveTo>
                  <a:cubicBezTo>
                    <a:pt x="99" y="1"/>
                    <a:pt x="87" y="5"/>
                    <a:pt x="70" y="13"/>
                  </a:cubicBezTo>
                  <a:cubicBezTo>
                    <a:pt x="54" y="13"/>
                    <a:pt x="37" y="34"/>
                    <a:pt x="17" y="50"/>
                  </a:cubicBezTo>
                  <a:cubicBezTo>
                    <a:pt x="0" y="83"/>
                    <a:pt x="0" y="116"/>
                    <a:pt x="17" y="153"/>
                  </a:cubicBezTo>
                  <a:cubicBezTo>
                    <a:pt x="32" y="191"/>
                    <a:pt x="73" y="209"/>
                    <a:pt x="115" y="209"/>
                  </a:cubicBezTo>
                  <a:cubicBezTo>
                    <a:pt x="129" y="209"/>
                    <a:pt x="144" y="207"/>
                    <a:pt x="157" y="203"/>
                  </a:cubicBezTo>
                  <a:cubicBezTo>
                    <a:pt x="206" y="186"/>
                    <a:pt x="223" y="116"/>
                    <a:pt x="206" y="67"/>
                  </a:cubicBezTo>
                  <a:cubicBezTo>
                    <a:pt x="190" y="34"/>
                    <a:pt x="173" y="13"/>
                    <a:pt x="140" y="13"/>
                  </a:cubicBezTo>
                  <a:cubicBezTo>
                    <a:pt x="130" y="5"/>
                    <a:pt x="12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4233950" y="30373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13" y="0"/>
                  </a:moveTo>
                  <a:cubicBezTo>
                    <a:pt x="83" y="0"/>
                    <a:pt x="56" y="15"/>
                    <a:pt x="33" y="38"/>
                  </a:cubicBezTo>
                  <a:cubicBezTo>
                    <a:pt x="0" y="71"/>
                    <a:pt x="0" y="87"/>
                    <a:pt x="0" y="124"/>
                  </a:cubicBezTo>
                  <a:cubicBezTo>
                    <a:pt x="0" y="124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70" y="207"/>
                    <a:pt x="87" y="207"/>
                    <a:pt x="120" y="207"/>
                  </a:cubicBezTo>
                  <a:cubicBezTo>
                    <a:pt x="157" y="207"/>
                    <a:pt x="173" y="190"/>
                    <a:pt x="190" y="174"/>
                  </a:cubicBezTo>
                  <a:cubicBezTo>
                    <a:pt x="206" y="157"/>
                    <a:pt x="223" y="124"/>
                    <a:pt x="206" y="87"/>
                  </a:cubicBezTo>
                  <a:cubicBezTo>
                    <a:pt x="206" y="71"/>
                    <a:pt x="190" y="38"/>
                    <a:pt x="173" y="21"/>
                  </a:cubicBezTo>
                  <a:cubicBezTo>
                    <a:pt x="152" y="7"/>
                    <a:pt x="132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4226625" y="309567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8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0"/>
                  </a:lnTo>
                  <a:lnTo>
                    <a:pt x="17" y="161"/>
                  </a:lnTo>
                  <a:cubicBezTo>
                    <a:pt x="38" y="177"/>
                    <a:pt x="54" y="194"/>
                    <a:pt x="87" y="194"/>
                  </a:cubicBezTo>
                  <a:cubicBezTo>
                    <a:pt x="97" y="199"/>
                    <a:pt x="105" y="201"/>
                    <a:pt x="113" y="201"/>
                  </a:cubicBezTo>
                  <a:cubicBezTo>
                    <a:pt x="132" y="201"/>
                    <a:pt x="146" y="189"/>
                    <a:pt x="157" y="177"/>
                  </a:cubicBezTo>
                  <a:cubicBezTo>
                    <a:pt x="190" y="161"/>
                    <a:pt x="207" y="140"/>
                    <a:pt x="207" y="107"/>
                  </a:cubicBezTo>
                  <a:cubicBezTo>
                    <a:pt x="207" y="91"/>
                    <a:pt x="207" y="58"/>
                    <a:pt x="190" y="37"/>
                  </a:cubicBezTo>
                  <a:cubicBezTo>
                    <a:pt x="174" y="21"/>
                    <a:pt x="141" y="4"/>
                    <a:pt x="120" y="4"/>
                  </a:cubicBezTo>
                  <a:cubicBezTo>
                    <a:pt x="109" y="2"/>
                    <a:pt x="98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4228800" y="3079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66"/>
                    <a:pt x="0" y="83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69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93" y="209"/>
                    <a:pt x="99" y="210"/>
                    <a:pt x="106" y="210"/>
                  </a:cubicBezTo>
                  <a:cubicBezTo>
                    <a:pt x="149" y="210"/>
                    <a:pt x="192" y="163"/>
                    <a:pt x="206" y="120"/>
                  </a:cubicBezTo>
                  <a:cubicBezTo>
                    <a:pt x="206" y="83"/>
                    <a:pt x="206" y="66"/>
                    <a:pt x="190" y="50"/>
                  </a:cubicBezTo>
                  <a:cubicBezTo>
                    <a:pt x="173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4230125" y="306515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3" y="1"/>
                  </a:moveTo>
                  <a:cubicBezTo>
                    <a:pt x="51" y="1"/>
                    <a:pt x="14" y="33"/>
                    <a:pt x="1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34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07" y="125"/>
                  </a:cubicBezTo>
                  <a:cubicBezTo>
                    <a:pt x="223" y="92"/>
                    <a:pt x="207" y="59"/>
                    <a:pt x="186" y="42"/>
                  </a:cubicBezTo>
                  <a:cubicBezTo>
                    <a:pt x="17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4223225" y="31067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4" y="1"/>
                  </a:moveTo>
                  <a:cubicBezTo>
                    <a:pt x="101" y="1"/>
                    <a:pt x="86" y="3"/>
                    <a:pt x="71" y="7"/>
                  </a:cubicBezTo>
                  <a:cubicBezTo>
                    <a:pt x="17" y="27"/>
                    <a:pt x="1" y="93"/>
                    <a:pt x="17" y="147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2" y="199"/>
                    <a:pt x="84" y="207"/>
                    <a:pt x="107" y="207"/>
                  </a:cubicBezTo>
                  <a:cubicBezTo>
                    <a:pt x="123" y="207"/>
                    <a:pt x="139" y="203"/>
                    <a:pt x="153" y="196"/>
                  </a:cubicBezTo>
                  <a:cubicBezTo>
                    <a:pt x="190" y="196"/>
                    <a:pt x="207" y="163"/>
                    <a:pt x="223" y="110"/>
                  </a:cubicBezTo>
                  <a:cubicBezTo>
                    <a:pt x="223" y="93"/>
                    <a:pt x="223" y="93"/>
                    <a:pt x="207" y="77"/>
                  </a:cubicBezTo>
                  <a:cubicBezTo>
                    <a:pt x="194" y="23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4237350" y="3101600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1" y="0"/>
                  </a:moveTo>
                  <a:cubicBezTo>
                    <a:pt x="98" y="0"/>
                    <a:pt x="84" y="2"/>
                    <a:pt x="70" y="6"/>
                  </a:cubicBezTo>
                  <a:cubicBezTo>
                    <a:pt x="21" y="27"/>
                    <a:pt x="0" y="77"/>
                    <a:pt x="21" y="147"/>
                  </a:cubicBezTo>
                  <a:cubicBezTo>
                    <a:pt x="21" y="147"/>
                    <a:pt x="37" y="163"/>
                    <a:pt x="37" y="180"/>
                  </a:cubicBezTo>
                  <a:cubicBezTo>
                    <a:pt x="61" y="191"/>
                    <a:pt x="84" y="203"/>
                    <a:pt x="115" y="203"/>
                  </a:cubicBezTo>
                  <a:cubicBezTo>
                    <a:pt x="127" y="203"/>
                    <a:pt x="141" y="201"/>
                    <a:pt x="157" y="196"/>
                  </a:cubicBezTo>
                  <a:cubicBezTo>
                    <a:pt x="190" y="180"/>
                    <a:pt x="207" y="147"/>
                    <a:pt x="227" y="110"/>
                  </a:cubicBezTo>
                  <a:cubicBezTo>
                    <a:pt x="227" y="93"/>
                    <a:pt x="227" y="77"/>
                    <a:pt x="207" y="60"/>
                  </a:cubicBezTo>
                  <a:cubicBezTo>
                    <a:pt x="194" y="20"/>
                    <a:pt x="15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4243025" y="31400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0"/>
                  </a:moveTo>
                  <a:cubicBezTo>
                    <a:pt x="66" y="0"/>
                    <a:pt x="17" y="37"/>
                    <a:pt x="17" y="87"/>
                  </a:cubicBezTo>
                  <a:cubicBezTo>
                    <a:pt x="0" y="103"/>
                    <a:pt x="17" y="120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50" y="190"/>
                    <a:pt x="66" y="206"/>
                    <a:pt x="103" y="206"/>
                  </a:cubicBezTo>
                  <a:cubicBezTo>
                    <a:pt x="120" y="206"/>
                    <a:pt x="153" y="206"/>
                    <a:pt x="169" y="190"/>
                  </a:cubicBezTo>
                  <a:cubicBezTo>
                    <a:pt x="206" y="173"/>
                    <a:pt x="206" y="140"/>
                    <a:pt x="223" y="120"/>
                  </a:cubicBezTo>
                  <a:cubicBezTo>
                    <a:pt x="223" y="87"/>
                    <a:pt x="223" y="70"/>
                    <a:pt x="206" y="37"/>
                  </a:cubicBezTo>
                  <a:cubicBezTo>
                    <a:pt x="186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4238675" y="3089150"/>
              <a:ext cx="5200" cy="5400"/>
            </a:xfrm>
            <a:custGeom>
              <a:avLst/>
              <a:gdLst/>
              <a:ahLst/>
              <a:cxnLst/>
              <a:rect l="l" t="t" r="r" b="b"/>
              <a:pathLst>
                <a:path w="208" h="216" extrusionOk="0">
                  <a:moveTo>
                    <a:pt x="96" y="0"/>
                  </a:moveTo>
                  <a:cubicBezTo>
                    <a:pt x="65" y="0"/>
                    <a:pt x="35" y="13"/>
                    <a:pt x="17" y="43"/>
                  </a:cubicBezTo>
                  <a:cubicBezTo>
                    <a:pt x="1" y="59"/>
                    <a:pt x="1" y="92"/>
                    <a:pt x="1" y="113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71" y="195"/>
                    <a:pt x="88" y="216"/>
                    <a:pt x="121" y="216"/>
                  </a:cubicBezTo>
                  <a:cubicBezTo>
                    <a:pt x="137" y="216"/>
                    <a:pt x="174" y="195"/>
                    <a:pt x="191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1" y="43"/>
                    <a:pt x="174" y="26"/>
                  </a:cubicBezTo>
                  <a:cubicBezTo>
                    <a:pt x="150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4235275" y="311680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0"/>
                  </a:moveTo>
                  <a:cubicBezTo>
                    <a:pt x="50" y="0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93" y="209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4"/>
                  </a:cubicBezTo>
                  <a:cubicBezTo>
                    <a:pt x="170" y="38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4222825" y="3119775"/>
              <a:ext cx="5575" cy="5425"/>
            </a:xfrm>
            <a:custGeom>
              <a:avLst/>
              <a:gdLst/>
              <a:ahLst/>
              <a:cxnLst/>
              <a:rect l="l" t="t" r="r" b="b"/>
              <a:pathLst>
                <a:path w="223" h="217" extrusionOk="0">
                  <a:moveTo>
                    <a:pt x="103" y="1"/>
                  </a:moveTo>
                  <a:cubicBezTo>
                    <a:pt x="66" y="22"/>
                    <a:pt x="50" y="22"/>
                    <a:pt x="33" y="55"/>
                  </a:cubicBezTo>
                  <a:cubicBezTo>
                    <a:pt x="17" y="71"/>
                    <a:pt x="0" y="104"/>
                    <a:pt x="0" y="125"/>
                  </a:cubicBezTo>
                  <a:cubicBezTo>
                    <a:pt x="17" y="141"/>
                    <a:pt x="17" y="141"/>
                    <a:pt x="17" y="158"/>
                  </a:cubicBezTo>
                  <a:cubicBezTo>
                    <a:pt x="17" y="174"/>
                    <a:pt x="33" y="174"/>
                    <a:pt x="50" y="191"/>
                  </a:cubicBezTo>
                  <a:cubicBezTo>
                    <a:pt x="66" y="207"/>
                    <a:pt x="89" y="217"/>
                    <a:pt x="113" y="217"/>
                  </a:cubicBezTo>
                  <a:cubicBezTo>
                    <a:pt x="141" y="217"/>
                    <a:pt x="169" y="203"/>
                    <a:pt x="190" y="174"/>
                  </a:cubicBezTo>
                  <a:cubicBezTo>
                    <a:pt x="206" y="158"/>
                    <a:pt x="223" y="125"/>
                    <a:pt x="223" y="104"/>
                  </a:cubicBezTo>
                  <a:cubicBezTo>
                    <a:pt x="206" y="71"/>
                    <a:pt x="206" y="55"/>
                    <a:pt x="169" y="38"/>
                  </a:cubicBezTo>
                  <a:cubicBezTo>
                    <a:pt x="153" y="22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4216325" y="30717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0"/>
                    <a:pt x="206" y="153"/>
                    <a:pt x="206" y="120"/>
                  </a:cubicBezTo>
                  <a:cubicBezTo>
                    <a:pt x="206" y="87"/>
                    <a:pt x="206" y="67"/>
                    <a:pt x="190" y="50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4218075" y="29792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80"/>
                    <a:pt x="240" y="126"/>
                    <a:pt x="207" y="56"/>
                  </a:cubicBezTo>
                  <a:cubicBezTo>
                    <a:pt x="194" y="19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4215900" y="29921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2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94"/>
                    <a:pt x="1" y="110"/>
                  </a:cubicBezTo>
                  <a:cubicBezTo>
                    <a:pt x="1" y="127"/>
                    <a:pt x="17" y="127"/>
                    <a:pt x="17" y="143"/>
                  </a:cubicBezTo>
                  <a:cubicBezTo>
                    <a:pt x="17" y="159"/>
                    <a:pt x="34" y="180"/>
                    <a:pt x="54" y="180"/>
                  </a:cubicBezTo>
                  <a:cubicBezTo>
                    <a:pt x="69" y="195"/>
                    <a:pt x="91" y="203"/>
                    <a:pt x="113" y="203"/>
                  </a:cubicBezTo>
                  <a:cubicBezTo>
                    <a:pt x="142" y="203"/>
                    <a:pt x="172" y="190"/>
                    <a:pt x="190" y="159"/>
                  </a:cubicBezTo>
                  <a:cubicBezTo>
                    <a:pt x="207" y="143"/>
                    <a:pt x="223" y="127"/>
                    <a:pt x="207" y="94"/>
                  </a:cubicBezTo>
                  <a:cubicBezTo>
                    <a:pt x="207" y="56"/>
                    <a:pt x="207" y="40"/>
                    <a:pt x="174" y="23"/>
                  </a:cubicBezTo>
                  <a:cubicBezTo>
                    <a:pt x="157" y="9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4218900" y="29650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7"/>
                    <a:pt x="0" y="77"/>
                    <a:pt x="17" y="147"/>
                  </a:cubicBezTo>
                  <a:cubicBezTo>
                    <a:pt x="32" y="184"/>
                    <a:pt x="73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23" y="110"/>
                    <a:pt x="207" y="60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4220650" y="304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0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3" y="190"/>
                    <a:pt x="71" y="190"/>
                    <a:pt x="87" y="207"/>
                  </a:cubicBezTo>
                  <a:cubicBezTo>
                    <a:pt x="153" y="207"/>
                    <a:pt x="207" y="174"/>
                    <a:pt x="207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4221475" y="30301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17" y="33"/>
                    <a:pt x="0" y="83"/>
                    <a:pt x="17" y="153"/>
                  </a:cubicBezTo>
                  <a:cubicBezTo>
                    <a:pt x="32" y="193"/>
                    <a:pt x="74" y="212"/>
                    <a:pt x="116" y="212"/>
                  </a:cubicBezTo>
                  <a:cubicBezTo>
                    <a:pt x="130" y="212"/>
                    <a:pt x="144" y="210"/>
                    <a:pt x="157" y="206"/>
                  </a:cubicBezTo>
                  <a:cubicBezTo>
                    <a:pt x="174" y="206"/>
                    <a:pt x="190" y="186"/>
                    <a:pt x="190" y="169"/>
                  </a:cubicBezTo>
                  <a:cubicBezTo>
                    <a:pt x="223" y="153"/>
                    <a:pt x="223" y="103"/>
                    <a:pt x="223" y="66"/>
                  </a:cubicBezTo>
                  <a:cubicBezTo>
                    <a:pt x="207" y="33"/>
                    <a:pt x="174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4215500" y="3006400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36" y="1"/>
                  </a:moveTo>
                  <a:cubicBezTo>
                    <a:pt x="87" y="1"/>
                    <a:pt x="33" y="21"/>
                    <a:pt x="17" y="71"/>
                  </a:cubicBezTo>
                  <a:lnTo>
                    <a:pt x="17" y="87"/>
                  </a:lnTo>
                  <a:cubicBezTo>
                    <a:pt x="0" y="104"/>
                    <a:pt x="17" y="124"/>
                    <a:pt x="17" y="141"/>
                  </a:cubicBezTo>
                  <a:cubicBezTo>
                    <a:pt x="33" y="174"/>
                    <a:pt x="50" y="190"/>
                    <a:pt x="70" y="207"/>
                  </a:cubicBezTo>
                  <a:lnTo>
                    <a:pt x="103" y="207"/>
                  </a:lnTo>
                  <a:cubicBezTo>
                    <a:pt x="111" y="210"/>
                    <a:pt x="118" y="211"/>
                    <a:pt x="126" y="211"/>
                  </a:cubicBezTo>
                  <a:cubicBezTo>
                    <a:pt x="168" y="211"/>
                    <a:pt x="209" y="166"/>
                    <a:pt x="223" y="124"/>
                  </a:cubicBezTo>
                  <a:cubicBezTo>
                    <a:pt x="223" y="87"/>
                    <a:pt x="223" y="71"/>
                    <a:pt x="206" y="54"/>
                  </a:cubicBezTo>
                  <a:cubicBezTo>
                    <a:pt x="190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4216325" y="30876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17" y="71"/>
                    <a:pt x="0" y="87"/>
                    <a:pt x="0" y="120"/>
                  </a:cubicBezTo>
                  <a:cubicBezTo>
                    <a:pt x="0" y="120"/>
                    <a:pt x="0" y="137"/>
                    <a:pt x="17" y="137"/>
                  </a:cubicBezTo>
                  <a:cubicBezTo>
                    <a:pt x="17" y="153"/>
                    <a:pt x="37" y="174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23" y="120"/>
                    <a:pt x="223" y="71"/>
                    <a:pt x="173" y="34"/>
                  </a:cubicBezTo>
                  <a:cubicBezTo>
                    <a:pt x="157" y="17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4218475" y="305760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103" y="1"/>
                  </a:moveTo>
                  <a:cubicBezTo>
                    <a:pt x="75" y="1"/>
                    <a:pt x="47" y="15"/>
                    <a:pt x="17" y="35"/>
                  </a:cubicBezTo>
                  <a:cubicBezTo>
                    <a:pt x="1" y="68"/>
                    <a:pt x="1" y="84"/>
                    <a:pt x="1" y="117"/>
                  </a:cubicBezTo>
                  <a:cubicBezTo>
                    <a:pt x="1" y="117"/>
                    <a:pt x="1" y="138"/>
                    <a:pt x="17" y="138"/>
                  </a:cubicBezTo>
                  <a:cubicBezTo>
                    <a:pt x="17" y="154"/>
                    <a:pt x="34" y="171"/>
                    <a:pt x="34" y="187"/>
                  </a:cubicBezTo>
                  <a:cubicBezTo>
                    <a:pt x="71" y="204"/>
                    <a:pt x="87" y="204"/>
                    <a:pt x="120" y="204"/>
                  </a:cubicBezTo>
                  <a:cubicBezTo>
                    <a:pt x="158" y="204"/>
                    <a:pt x="174" y="187"/>
                    <a:pt x="191" y="171"/>
                  </a:cubicBezTo>
                  <a:cubicBezTo>
                    <a:pt x="207" y="154"/>
                    <a:pt x="207" y="117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4296625" y="305712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87" y="0"/>
                  </a:moveTo>
                  <a:cubicBezTo>
                    <a:pt x="70" y="0"/>
                    <a:pt x="37" y="17"/>
                    <a:pt x="21" y="33"/>
                  </a:cubicBezTo>
                  <a:cubicBezTo>
                    <a:pt x="0" y="7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6" y="203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7" y="120"/>
                    <a:pt x="206" y="70"/>
                    <a:pt x="173" y="17"/>
                  </a:cubicBezTo>
                  <a:cubicBezTo>
                    <a:pt x="140" y="0"/>
                    <a:pt x="12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363200" y="30919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3"/>
                  </a:cubicBezTo>
                  <a:cubicBezTo>
                    <a:pt x="0" y="104"/>
                    <a:pt x="0" y="137"/>
                    <a:pt x="17" y="153"/>
                  </a:cubicBezTo>
                  <a:lnTo>
                    <a:pt x="38" y="170"/>
                  </a:lnTo>
                  <a:cubicBezTo>
                    <a:pt x="54" y="186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2" y="211"/>
                    <a:pt x="209" y="176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383400" y="3045575"/>
              <a:ext cx="3025" cy="5175"/>
            </a:xfrm>
            <a:custGeom>
              <a:avLst/>
              <a:gdLst/>
              <a:ahLst/>
              <a:cxnLst/>
              <a:rect l="l" t="t" r="r" b="b"/>
              <a:pathLst>
                <a:path w="121" h="207" extrusionOk="0">
                  <a:moveTo>
                    <a:pt x="120" y="0"/>
                  </a:moveTo>
                  <a:cubicBezTo>
                    <a:pt x="104" y="0"/>
                    <a:pt x="87" y="17"/>
                    <a:pt x="71" y="17"/>
                  </a:cubicBezTo>
                  <a:cubicBezTo>
                    <a:pt x="17" y="33"/>
                    <a:pt x="1" y="104"/>
                    <a:pt x="17" y="153"/>
                  </a:cubicBezTo>
                  <a:cubicBezTo>
                    <a:pt x="17" y="170"/>
                    <a:pt x="34" y="170"/>
                    <a:pt x="54" y="186"/>
                  </a:cubicBezTo>
                  <a:cubicBezTo>
                    <a:pt x="71" y="207"/>
                    <a:pt x="87" y="207"/>
                    <a:pt x="120" y="207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122725" y="31085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96" y="0"/>
                  </a:moveTo>
                  <a:cubicBezTo>
                    <a:pt x="65" y="0"/>
                    <a:pt x="35" y="12"/>
                    <a:pt x="17" y="40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3"/>
                  </a:lnTo>
                  <a:lnTo>
                    <a:pt x="34" y="180"/>
                  </a:ln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3"/>
                  </a:cubicBezTo>
                  <a:cubicBezTo>
                    <a:pt x="207" y="143"/>
                    <a:pt x="207" y="110"/>
                    <a:pt x="207" y="93"/>
                  </a:cubicBezTo>
                  <a:cubicBezTo>
                    <a:pt x="207" y="60"/>
                    <a:pt x="190" y="40"/>
                    <a:pt x="174" y="23"/>
                  </a:cubicBezTo>
                  <a:cubicBezTo>
                    <a:pt x="150" y="8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4383000" y="2999200"/>
              <a:ext cx="850" cy="2075"/>
            </a:xfrm>
            <a:custGeom>
              <a:avLst/>
              <a:gdLst/>
              <a:ahLst/>
              <a:cxnLst/>
              <a:rect l="l" t="t" r="r" b="b"/>
              <a:pathLst>
                <a:path w="34" h="83" extrusionOk="0">
                  <a:moveTo>
                    <a:pt x="33" y="0"/>
                  </a:moveTo>
                  <a:lnTo>
                    <a:pt x="33" y="0"/>
                  </a:lnTo>
                  <a:cubicBezTo>
                    <a:pt x="33" y="17"/>
                    <a:pt x="17" y="50"/>
                    <a:pt x="0" y="83"/>
                  </a:cubicBezTo>
                  <a:lnTo>
                    <a:pt x="17" y="66"/>
                  </a:lnTo>
                  <a:cubicBezTo>
                    <a:pt x="33" y="50"/>
                    <a:pt x="33" y="17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4369275" y="30662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67" y="0"/>
                    <a:pt x="17" y="33"/>
                    <a:pt x="1" y="83"/>
                  </a:cubicBezTo>
                  <a:lnTo>
                    <a:pt x="1" y="153"/>
                  </a:lnTo>
                  <a:cubicBezTo>
                    <a:pt x="17" y="153"/>
                    <a:pt x="17" y="169"/>
                    <a:pt x="17" y="169"/>
                  </a:cubicBezTo>
                  <a:cubicBezTo>
                    <a:pt x="34" y="186"/>
                    <a:pt x="67" y="206"/>
                    <a:pt x="83" y="206"/>
                  </a:cubicBezTo>
                  <a:cubicBezTo>
                    <a:pt x="94" y="209"/>
                    <a:pt x="105" y="210"/>
                    <a:pt x="115" y="210"/>
                  </a:cubicBezTo>
                  <a:cubicBezTo>
                    <a:pt x="169" y="210"/>
                    <a:pt x="207" y="175"/>
                    <a:pt x="207" y="120"/>
                  </a:cubicBezTo>
                  <a:cubicBezTo>
                    <a:pt x="207" y="103"/>
                    <a:pt x="207" y="66"/>
                    <a:pt x="186" y="50"/>
                  </a:cubicBezTo>
                  <a:cubicBezTo>
                    <a:pt x="17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76500" y="3010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03" y="1"/>
                  </a:moveTo>
                  <a:cubicBezTo>
                    <a:pt x="58" y="1"/>
                    <a:pt x="18" y="44"/>
                    <a:pt x="0" y="91"/>
                  </a:cubicBezTo>
                  <a:lnTo>
                    <a:pt x="0" y="140"/>
                  </a:lnTo>
                  <a:cubicBezTo>
                    <a:pt x="21" y="140"/>
                    <a:pt x="21" y="161"/>
                    <a:pt x="21" y="161"/>
                  </a:cubicBezTo>
                  <a:cubicBezTo>
                    <a:pt x="37" y="194"/>
                    <a:pt x="54" y="210"/>
                    <a:pt x="87" y="210"/>
                  </a:cubicBezTo>
                  <a:cubicBezTo>
                    <a:pt x="124" y="210"/>
                    <a:pt x="140" y="210"/>
                    <a:pt x="173" y="194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4376500" y="3026600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03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21" y="54"/>
                    <a:pt x="0" y="87"/>
                    <a:pt x="0" y="120"/>
                  </a:cubicBezTo>
                  <a:lnTo>
                    <a:pt x="21" y="141"/>
                  </a:lnTo>
                  <a:cubicBezTo>
                    <a:pt x="21" y="158"/>
                    <a:pt x="37" y="174"/>
                    <a:pt x="54" y="191"/>
                  </a:cubicBezTo>
                  <a:cubicBezTo>
                    <a:pt x="66" y="203"/>
                    <a:pt x="85" y="209"/>
                    <a:pt x="104" y="209"/>
                  </a:cubicBezTo>
                  <a:cubicBezTo>
                    <a:pt x="135" y="209"/>
                    <a:pt x="170" y="194"/>
                    <a:pt x="190" y="174"/>
                  </a:cubicBezTo>
                  <a:cubicBezTo>
                    <a:pt x="227" y="120"/>
                    <a:pt x="227" y="54"/>
                    <a:pt x="173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4370100" y="30523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lnTo>
                    <a:pt x="1" y="141"/>
                  </a:lnTo>
                  <a:cubicBezTo>
                    <a:pt x="1" y="141"/>
                    <a:pt x="17" y="141"/>
                    <a:pt x="17" y="157"/>
                  </a:cubicBezTo>
                  <a:lnTo>
                    <a:pt x="17" y="174"/>
                  </a:lnTo>
                  <a:cubicBezTo>
                    <a:pt x="34" y="190"/>
                    <a:pt x="71" y="207"/>
                    <a:pt x="87" y="207"/>
                  </a:cubicBezTo>
                  <a:cubicBezTo>
                    <a:pt x="97" y="212"/>
                    <a:pt x="107" y="214"/>
                    <a:pt x="116" y="214"/>
                  </a:cubicBezTo>
                  <a:cubicBezTo>
                    <a:pt x="139" y="214"/>
                    <a:pt x="159" y="202"/>
                    <a:pt x="174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207" y="54"/>
                  </a:cubicBezTo>
                  <a:cubicBezTo>
                    <a:pt x="190" y="38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4371350" y="303850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37" y="40"/>
                    <a:pt x="21" y="57"/>
                    <a:pt x="0" y="94"/>
                  </a:cubicBezTo>
                  <a:cubicBezTo>
                    <a:pt x="0" y="110"/>
                    <a:pt x="0" y="127"/>
                    <a:pt x="21" y="143"/>
                  </a:cubicBezTo>
                  <a:cubicBezTo>
                    <a:pt x="21" y="143"/>
                    <a:pt x="21" y="160"/>
                    <a:pt x="37" y="160"/>
                  </a:cubicBezTo>
                  <a:cubicBezTo>
                    <a:pt x="37" y="180"/>
                    <a:pt x="70" y="197"/>
                    <a:pt x="103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57"/>
                    <a:pt x="190" y="40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4227550" y="31580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50" y="1"/>
                    <a:pt x="1" y="38"/>
                    <a:pt x="1" y="87"/>
                  </a:cubicBezTo>
                  <a:lnTo>
                    <a:pt x="1" y="157"/>
                  </a:lnTo>
                  <a:cubicBezTo>
                    <a:pt x="1" y="157"/>
                    <a:pt x="1" y="174"/>
                    <a:pt x="17" y="174"/>
                  </a:cubicBezTo>
                  <a:cubicBezTo>
                    <a:pt x="34" y="190"/>
                    <a:pt x="50" y="207"/>
                    <a:pt x="83" y="207"/>
                  </a:cubicBezTo>
                  <a:cubicBezTo>
                    <a:pt x="92" y="210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4"/>
                  </a:cubicBezTo>
                  <a:cubicBezTo>
                    <a:pt x="170" y="38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4385975" y="3192875"/>
              <a:ext cx="450" cy="1675"/>
            </a:xfrm>
            <a:custGeom>
              <a:avLst/>
              <a:gdLst/>
              <a:ahLst/>
              <a:cxnLst/>
              <a:rect l="l" t="t" r="r" b="b"/>
              <a:pathLst>
                <a:path w="18" h="67" extrusionOk="0">
                  <a:moveTo>
                    <a:pt x="17" y="0"/>
                  </a:moveTo>
                  <a:cubicBezTo>
                    <a:pt x="17" y="0"/>
                    <a:pt x="17" y="17"/>
                    <a:pt x="1" y="17"/>
                  </a:cubicBezTo>
                  <a:cubicBezTo>
                    <a:pt x="1" y="33"/>
                    <a:pt x="1" y="50"/>
                    <a:pt x="17" y="66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4115000" y="3227600"/>
              <a:ext cx="6000" cy="5325"/>
            </a:xfrm>
            <a:custGeom>
              <a:avLst/>
              <a:gdLst/>
              <a:ahLst/>
              <a:cxnLst/>
              <a:rect l="l" t="t" r="r" b="b"/>
              <a:pathLst>
                <a:path w="240" h="213" extrusionOk="0">
                  <a:moveTo>
                    <a:pt x="137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33" y="38"/>
                    <a:pt x="1" y="87"/>
                    <a:pt x="17" y="157"/>
                  </a:cubicBezTo>
                  <a:cubicBezTo>
                    <a:pt x="42" y="194"/>
                    <a:pt x="78" y="213"/>
                    <a:pt x="116" y="213"/>
                  </a:cubicBezTo>
                  <a:cubicBezTo>
                    <a:pt x="128" y="213"/>
                    <a:pt x="141" y="211"/>
                    <a:pt x="153" y="207"/>
                  </a:cubicBezTo>
                  <a:cubicBezTo>
                    <a:pt x="174" y="207"/>
                    <a:pt x="190" y="190"/>
                    <a:pt x="207" y="174"/>
                  </a:cubicBezTo>
                  <a:cubicBezTo>
                    <a:pt x="223" y="157"/>
                    <a:pt x="240" y="104"/>
                    <a:pt x="223" y="71"/>
                  </a:cubicBezTo>
                  <a:cubicBezTo>
                    <a:pt x="207" y="38"/>
                    <a:pt x="174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4174675" y="3256875"/>
              <a:ext cx="4775" cy="2075"/>
            </a:xfrm>
            <a:custGeom>
              <a:avLst/>
              <a:gdLst/>
              <a:ahLst/>
              <a:cxnLst/>
              <a:rect l="l" t="t" r="r" b="b"/>
              <a:pathLst>
                <a:path w="191" h="83" extrusionOk="0">
                  <a:moveTo>
                    <a:pt x="104" y="0"/>
                  </a:moveTo>
                  <a:cubicBezTo>
                    <a:pt x="71" y="0"/>
                    <a:pt x="34" y="17"/>
                    <a:pt x="1" y="33"/>
                  </a:cubicBezTo>
                  <a:cubicBezTo>
                    <a:pt x="71" y="50"/>
                    <a:pt x="120" y="66"/>
                    <a:pt x="190" y="83"/>
                  </a:cubicBezTo>
                  <a:cubicBezTo>
                    <a:pt x="190" y="66"/>
                    <a:pt x="174" y="66"/>
                    <a:pt x="174" y="50"/>
                  </a:cubicBezTo>
                  <a:cubicBezTo>
                    <a:pt x="157" y="33"/>
                    <a:pt x="120" y="17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006350" y="2982800"/>
              <a:ext cx="3450" cy="4775"/>
            </a:xfrm>
            <a:custGeom>
              <a:avLst/>
              <a:gdLst/>
              <a:ahLst/>
              <a:cxnLst/>
              <a:rect l="l" t="t" r="r" b="b"/>
              <a:pathLst>
                <a:path w="138" h="191" extrusionOk="0">
                  <a:moveTo>
                    <a:pt x="104" y="1"/>
                  </a:moveTo>
                  <a:cubicBezTo>
                    <a:pt x="67" y="71"/>
                    <a:pt x="34" y="120"/>
                    <a:pt x="1" y="174"/>
                  </a:cubicBezTo>
                  <a:cubicBezTo>
                    <a:pt x="17" y="190"/>
                    <a:pt x="34" y="190"/>
                    <a:pt x="50" y="190"/>
                  </a:cubicBezTo>
                  <a:cubicBezTo>
                    <a:pt x="67" y="190"/>
                    <a:pt x="104" y="174"/>
                    <a:pt x="121" y="157"/>
                  </a:cubicBezTo>
                  <a:cubicBezTo>
                    <a:pt x="137" y="120"/>
                    <a:pt x="137" y="104"/>
                    <a:pt x="137" y="71"/>
                  </a:cubicBezTo>
                  <a:cubicBezTo>
                    <a:pt x="137" y="54"/>
                    <a:pt x="121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61550" y="3029600"/>
              <a:ext cx="4250" cy="4425"/>
            </a:xfrm>
            <a:custGeom>
              <a:avLst/>
              <a:gdLst/>
              <a:ahLst/>
              <a:cxnLst/>
              <a:rect l="l" t="t" r="r" b="b"/>
              <a:pathLst>
                <a:path w="170" h="177" extrusionOk="0">
                  <a:moveTo>
                    <a:pt x="137" y="0"/>
                  </a:moveTo>
                  <a:cubicBezTo>
                    <a:pt x="83" y="54"/>
                    <a:pt x="50" y="104"/>
                    <a:pt x="0" y="157"/>
                  </a:cubicBezTo>
                  <a:cubicBezTo>
                    <a:pt x="17" y="174"/>
                    <a:pt x="33" y="174"/>
                    <a:pt x="50" y="174"/>
                  </a:cubicBezTo>
                  <a:cubicBezTo>
                    <a:pt x="59" y="176"/>
                    <a:pt x="68" y="177"/>
                    <a:pt x="77" y="177"/>
                  </a:cubicBezTo>
                  <a:cubicBezTo>
                    <a:pt x="132" y="177"/>
                    <a:pt x="170" y="133"/>
                    <a:pt x="170" y="87"/>
                  </a:cubicBezTo>
                  <a:cubicBezTo>
                    <a:pt x="170" y="71"/>
                    <a:pt x="170" y="38"/>
                    <a:pt x="153" y="21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0125" y="322152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3" y="0"/>
                  </a:moveTo>
                  <a:cubicBezTo>
                    <a:pt x="51" y="0"/>
                    <a:pt x="14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8"/>
                    <a:pt x="67" y="194"/>
                    <a:pt x="83" y="194"/>
                  </a:cubicBezTo>
                  <a:cubicBezTo>
                    <a:pt x="95" y="197"/>
                    <a:pt x="107" y="198"/>
                    <a:pt x="117" y="198"/>
                  </a:cubicBezTo>
                  <a:cubicBezTo>
                    <a:pt x="170" y="198"/>
                    <a:pt x="207" y="166"/>
                    <a:pt x="207" y="107"/>
                  </a:cubicBezTo>
                  <a:cubicBezTo>
                    <a:pt x="207" y="91"/>
                    <a:pt x="207" y="54"/>
                    <a:pt x="186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1" y="2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021825" y="2963950"/>
              <a:ext cx="3425" cy="3425"/>
            </a:xfrm>
            <a:custGeom>
              <a:avLst/>
              <a:gdLst/>
              <a:ahLst/>
              <a:cxnLst/>
              <a:rect l="l" t="t" r="r" b="b"/>
              <a:pathLst>
                <a:path w="137" h="137" extrusionOk="0">
                  <a:moveTo>
                    <a:pt x="136" y="0"/>
                  </a:moveTo>
                  <a:cubicBezTo>
                    <a:pt x="87" y="50"/>
                    <a:pt x="50" y="87"/>
                    <a:pt x="0" y="120"/>
                  </a:cubicBezTo>
                  <a:cubicBezTo>
                    <a:pt x="17" y="136"/>
                    <a:pt x="33" y="136"/>
                    <a:pt x="50" y="136"/>
                  </a:cubicBezTo>
                  <a:cubicBezTo>
                    <a:pt x="66" y="120"/>
                    <a:pt x="103" y="120"/>
                    <a:pt x="120" y="87"/>
                  </a:cubicBezTo>
                  <a:cubicBezTo>
                    <a:pt x="136" y="70"/>
                    <a:pt x="136" y="50"/>
                    <a:pt x="136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383000" y="3058875"/>
              <a:ext cx="3425" cy="5175"/>
            </a:xfrm>
            <a:custGeom>
              <a:avLst/>
              <a:gdLst/>
              <a:ahLst/>
              <a:cxnLst/>
              <a:rect l="l" t="t" r="r" b="b"/>
              <a:pathLst>
                <a:path w="137" h="207" extrusionOk="0">
                  <a:moveTo>
                    <a:pt x="103" y="0"/>
                  </a:moveTo>
                  <a:cubicBezTo>
                    <a:pt x="70" y="0"/>
                    <a:pt x="50" y="17"/>
                    <a:pt x="33" y="33"/>
                  </a:cubicBezTo>
                  <a:cubicBezTo>
                    <a:pt x="17" y="66"/>
                    <a:pt x="0" y="87"/>
                    <a:pt x="0" y="120"/>
                  </a:cubicBezTo>
                  <a:cubicBezTo>
                    <a:pt x="17" y="120"/>
                    <a:pt x="17" y="136"/>
                    <a:pt x="17" y="136"/>
                  </a:cubicBezTo>
                  <a:cubicBezTo>
                    <a:pt x="17" y="153"/>
                    <a:pt x="33" y="169"/>
                    <a:pt x="50" y="190"/>
                  </a:cubicBezTo>
                  <a:cubicBezTo>
                    <a:pt x="70" y="206"/>
                    <a:pt x="103" y="206"/>
                    <a:pt x="136" y="206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308675" y="3048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7" y="33"/>
                    <a:pt x="17" y="50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157" y="206"/>
                    <a:pt x="207" y="169"/>
                    <a:pt x="207" y="120"/>
                  </a:cubicBezTo>
                  <a:cubicBezTo>
                    <a:pt x="223" y="87"/>
                    <a:pt x="207" y="66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296200" y="30412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cubicBezTo>
                    <a:pt x="17" y="153"/>
                    <a:pt x="17" y="153"/>
                    <a:pt x="38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7" y="206"/>
                    <a:pt x="174" y="190"/>
                  </a:cubicBezTo>
                  <a:cubicBezTo>
                    <a:pt x="190" y="173"/>
                    <a:pt x="207" y="136"/>
                    <a:pt x="223" y="120"/>
                  </a:cubicBezTo>
                  <a:cubicBezTo>
                    <a:pt x="223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257550" y="30406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6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17" y="23"/>
                    <a:pt x="0" y="73"/>
                    <a:pt x="17" y="143"/>
                  </a:cubicBezTo>
                  <a:cubicBezTo>
                    <a:pt x="33" y="183"/>
                    <a:pt x="74" y="203"/>
                    <a:pt x="116" y="203"/>
                  </a:cubicBezTo>
                  <a:cubicBezTo>
                    <a:pt x="130" y="203"/>
                    <a:pt x="144" y="201"/>
                    <a:pt x="157" y="196"/>
                  </a:cubicBezTo>
                  <a:cubicBezTo>
                    <a:pt x="207" y="176"/>
                    <a:pt x="244" y="110"/>
                    <a:pt x="223" y="56"/>
                  </a:cubicBezTo>
                  <a:cubicBezTo>
                    <a:pt x="198" y="19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2500" y="307475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0"/>
                  </a:moveTo>
                  <a:cubicBezTo>
                    <a:pt x="71" y="0"/>
                    <a:pt x="38" y="17"/>
                    <a:pt x="21" y="70"/>
                  </a:cubicBezTo>
                  <a:lnTo>
                    <a:pt x="1" y="87"/>
                  </a:lnTo>
                  <a:cubicBezTo>
                    <a:pt x="1" y="103"/>
                    <a:pt x="1" y="120"/>
                    <a:pt x="21" y="136"/>
                  </a:cubicBezTo>
                  <a:cubicBezTo>
                    <a:pt x="21" y="173"/>
                    <a:pt x="38" y="190"/>
                    <a:pt x="71" y="190"/>
                  </a:cubicBezTo>
                  <a:cubicBezTo>
                    <a:pt x="71" y="206"/>
                    <a:pt x="87" y="206"/>
                    <a:pt x="87" y="206"/>
                  </a:cubicBezTo>
                  <a:cubicBezTo>
                    <a:pt x="157" y="206"/>
                    <a:pt x="207" y="173"/>
                    <a:pt x="207" y="120"/>
                  </a:cubicBezTo>
                  <a:cubicBezTo>
                    <a:pt x="227" y="87"/>
                    <a:pt x="207" y="70"/>
                    <a:pt x="190" y="33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282900" y="30472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1" y="0"/>
                  </a:moveTo>
                  <a:cubicBezTo>
                    <a:pt x="75" y="0"/>
                    <a:pt x="40" y="15"/>
                    <a:pt x="17" y="39"/>
                  </a:cubicBezTo>
                  <a:cubicBezTo>
                    <a:pt x="1" y="72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54" y="204"/>
                    <a:pt x="77" y="209"/>
                    <a:pt x="99" y="209"/>
                  </a:cubicBezTo>
                  <a:cubicBezTo>
                    <a:pt x="135" y="209"/>
                    <a:pt x="170" y="195"/>
                    <a:pt x="190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2"/>
                    <a:pt x="190" y="39"/>
                    <a:pt x="174" y="18"/>
                  </a:cubicBezTo>
                  <a:cubicBezTo>
                    <a:pt x="154" y="6"/>
                    <a:pt x="13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291450" y="3069175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5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22" y="34"/>
                    <a:pt x="1" y="50"/>
                    <a:pt x="1" y="87"/>
                  </a:cubicBezTo>
                  <a:lnTo>
                    <a:pt x="1" y="137"/>
                  </a:lnTo>
                  <a:lnTo>
                    <a:pt x="22" y="153"/>
                  </a:lnTo>
                  <a:cubicBezTo>
                    <a:pt x="38" y="190"/>
                    <a:pt x="55" y="190"/>
                    <a:pt x="87" y="207"/>
                  </a:cubicBezTo>
                  <a:cubicBezTo>
                    <a:pt x="141" y="207"/>
                    <a:pt x="191" y="170"/>
                    <a:pt x="207" y="120"/>
                  </a:cubicBezTo>
                  <a:cubicBezTo>
                    <a:pt x="207" y="87"/>
                    <a:pt x="207" y="50"/>
                    <a:pt x="191" y="34"/>
                  </a:cubicBezTo>
                  <a:cubicBezTo>
                    <a:pt x="174" y="17"/>
                    <a:pt x="141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256300" y="30544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94" y="1"/>
                  </a:moveTo>
                  <a:cubicBezTo>
                    <a:pt x="51" y="1"/>
                    <a:pt x="15" y="34"/>
                    <a:pt x="1" y="92"/>
                  </a:cubicBezTo>
                  <a:cubicBezTo>
                    <a:pt x="1" y="108"/>
                    <a:pt x="1" y="125"/>
                    <a:pt x="17" y="141"/>
                  </a:cubicBezTo>
                  <a:lnTo>
                    <a:pt x="17" y="162"/>
                  </a:lnTo>
                  <a:cubicBezTo>
                    <a:pt x="34" y="178"/>
                    <a:pt x="67" y="195"/>
                    <a:pt x="88" y="211"/>
                  </a:cubicBezTo>
                  <a:cubicBezTo>
                    <a:pt x="154" y="211"/>
                    <a:pt x="207" y="178"/>
                    <a:pt x="207" y="125"/>
                  </a:cubicBezTo>
                  <a:cubicBezTo>
                    <a:pt x="224" y="92"/>
                    <a:pt x="207" y="59"/>
                    <a:pt x="191" y="38"/>
                  </a:cubicBezTo>
                  <a:cubicBezTo>
                    <a:pt x="170" y="22"/>
                    <a:pt x="154" y="5"/>
                    <a:pt x="121" y="5"/>
                  </a:cubicBezTo>
                  <a:cubicBezTo>
                    <a:pt x="111" y="2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263125" y="301495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4" y="1"/>
                    <a:pt x="17" y="34"/>
                    <a:pt x="0" y="92"/>
                  </a:cubicBezTo>
                  <a:lnTo>
                    <a:pt x="0" y="125"/>
                  </a:lnTo>
                  <a:cubicBezTo>
                    <a:pt x="0" y="125"/>
                    <a:pt x="0" y="141"/>
                    <a:pt x="21" y="141"/>
                  </a:cubicBezTo>
                  <a:lnTo>
                    <a:pt x="21" y="158"/>
                  </a:lnTo>
                  <a:cubicBezTo>
                    <a:pt x="37" y="195"/>
                    <a:pt x="70" y="195"/>
                    <a:pt x="87" y="211"/>
                  </a:cubicBezTo>
                  <a:cubicBezTo>
                    <a:pt x="124" y="211"/>
                    <a:pt x="157" y="195"/>
                    <a:pt x="173" y="195"/>
                  </a:cubicBezTo>
                  <a:cubicBezTo>
                    <a:pt x="190" y="174"/>
                    <a:pt x="206" y="141"/>
                    <a:pt x="206" y="125"/>
                  </a:cubicBezTo>
                  <a:cubicBezTo>
                    <a:pt x="206" y="92"/>
                    <a:pt x="206" y="71"/>
                    <a:pt x="190" y="55"/>
                  </a:cubicBezTo>
                  <a:cubicBezTo>
                    <a:pt x="190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262300" y="3028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4" y="0"/>
                  </a:moveTo>
                  <a:cubicBezTo>
                    <a:pt x="53" y="0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61"/>
                    <a:pt x="17" y="161"/>
                  </a:cubicBezTo>
                  <a:cubicBezTo>
                    <a:pt x="33" y="194"/>
                    <a:pt x="54" y="194"/>
                    <a:pt x="87" y="211"/>
                  </a:cubicBezTo>
                  <a:cubicBezTo>
                    <a:pt x="136" y="211"/>
                    <a:pt x="206" y="178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73" y="21"/>
                    <a:pt x="157" y="4"/>
                    <a:pt x="120" y="4"/>
                  </a:cubicBezTo>
                  <a:cubicBezTo>
                    <a:pt x="111" y="2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4208175" y="3048875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0"/>
                  </a:moveTo>
                  <a:cubicBezTo>
                    <a:pt x="54" y="0"/>
                    <a:pt x="14" y="33"/>
                    <a:pt x="1" y="91"/>
                  </a:cubicBezTo>
                  <a:lnTo>
                    <a:pt x="1" y="141"/>
                  </a:lnTo>
                  <a:cubicBezTo>
                    <a:pt x="17" y="178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4210350" y="303335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4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17" y="24"/>
                    <a:pt x="0" y="94"/>
                    <a:pt x="17" y="143"/>
                  </a:cubicBezTo>
                  <a:cubicBezTo>
                    <a:pt x="17" y="160"/>
                    <a:pt x="33" y="160"/>
                    <a:pt x="50" y="180"/>
                  </a:cubicBezTo>
                  <a:cubicBezTo>
                    <a:pt x="64" y="192"/>
                    <a:pt x="93" y="204"/>
                    <a:pt x="121" y="204"/>
                  </a:cubicBezTo>
                  <a:cubicBezTo>
                    <a:pt x="132" y="204"/>
                    <a:pt x="143" y="202"/>
                    <a:pt x="153" y="197"/>
                  </a:cubicBezTo>
                  <a:cubicBezTo>
                    <a:pt x="190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198" y="19"/>
                    <a:pt x="162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06425" y="3063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7" y="0"/>
                    <a:pt x="1" y="33"/>
                    <a:pt x="1" y="91"/>
                  </a:cubicBezTo>
                  <a:lnTo>
                    <a:pt x="1" y="141"/>
                  </a:lnTo>
                  <a:lnTo>
                    <a:pt x="21" y="157"/>
                  </a:lnTo>
                  <a:cubicBezTo>
                    <a:pt x="38" y="174"/>
                    <a:pt x="54" y="194"/>
                    <a:pt x="87" y="211"/>
                  </a:cubicBezTo>
                  <a:cubicBezTo>
                    <a:pt x="124" y="211"/>
                    <a:pt x="141" y="194"/>
                    <a:pt x="157" y="174"/>
                  </a:cubicBezTo>
                  <a:cubicBezTo>
                    <a:pt x="190" y="174"/>
                    <a:pt x="207" y="141"/>
                    <a:pt x="207" y="124"/>
                  </a:cubicBezTo>
                  <a:cubicBezTo>
                    <a:pt x="207" y="91"/>
                    <a:pt x="207" y="54"/>
                    <a:pt x="190" y="37"/>
                  </a:cubicBezTo>
                  <a:cubicBezTo>
                    <a:pt x="174" y="21"/>
                    <a:pt x="141" y="4"/>
                    <a:pt x="124" y="4"/>
                  </a:cubicBezTo>
                  <a:cubicBezTo>
                    <a:pt x="112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202600" y="30777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83" y="1"/>
                    <a:pt x="54" y="14"/>
                    <a:pt x="34" y="32"/>
                  </a:cubicBezTo>
                  <a:cubicBezTo>
                    <a:pt x="17" y="69"/>
                    <a:pt x="1" y="85"/>
                    <a:pt x="17" y="118"/>
                  </a:cubicBezTo>
                  <a:lnTo>
                    <a:pt x="17" y="135"/>
                  </a:lnTo>
                  <a:cubicBezTo>
                    <a:pt x="17" y="155"/>
                    <a:pt x="34" y="172"/>
                    <a:pt x="50" y="188"/>
                  </a:cubicBezTo>
                  <a:cubicBezTo>
                    <a:pt x="67" y="203"/>
                    <a:pt x="90" y="211"/>
                    <a:pt x="113" y="211"/>
                  </a:cubicBezTo>
                  <a:cubicBezTo>
                    <a:pt x="141" y="211"/>
                    <a:pt x="170" y="199"/>
                    <a:pt x="191" y="172"/>
                  </a:cubicBezTo>
                  <a:cubicBezTo>
                    <a:pt x="207" y="155"/>
                    <a:pt x="224" y="118"/>
                    <a:pt x="224" y="102"/>
                  </a:cubicBezTo>
                  <a:cubicBezTo>
                    <a:pt x="224" y="69"/>
                    <a:pt x="207" y="52"/>
                    <a:pt x="174" y="32"/>
                  </a:cubicBezTo>
                  <a:cubicBezTo>
                    <a:pt x="157" y="9"/>
                    <a:pt x="13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4209000" y="31274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4" y="0"/>
                  </a:moveTo>
                  <a:cubicBezTo>
                    <a:pt x="59" y="0"/>
                    <a:pt x="19" y="47"/>
                    <a:pt x="1" y="90"/>
                  </a:cubicBezTo>
                  <a:lnTo>
                    <a:pt x="1" y="143"/>
                  </a:lnTo>
                  <a:cubicBezTo>
                    <a:pt x="21" y="143"/>
                    <a:pt x="21" y="160"/>
                    <a:pt x="21" y="160"/>
                  </a:cubicBezTo>
                  <a:cubicBezTo>
                    <a:pt x="38" y="193"/>
                    <a:pt x="71" y="193"/>
                    <a:pt x="87" y="209"/>
                  </a:cubicBezTo>
                  <a:cubicBezTo>
                    <a:pt x="157" y="209"/>
                    <a:pt x="207" y="176"/>
                    <a:pt x="207" y="127"/>
                  </a:cubicBezTo>
                  <a:cubicBezTo>
                    <a:pt x="207" y="90"/>
                    <a:pt x="207" y="57"/>
                    <a:pt x="190" y="40"/>
                  </a:cubicBezTo>
                  <a:cubicBezTo>
                    <a:pt x="174" y="24"/>
                    <a:pt x="157" y="3"/>
                    <a:pt x="124" y="3"/>
                  </a:cubicBezTo>
                  <a:cubicBezTo>
                    <a:pt x="118" y="1"/>
                    <a:pt x="11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4267450" y="306090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07" y="0"/>
                  </a:moveTo>
                  <a:cubicBezTo>
                    <a:pt x="95" y="0"/>
                    <a:pt x="83" y="2"/>
                    <a:pt x="70" y="6"/>
                  </a:cubicBezTo>
                  <a:cubicBezTo>
                    <a:pt x="17" y="39"/>
                    <a:pt x="0" y="88"/>
                    <a:pt x="17" y="142"/>
                  </a:cubicBezTo>
                  <a:cubicBezTo>
                    <a:pt x="31" y="183"/>
                    <a:pt x="82" y="216"/>
                    <a:pt x="130" y="216"/>
                  </a:cubicBezTo>
                  <a:cubicBezTo>
                    <a:pt x="139" y="216"/>
                    <a:pt x="148" y="215"/>
                    <a:pt x="157" y="212"/>
                  </a:cubicBezTo>
                  <a:cubicBezTo>
                    <a:pt x="206" y="175"/>
                    <a:pt x="239" y="125"/>
                    <a:pt x="206" y="72"/>
                  </a:cubicBezTo>
                  <a:cubicBezTo>
                    <a:pt x="193" y="32"/>
                    <a:pt x="15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286300" y="3033400"/>
              <a:ext cx="5700" cy="5050"/>
            </a:xfrm>
            <a:custGeom>
              <a:avLst/>
              <a:gdLst/>
              <a:ahLst/>
              <a:cxnLst/>
              <a:rect l="l" t="t" r="r" b="b"/>
              <a:pathLst>
                <a:path w="228" h="202" extrusionOk="0">
                  <a:moveTo>
                    <a:pt x="98" y="1"/>
                  </a:moveTo>
                  <a:cubicBezTo>
                    <a:pt x="55" y="1"/>
                    <a:pt x="18" y="34"/>
                    <a:pt x="1" y="92"/>
                  </a:cubicBezTo>
                  <a:cubicBezTo>
                    <a:pt x="1" y="108"/>
                    <a:pt x="1" y="125"/>
                    <a:pt x="21" y="141"/>
                  </a:cubicBezTo>
                  <a:lnTo>
                    <a:pt x="21" y="158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8" y="200"/>
                    <a:pt x="109" y="202"/>
                    <a:pt x="119" y="202"/>
                  </a:cubicBezTo>
                  <a:cubicBezTo>
                    <a:pt x="142" y="202"/>
                    <a:pt x="162" y="190"/>
                    <a:pt x="174" y="178"/>
                  </a:cubicBezTo>
                  <a:cubicBezTo>
                    <a:pt x="190" y="158"/>
                    <a:pt x="207" y="141"/>
                    <a:pt x="207" y="108"/>
                  </a:cubicBezTo>
                  <a:cubicBezTo>
                    <a:pt x="228" y="92"/>
                    <a:pt x="207" y="55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211175" y="309970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103" y="0"/>
                    <a:pt x="70" y="0"/>
                    <a:pt x="54" y="16"/>
                  </a:cubicBezTo>
                  <a:cubicBezTo>
                    <a:pt x="17" y="33"/>
                    <a:pt x="17" y="49"/>
                    <a:pt x="0" y="82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53"/>
                  </a:lnTo>
                  <a:cubicBezTo>
                    <a:pt x="37" y="186"/>
                    <a:pt x="70" y="206"/>
                    <a:pt x="87" y="206"/>
                  </a:cubicBezTo>
                  <a:cubicBezTo>
                    <a:pt x="157" y="206"/>
                    <a:pt x="206" y="169"/>
                    <a:pt x="206" y="120"/>
                  </a:cubicBezTo>
                  <a:cubicBezTo>
                    <a:pt x="223" y="82"/>
                    <a:pt x="206" y="66"/>
                    <a:pt x="190" y="33"/>
                  </a:cubicBezTo>
                  <a:cubicBezTo>
                    <a:pt x="173" y="16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209925" y="31137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3" y="1"/>
                  </a:moveTo>
                  <a:cubicBezTo>
                    <a:pt x="51" y="1"/>
                    <a:pt x="14" y="33"/>
                    <a:pt x="1" y="91"/>
                  </a:cubicBezTo>
                  <a:lnTo>
                    <a:pt x="1" y="124"/>
                  </a:lnTo>
                  <a:lnTo>
                    <a:pt x="17" y="141"/>
                  </a:lnTo>
                  <a:lnTo>
                    <a:pt x="17" y="162"/>
                  </a:lnTo>
                  <a:cubicBezTo>
                    <a:pt x="34" y="194"/>
                    <a:pt x="67" y="194"/>
                    <a:pt x="87" y="211"/>
                  </a:cubicBezTo>
                  <a:cubicBezTo>
                    <a:pt x="120" y="211"/>
                    <a:pt x="153" y="194"/>
                    <a:pt x="170" y="194"/>
                  </a:cubicBezTo>
                  <a:cubicBezTo>
                    <a:pt x="190" y="178"/>
                    <a:pt x="207" y="141"/>
                    <a:pt x="207" y="124"/>
                  </a:cubicBezTo>
                  <a:cubicBezTo>
                    <a:pt x="223" y="91"/>
                    <a:pt x="207" y="75"/>
                    <a:pt x="207" y="58"/>
                  </a:cubicBezTo>
                  <a:cubicBezTo>
                    <a:pt x="190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4364550" y="3078050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3" y="41"/>
                    <a:pt x="0" y="91"/>
                    <a:pt x="17" y="144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4" y="215"/>
                    <a:pt x="144" y="213"/>
                    <a:pt x="153" y="210"/>
                  </a:cubicBezTo>
                  <a:cubicBezTo>
                    <a:pt x="206" y="194"/>
                    <a:pt x="239" y="124"/>
                    <a:pt x="223" y="74"/>
                  </a:cubicBezTo>
                  <a:cubicBezTo>
                    <a:pt x="195" y="30"/>
                    <a:pt x="154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4204775" y="298095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0" y="0"/>
                  </a:moveTo>
                  <a:cubicBezTo>
                    <a:pt x="67" y="0"/>
                    <a:pt x="45" y="14"/>
                    <a:pt x="34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7" y="178"/>
                    <a:pt x="50" y="194"/>
                    <a:pt x="87" y="194"/>
                  </a:cubicBezTo>
                  <a:lnTo>
                    <a:pt x="104" y="194"/>
                  </a:lnTo>
                  <a:cubicBezTo>
                    <a:pt x="111" y="197"/>
                    <a:pt x="119" y="199"/>
                    <a:pt x="126" y="199"/>
                  </a:cubicBezTo>
                  <a:cubicBezTo>
                    <a:pt x="168" y="199"/>
                    <a:pt x="207" y="154"/>
                    <a:pt x="207" y="112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0" y="25"/>
                    <a:pt x="153" y="9"/>
                    <a:pt x="120" y="9"/>
                  </a:cubicBezTo>
                  <a:cubicBezTo>
                    <a:pt x="110" y="3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4203425" y="29969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95" y="0"/>
                  </a:moveTo>
                  <a:cubicBezTo>
                    <a:pt x="41" y="0"/>
                    <a:pt x="1" y="44"/>
                    <a:pt x="1" y="90"/>
                  </a:cubicBezTo>
                  <a:lnTo>
                    <a:pt x="1" y="140"/>
                  </a:lnTo>
                  <a:lnTo>
                    <a:pt x="17" y="156"/>
                  </a:lnTo>
                  <a:cubicBezTo>
                    <a:pt x="38" y="193"/>
                    <a:pt x="55" y="193"/>
                    <a:pt x="88" y="210"/>
                  </a:cubicBezTo>
                  <a:cubicBezTo>
                    <a:pt x="141" y="210"/>
                    <a:pt x="191" y="173"/>
                    <a:pt x="207" y="123"/>
                  </a:cubicBezTo>
                  <a:cubicBezTo>
                    <a:pt x="207" y="90"/>
                    <a:pt x="207" y="53"/>
                    <a:pt x="191" y="37"/>
                  </a:cubicBezTo>
                  <a:cubicBezTo>
                    <a:pt x="174" y="20"/>
                    <a:pt x="141" y="4"/>
                    <a:pt x="121" y="4"/>
                  </a:cubicBezTo>
                  <a:cubicBezTo>
                    <a:pt x="112" y="1"/>
                    <a:pt x="10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4206950" y="29691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9" y="0"/>
                  </a:moveTo>
                  <a:cubicBezTo>
                    <a:pt x="80" y="0"/>
                    <a:pt x="51" y="13"/>
                    <a:pt x="33" y="31"/>
                  </a:cubicBezTo>
                  <a:cubicBezTo>
                    <a:pt x="17" y="68"/>
                    <a:pt x="0" y="85"/>
                    <a:pt x="17" y="118"/>
                  </a:cubicBezTo>
                  <a:lnTo>
                    <a:pt x="17" y="134"/>
                  </a:lnTo>
                  <a:cubicBezTo>
                    <a:pt x="17" y="151"/>
                    <a:pt x="33" y="171"/>
                    <a:pt x="50" y="188"/>
                  </a:cubicBezTo>
                  <a:cubicBezTo>
                    <a:pt x="66" y="204"/>
                    <a:pt x="103" y="204"/>
                    <a:pt x="120" y="204"/>
                  </a:cubicBezTo>
                  <a:cubicBezTo>
                    <a:pt x="153" y="204"/>
                    <a:pt x="169" y="188"/>
                    <a:pt x="186" y="171"/>
                  </a:cubicBezTo>
                  <a:cubicBezTo>
                    <a:pt x="206" y="151"/>
                    <a:pt x="223" y="118"/>
                    <a:pt x="223" y="101"/>
                  </a:cubicBezTo>
                  <a:cubicBezTo>
                    <a:pt x="223" y="68"/>
                    <a:pt x="206" y="48"/>
                    <a:pt x="169" y="31"/>
                  </a:cubicBezTo>
                  <a:cubicBezTo>
                    <a:pt x="154" y="9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211575" y="3020875"/>
              <a:ext cx="5700" cy="5350"/>
            </a:xfrm>
            <a:custGeom>
              <a:avLst/>
              <a:gdLst/>
              <a:ahLst/>
              <a:cxnLst/>
              <a:rect l="l" t="t" r="r" b="b"/>
              <a:pathLst>
                <a:path w="228" h="214" extrusionOk="0">
                  <a:moveTo>
                    <a:pt x="114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21" y="61"/>
                    <a:pt x="1" y="94"/>
                    <a:pt x="1" y="110"/>
                  </a:cubicBezTo>
                  <a:cubicBezTo>
                    <a:pt x="1" y="127"/>
                    <a:pt x="21" y="143"/>
                    <a:pt x="21" y="143"/>
                  </a:cubicBezTo>
                  <a:cubicBezTo>
                    <a:pt x="21" y="164"/>
                    <a:pt x="38" y="180"/>
                    <a:pt x="54" y="197"/>
                  </a:cubicBezTo>
                  <a:cubicBezTo>
                    <a:pt x="71" y="213"/>
                    <a:pt x="87" y="213"/>
                    <a:pt x="124" y="213"/>
                  </a:cubicBezTo>
                  <a:cubicBezTo>
                    <a:pt x="157" y="213"/>
                    <a:pt x="174" y="197"/>
                    <a:pt x="190" y="180"/>
                  </a:cubicBezTo>
                  <a:cubicBezTo>
                    <a:pt x="207" y="143"/>
                    <a:pt x="227" y="127"/>
                    <a:pt x="227" y="94"/>
                  </a:cubicBezTo>
                  <a:cubicBezTo>
                    <a:pt x="207" y="77"/>
                    <a:pt x="207" y="40"/>
                    <a:pt x="174" y="24"/>
                  </a:cubicBezTo>
                  <a:cubicBezTo>
                    <a:pt x="159" y="9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243025" y="2979825"/>
              <a:ext cx="4650" cy="4750"/>
            </a:xfrm>
            <a:custGeom>
              <a:avLst/>
              <a:gdLst/>
              <a:ahLst/>
              <a:cxnLst/>
              <a:rect l="l" t="t" r="r" b="b"/>
              <a:pathLst>
                <a:path w="186" h="190" extrusionOk="0">
                  <a:moveTo>
                    <a:pt x="33" y="0"/>
                  </a:moveTo>
                  <a:cubicBezTo>
                    <a:pt x="17" y="17"/>
                    <a:pt x="0" y="33"/>
                    <a:pt x="0" y="70"/>
                  </a:cubicBezTo>
                  <a:lnTo>
                    <a:pt x="0" y="120"/>
                  </a:lnTo>
                  <a:lnTo>
                    <a:pt x="17" y="136"/>
                  </a:lnTo>
                  <a:cubicBezTo>
                    <a:pt x="33" y="173"/>
                    <a:pt x="66" y="190"/>
                    <a:pt x="83" y="190"/>
                  </a:cubicBezTo>
                  <a:cubicBezTo>
                    <a:pt x="136" y="190"/>
                    <a:pt x="169" y="173"/>
                    <a:pt x="186" y="136"/>
                  </a:cubicBezTo>
                  <a:cubicBezTo>
                    <a:pt x="136" y="87"/>
                    <a:pt x="83" y="54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4099125" y="30261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0" y="0"/>
                  </a:moveTo>
                  <a:cubicBezTo>
                    <a:pt x="54" y="0"/>
                    <a:pt x="17" y="44"/>
                    <a:pt x="17" y="90"/>
                  </a:cubicBezTo>
                  <a:cubicBezTo>
                    <a:pt x="1" y="106"/>
                    <a:pt x="17" y="123"/>
                    <a:pt x="17" y="139"/>
                  </a:cubicBezTo>
                  <a:cubicBezTo>
                    <a:pt x="17" y="160"/>
                    <a:pt x="17" y="160"/>
                    <a:pt x="34" y="160"/>
                  </a:cubicBezTo>
                  <a:cubicBezTo>
                    <a:pt x="50" y="193"/>
                    <a:pt x="67" y="210"/>
                    <a:pt x="104" y="210"/>
                  </a:cubicBezTo>
                  <a:cubicBezTo>
                    <a:pt x="120" y="210"/>
                    <a:pt x="153" y="210"/>
                    <a:pt x="170" y="193"/>
                  </a:cubicBezTo>
                  <a:cubicBezTo>
                    <a:pt x="207" y="177"/>
                    <a:pt x="207" y="139"/>
                    <a:pt x="223" y="123"/>
                  </a:cubicBezTo>
                  <a:cubicBezTo>
                    <a:pt x="223" y="90"/>
                    <a:pt x="223" y="73"/>
                    <a:pt x="207" y="36"/>
                  </a:cubicBezTo>
                  <a:cubicBezTo>
                    <a:pt x="190" y="20"/>
                    <a:pt x="153" y="3"/>
                    <a:pt x="137" y="3"/>
                  </a:cubicBezTo>
                  <a:cubicBezTo>
                    <a:pt x="127" y="1"/>
                    <a:pt x="118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4201775" y="30107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8"/>
                  </a:cubicBezTo>
                  <a:cubicBezTo>
                    <a:pt x="1" y="104"/>
                    <a:pt x="1" y="121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1" y="210"/>
                  </a:cubicBezTo>
                  <a:cubicBezTo>
                    <a:pt x="167" y="210"/>
                    <a:pt x="207" y="167"/>
                    <a:pt x="207" y="121"/>
                  </a:cubicBezTo>
                  <a:cubicBezTo>
                    <a:pt x="224" y="104"/>
                    <a:pt x="207" y="71"/>
                    <a:pt x="187" y="55"/>
                  </a:cubicBezTo>
                  <a:cubicBezTo>
                    <a:pt x="170" y="17"/>
                    <a:pt x="154" y="17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4102125" y="3089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69"/>
                  </a:cubicBezTo>
                  <a:cubicBezTo>
                    <a:pt x="33" y="190"/>
                    <a:pt x="50" y="206"/>
                    <a:pt x="87" y="206"/>
                  </a:cubicBezTo>
                  <a:cubicBezTo>
                    <a:pt x="136" y="206"/>
                    <a:pt x="206" y="169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4199625" y="30274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0" y="0"/>
                  </a:moveTo>
                  <a:cubicBezTo>
                    <a:pt x="49" y="0"/>
                    <a:pt x="14" y="35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9"/>
                    <a:pt x="17" y="159"/>
                  </a:cubicBezTo>
                  <a:cubicBezTo>
                    <a:pt x="33" y="175"/>
                    <a:pt x="66" y="192"/>
                    <a:pt x="87" y="212"/>
                  </a:cubicBezTo>
                  <a:cubicBezTo>
                    <a:pt x="120" y="212"/>
                    <a:pt x="136" y="192"/>
                    <a:pt x="169" y="175"/>
                  </a:cubicBezTo>
                  <a:cubicBezTo>
                    <a:pt x="190" y="175"/>
                    <a:pt x="207" y="142"/>
                    <a:pt x="207" y="126"/>
                  </a:cubicBezTo>
                  <a:cubicBezTo>
                    <a:pt x="207" y="88"/>
                    <a:pt x="207" y="55"/>
                    <a:pt x="190" y="39"/>
                  </a:cubicBezTo>
                  <a:cubicBezTo>
                    <a:pt x="169" y="22"/>
                    <a:pt x="153" y="6"/>
                    <a:pt x="120" y="6"/>
                  </a:cubicBezTo>
                  <a:cubicBezTo>
                    <a:pt x="110" y="2"/>
                    <a:pt x="10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4095625" y="3040175"/>
              <a:ext cx="5700" cy="5150"/>
            </a:xfrm>
            <a:custGeom>
              <a:avLst/>
              <a:gdLst/>
              <a:ahLst/>
              <a:cxnLst/>
              <a:rect l="l" t="t" r="r" b="b"/>
              <a:pathLst>
                <a:path w="228" h="206" extrusionOk="0">
                  <a:moveTo>
                    <a:pt x="113" y="1"/>
                  </a:moveTo>
                  <a:cubicBezTo>
                    <a:pt x="85" y="1"/>
                    <a:pt x="56" y="14"/>
                    <a:pt x="38" y="43"/>
                  </a:cubicBezTo>
                  <a:cubicBezTo>
                    <a:pt x="21" y="60"/>
                    <a:pt x="0" y="93"/>
                    <a:pt x="0" y="113"/>
                  </a:cubicBezTo>
                  <a:cubicBezTo>
                    <a:pt x="0" y="130"/>
                    <a:pt x="21" y="130"/>
                    <a:pt x="21" y="146"/>
                  </a:cubicBezTo>
                  <a:cubicBezTo>
                    <a:pt x="21" y="163"/>
                    <a:pt x="38" y="179"/>
                    <a:pt x="54" y="179"/>
                  </a:cubicBezTo>
                  <a:cubicBezTo>
                    <a:pt x="69" y="196"/>
                    <a:pt x="92" y="205"/>
                    <a:pt x="115" y="205"/>
                  </a:cubicBezTo>
                  <a:cubicBezTo>
                    <a:pt x="143" y="205"/>
                    <a:pt x="172" y="192"/>
                    <a:pt x="190" y="163"/>
                  </a:cubicBezTo>
                  <a:cubicBezTo>
                    <a:pt x="207" y="146"/>
                    <a:pt x="227" y="113"/>
                    <a:pt x="227" y="93"/>
                  </a:cubicBezTo>
                  <a:cubicBezTo>
                    <a:pt x="207" y="60"/>
                    <a:pt x="207" y="43"/>
                    <a:pt x="174" y="27"/>
                  </a:cubicBezTo>
                  <a:cubicBezTo>
                    <a:pt x="159" y="10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4346500" y="3049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9" y="1"/>
                  </a:moveTo>
                  <a:cubicBezTo>
                    <a:pt x="54" y="1"/>
                    <a:pt x="15" y="44"/>
                    <a:pt x="1" y="91"/>
                  </a:cubicBezTo>
                  <a:cubicBezTo>
                    <a:pt x="1" y="107"/>
                    <a:pt x="1" y="124"/>
                    <a:pt x="17" y="140"/>
                  </a:cubicBezTo>
                  <a:lnTo>
                    <a:pt x="17" y="161"/>
                  </a:lnTo>
                  <a:cubicBezTo>
                    <a:pt x="34" y="194"/>
                    <a:pt x="67" y="210"/>
                    <a:pt x="87" y="210"/>
                  </a:cubicBezTo>
                  <a:cubicBezTo>
                    <a:pt x="153" y="210"/>
                    <a:pt x="207" y="177"/>
                    <a:pt x="207" y="124"/>
                  </a:cubicBezTo>
                  <a:cubicBezTo>
                    <a:pt x="223" y="91"/>
                    <a:pt x="207" y="74"/>
                    <a:pt x="190" y="37"/>
                  </a:cubicBezTo>
                  <a:cubicBezTo>
                    <a:pt x="170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349900" y="30979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103" y="1"/>
                  </a:moveTo>
                  <a:cubicBezTo>
                    <a:pt x="75" y="1"/>
                    <a:pt x="46" y="14"/>
                    <a:pt x="17" y="32"/>
                  </a:cubicBezTo>
                  <a:cubicBezTo>
                    <a:pt x="1" y="69"/>
                    <a:pt x="1" y="85"/>
                    <a:pt x="1" y="118"/>
                  </a:cubicBezTo>
                  <a:cubicBezTo>
                    <a:pt x="1" y="118"/>
                    <a:pt x="1" y="135"/>
                    <a:pt x="17" y="135"/>
                  </a:cubicBezTo>
                  <a:cubicBezTo>
                    <a:pt x="17" y="151"/>
                    <a:pt x="34" y="172"/>
                    <a:pt x="34" y="189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3" y="212"/>
                    <a:pt x="172" y="199"/>
                    <a:pt x="190" y="172"/>
                  </a:cubicBezTo>
                  <a:cubicBezTo>
                    <a:pt x="207" y="151"/>
                    <a:pt x="207" y="118"/>
                    <a:pt x="207" y="102"/>
                  </a:cubicBezTo>
                  <a:cubicBezTo>
                    <a:pt x="207" y="69"/>
                    <a:pt x="190" y="48"/>
                    <a:pt x="174" y="32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349500" y="311242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98" y="0"/>
                  </a:moveTo>
                  <a:cubicBezTo>
                    <a:pt x="67" y="0"/>
                    <a:pt x="30" y="29"/>
                    <a:pt x="17" y="56"/>
                  </a:cubicBezTo>
                  <a:cubicBezTo>
                    <a:pt x="17" y="72"/>
                    <a:pt x="17" y="72"/>
                    <a:pt x="0" y="89"/>
                  </a:cubicBezTo>
                  <a:cubicBezTo>
                    <a:pt x="0" y="109"/>
                    <a:pt x="0" y="126"/>
                    <a:pt x="17" y="142"/>
                  </a:cubicBezTo>
                  <a:cubicBezTo>
                    <a:pt x="17" y="159"/>
                    <a:pt x="50" y="192"/>
                    <a:pt x="70" y="192"/>
                  </a:cubicBezTo>
                  <a:cubicBezTo>
                    <a:pt x="70" y="192"/>
                    <a:pt x="87" y="213"/>
                    <a:pt x="103" y="213"/>
                  </a:cubicBezTo>
                  <a:cubicBezTo>
                    <a:pt x="153" y="213"/>
                    <a:pt x="206" y="175"/>
                    <a:pt x="223" y="126"/>
                  </a:cubicBezTo>
                  <a:cubicBezTo>
                    <a:pt x="223" y="89"/>
                    <a:pt x="206" y="56"/>
                    <a:pt x="190" y="39"/>
                  </a:cubicBezTo>
                  <a:cubicBezTo>
                    <a:pt x="173" y="23"/>
                    <a:pt x="153" y="6"/>
                    <a:pt x="120" y="6"/>
                  </a:cubicBezTo>
                  <a:cubicBezTo>
                    <a:pt x="113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4342575" y="30613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7" y="0"/>
                  </a:moveTo>
                  <a:cubicBezTo>
                    <a:pt x="103" y="0"/>
                    <a:pt x="88" y="3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17" y="159"/>
                    <a:pt x="38" y="175"/>
                    <a:pt x="54" y="175"/>
                  </a:cubicBezTo>
                  <a:cubicBezTo>
                    <a:pt x="64" y="198"/>
                    <a:pt x="86" y="207"/>
                    <a:pt x="110" y="207"/>
                  </a:cubicBezTo>
                  <a:cubicBezTo>
                    <a:pt x="126" y="207"/>
                    <a:pt x="143" y="203"/>
                    <a:pt x="158" y="196"/>
                  </a:cubicBezTo>
                  <a:cubicBezTo>
                    <a:pt x="191" y="196"/>
                    <a:pt x="224" y="159"/>
                    <a:pt x="224" y="109"/>
                  </a:cubicBezTo>
                  <a:cubicBezTo>
                    <a:pt x="224" y="93"/>
                    <a:pt x="224" y="72"/>
                    <a:pt x="207" y="72"/>
                  </a:cubicBezTo>
                  <a:cubicBezTo>
                    <a:pt x="194" y="22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356800" y="3059275"/>
              <a:ext cx="6000" cy="5300"/>
            </a:xfrm>
            <a:custGeom>
              <a:avLst/>
              <a:gdLst/>
              <a:ahLst/>
              <a:cxnLst/>
              <a:rect l="l" t="t" r="r" b="b"/>
              <a:pathLst>
                <a:path w="240" h="212" extrusionOk="0">
                  <a:moveTo>
                    <a:pt x="67" y="1"/>
                  </a:moveTo>
                  <a:cubicBezTo>
                    <a:pt x="50" y="17"/>
                    <a:pt x="34" y="34"/>
                    <a:pt x="17" y="50"/>
                  </a:cubicBezTo>
                  <a:cubicBezTo>
                    <a:pt x="1" y="87"/>
                    <a:pt x="1" y="104"/>
                    <a:pt x="17" y="137"/>
                  </a:cubicBezTo>
                  <a:cubicBezTo>
                    <a:pt x="31" y="181"/>
                    <a:pt x="81" y="211"/>
                    <a:pt x="126" y="211"/>
                  </a:cubicBezTo>
                  <a:cubicBezTo>
                    <a:pt x="135" y="211"/>
                    <a:pt x="145" y="210"/>
                    <a:pt x="153" y="207"/>
                  </a:cubicBezTo>
                  <a:cubicBezTo>
                    <a:pt x="207" y="174"/>
                    <a:pt x="240" y="120"/>
                    <a:pt x="207" y="71"/>
                  </a:cubicBezTo>
                  <a:cubicBezTo>
                    <a:pt x="207" y="34"/>
                    <a:pt x="170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357625" y="3042750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03" y="1"/>
                  </a:moveTo>
                  <a:cubicBezTo>
                    <a:pt x="75" y="1"/>
                    <a:pt x="47" y="14"/>
                    <a:pt x="17" y="43"/>
                  </a:cubicBezTo>
                  <a:cubicBezTo>
                    <a:pt x="1" y="60"/>
                    <a:pt x="1" y="76"/>
                    <a:pt x="1" y="113"/>
                  </a:cubicBezTo>
                  <a:cubicBezTo>
                    <a:pt x="1" y="130"/>
                    <a:pt x="1" y="130"/>
                    <a:pt x="17" y="146"/>
                  </a:cubicBezTo>
                  <a:cubicBezTo>
                    <a:pt x="17" y="163"/>
                    <a:pt x="34" y="163"/>
                    <a:pt x="34" y="179"/>
                  </a:cubicBezTo>
                  <a:cubicBezTo>
                    <a:pt x="58" y="196"/>
                    <a:pt x="86" y="206"/>
                    <a:pt x="112" y="206"/>
                  </a:cubicBezTo>
                  <a:cubicBezTo>
                    <a:pt x="143" y="206"/>
                    <a:pt x="172" y="192"/>
                    <a:pt x="190" y="163"/>
                  </a:cubicBezTo>
                  <a:cubicBezTo>
                    <a:pt x="223" y="130"/>
                    <a:pt x="223" y="60"/>
                    <a:pt x="174" y="27"/>
                  </a:cubicBezTo>
                  <a:cubicBezTo>
                    <a:pt x="150" y="10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4352475" y="30707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3" y="1"/>
                  </a:moveTo>
                  <a:cubicBezTo>
                    <a:pt x="104" y="1"/>
                    <a:pt x="95" y="2"/>
                    <a:pt x="87" y="5"/>
                  </a:cubicBezTo>
                  <a:cubicBezTo>
                    <a:pt x="34" y="42"/>
                    <a:pt x="1" y="91"/>
                    <a:pt x="34" y="145"/>
                  </a:cubicBezTo>
                  <a:cubicBezTo>
                    <a:pt x="50" y="185"/>
                    <a:pt x="86" y="217"/>
                    <a:pt x="136" y="217"/>
                  </a:cubicBezTo>
                  <a:cubicBezTo>
                    <a:pt x="148" y="217"/>
                    <a:pt x="160" y="215"/>
                    <a:pt x="174" y="211"/>
                  </a:cubicBezTo>
                  <a:cubicBezTo>
                    <a:pt x="223" y="178"/>
                    <a:pt x="240" y="128"/>
                    <a:pt x="223" y="75"/>
                  </a:cubicBezTo>
                  <a:cubicBezTo>
                    <a:pt x="210" y="33"/>
                    <a:pt x="15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4023050" y="30261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7" y="0"/>
                  </a:moveTo>
                  <a:cubicBezTo>
                    <a:pt x="107" y="0"/>
                    <a:pt x="97" y="1"/>
                    <a:pt x="87" y="4"/>
                  </a:cubicBezTo>
                  <a:cubicBezTo>
                    <a:pt x="38" y="37"/>
                    <a:pt x="1" y="91"/>
                    <a:pt x="17" y="140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8" y="211"/>
                  </a:cubicBezTo>
                  <a:cubicBezTo>
                    <a:pt x="207" y="194"/>
                    <a:pt x="224" y="161"/>
                    <a:pt x="224" y="107"/>
                  </a:cubicBezTo>
                  <a:lnTo>
                    <a:pt x="224" y="74"/>
                  </a:lnTo>
                  <a:cubicBezTo>
                    <a:pt x="210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4124475" y="30114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8" y="0"/>
                  </a:moveTo>
                  <a:cubicBezTo>
                    <a:pt x="83" y="0"/>
                    <a:pt x="57" y="13"/>
                    <a:pt x="34" y="28"/>
                  </a:cubicBezTo>
                  <a:cubicBezTo>
                    <a:pt x="17" y="44"/>
                    <a:pt x="17" y="61"/>
                    <a:pt x="17" y="94"/>
                  </a:cubicBezTo>
                  <a:cubicBezTo>
                    <a:pt x="1" y="110"/>
                    <a:pt x="17" y="131"/>
                    <a:pt x="17" y="147"/>
                  </a:cubicBezTo>
                  <a:cubicBezTo>
                    <a:pt x="34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31"/>
                  </a:cubicBezTo>
                  <a:cubicBezTo>
                    <a:pt x="223" y="94"/>
                    <a:pt x="223" y="61"/>
                    <a:pt x="207" y="44"/>
                  </a:cubicBezTo>
                  <a:cubicBezTo>
                    <a:pt x="186" y="28"/>
                    <a:pt x="153" y="7"/>
                    <a:pt x="137" y="7"/>
                  </a:cubicBezTo>
                  <a:cubicBezTo>
                    <a:pt x="127" y="2"/>
                    <a:pt x="11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4119325" y="30578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1" y="0"/>
                  </a:moveTo>
                  <a:cubicBezTo>
                    <a:pt x="55" y="0"/>
                    <a:pt x="17" y="47"/>
                    <a:pt x="17" y="90"/>
                  </a:cubicBezTo>
                  <a:cubicBezTo>
                    <a:pt x="1" y="106"/>
                    <a:pt x="17" y="127"/>
                    <a:pt x="17" y="143"/>
                  </a:cubicBezTo>
                  <a:cubicBezTo>
                    <a:pt x="17" y="143"/>
                    <a:pt x="17" y="160"/>
                    <a:pt x="34" y="160"/>
                  </a:cubicBezTo>
                  <a:cubicBezTo>
                    <a:pt x="50" y="193"/>
                    <a:pt x="67" y="193"/>
                    <a:pt x="104" y="209"/>
                  </a:cubicBezTo>
                  <a:cubicBezTo>
                    <a:pt x="120" y="209"/>
                    <a:pt x="153" y="209"/>
                    <a:pt x="170" y="193"/>
                  </a:cubicBezTo>
                  <a:cubicBezTo>
                    <a:pt x="207" y="176"/>
                    <a:pt x="207" y="143"/>
                    <a:pt x="223" y="127"/>
                  </a:cubicBezTo>
                  <a:cubicBezTo>
                    <a:pt x="223" y="90"/>
                    <a:pt x="223" y="73"/>
                    <a:pt x="207" y="40"/>
                  </a:cubicBezTo>
                  <a:cubicBezTo>
                    <a:pt x="186" y="24"/>
                    <a:pt x="153" y="3"/>
                    <a:pt x="137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4127050" y="2999850"/>
              <a:ext cx="5200" cy="5100"/>
            </a:xfrm>
            <a:custGeom>
              <a:avLst/>
              <a:gdLst/>
              <a:ahLst/>
              <a:cxnLst/>
              <a:rect l="l" t="t" r="r" b="b"/>
              <a:pathLst>
                <a:path w="208" h="204" extrusionOk="0">
                  <a:moveTo>
                    <a:pt x="96" y="1"/>
                  </a:moveTo>
                  <a:cubicBezTo>
                    <a:pt x="65" y="1"/>
                    <a:pt x="36" y="13"/>
                    <a:pt x="17" y="40"/>
                  </a:cubicBezTo>
                  <a:cubicBezTo>
                    <a:pt x="1" y="57"/>
                    <a:pt x="1" y="77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17" y="160"/>
                    <a:pt x="34" y="180"/>
                  </a:cubicBezTo>
                  <a:cubicBezTo>
                    <a:pt x="57" y="192"/>
                    <a:pt x="72" y="204"/>
                    <a:pt x="92" y="204"/>
                  </a:cubicBezTo>
                  <a:cubicBezTo>
                    <a:pt x="100" y="204"/>
                    <a:pt x="110" y="202"/>
                    <a:pt x="120" y="197"/>
                  </a:cubicBezTo>
                  <a:cubicBezTo>
                    <a:pt x="137" y="197"/>
                    <a:pt x="170" y="180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70" y="24"/>
                  </a:cubicBezTo>
                  <a:cubicBezTo>
                    <a:pt x="148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4340925" y="307500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10" y="0"/>
                  </a:moveTo>
                  <a:cubicBezTo>
                    <a:pt x="81" y="0"/>
                    <a:pt x="52" y="13"/>
                    <a:pt x="34" y="40"/>
                  </a:cubicBezTo>
                  <a:cubicBezTo>
                    <a:pt x="17" y="60"/>
                    <a:pt x="1" y="93"/>
                    <a:pt x="1" y="110"/>
                  </a:cubicBezTo>
                  <a:cubicBezTo>
                    <a:pt x="1" y="126"/>
                    <a:pt x="17" y="126"/>
                    <a:pt x="17" y="143"/>
                  </a:cubicBez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83" y="213"/>
                    <a:pt x="120" y="213"/>
                  </a:cubicBezTo>
                  <a:cubicBezTo>
                    <a:pt x="153" y="213"/>
                    <a:pt x="170" y="196"/>
                    <a:pt x="186" y="180"/>
                  </a:cubicBezTo>
                  <a:cubicBezTo>
                    <a:pt x="207" y="143"/>
                    <a:pt x="224" y="126"/>
                    <a:pt x="224" y="93"/>
                  </a:cubicBezTo>
                  <a:cubicBezTo>
                    <a:pt x="207" y="77"/>
                    <a:pt x="207" y="40"/>
                    <a:pt x="170" y="23"/>
                  </a:cubicBezTo>
                  <a:cubicBezTo>
                    <a:pt x="155" y="8"/>
                    <a:pt x="133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4102950" y="30759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0" y="1"/>
                    <a:pt x="17" y="38"/>
                    <a:pt x="0" y="87"/>
                  </a:cubicBezTo>
                  <a:lnTo>
                    <a:pt x="0" y="124"/>
                  </a:lnTo>
                  <a:lnTo>
                    <a:pt x="0" y="141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7" y="190"/>
                    <a:pt x="70" y="207"/>
                    <a:pt x="87" y="207"/>
                  </a:cubicBezTo>
                  <a:cubicBezTo>
                    <a:pt x="120" y="207"/>
                    <a:pt x="140" y="207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06" y="87"/>
                    <a:pt x="206" y="71"/>
                    <a:pt x="190" y="54"/>
                  </a:cubicBezTo>
                  <a:cubicBezTo>
                    <a:pt x="190" y="2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4123150" y="30274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0"/>
                  </a:moveTo>
                  <a:cubicBezTo>
                    <a:pt x="55" y="0"/>
                    <a:pt x="14" y="45"/>
                    <a:pt x="0" y="87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3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7"/>
                    <a:pt x="206" y="71"/>
                    <a:pt x="190" y="38"/>
                  </a:cubicBezTo>
                  <a:cubicBezTo>
                    <a:pt x="173" y="21"/>
                    <a:pt x="157" y="5"/>
                    <a:pt x="120" y="5"/>
                  </a:cubicBezTo>
                  <a:cubicBezTo>
                    <a:pt x="112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4121900" y="30412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3" y="0"/>
                    <a:pt x="50" y="17"/>
                    <a:pt x="34" y="33"/>
                  </a:cubicBezTo>
                  <a:cubicBezTo>
                    <a:pt x="17" y="50"/>
                    <a:pt x="1" y="70"/>
                    <a:pt x="1" y="103"/>
                  </a:cubicBezTo>
                  <a:lnTo>
                    <a:pt x="1" y="153"/>
                  </a:lnTo>
                  <a:cubicBezTo>
                    <a:pt x="1" y="153"/>
                    <a:pt x="1" y="17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3"/>
                    <a:pt x="207" y="70"/>
                    <a:pt x="186" y="50"/>
                  </a:cubicBezTo>
                  <a:cubicBezTo>
                    <a:pt x="170" y="33"/>
                    <a:pt x="13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4115825" y="3082475"/>
              <a:ext cx="5600" cy="5125"/>
            </a:xfrm>
            <a:custGeom>
              <a:avLst/>
              <a:gdLst/>
              <a:ahLst/>
              <a:cxnLst/>
              <a:rect l="l" t="t" r="r" b="b"/>
              <a:pathLst>
                <a:path w="224" h="205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50"/>
                    <a:pt x="0" y="87"/>
                    <a:pt x="0" y="104"/>
                  </a:cubicBezTo>
                  <a:cubicBezTo>
                    <a:pt x="0" y="120"/>
                    <a:pt x="0" y="120"/>
                    <a:pt x="17" y="137"/>
                  </a:cubicBezTo>
                  <a:cubicBezTo>
                    <a:pt x="17" y="153"/>
                    <a:pt x="38" y="174"/>
                    <a:pt x="54" y="174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74"/>
                  </a:cubicBezTo>
                  <a:cubicBezTo>
                    <a:pt x="207" y="137"/>
                    <a:pt x="223" y="120"/>
                    <a:pt x="207" y="87"/>
                  </a:cubicBezTo>
                  <a:cubicBezTo>
                    <a:pt x="207" y="71"/>
                    <a:pt x="190" y="33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4122725" y="29629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9" y="0"/>
                  </a:moveTo>
                  <a:cubicBezTo>
                    <a:pt x="114" y="0"/>
                    <a:pt x="100" y="3"/>
                    <a:pt x="87" y="8"/>
                  </a:cubicBezTo>
                  <a:cubicBezTo>
                    <a:pt x="34" y="25"/>
                    <a:pt x="1" y="74"/>
                    <a:pt x="17" y="144"/>
                  </a:cubicBezTo>
                  <a:cubicBezTo>
                    <a:pt x="42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11"/>
                    <a:pt x="223" y="58"/>
                  </a:cubicBez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4116225" y="306907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00" y="0"/>
                  </a:moveTo>
                  <a:cubicBezTo>
                    <a:pt x="90" y="0"/>
                    <a:pt x="81" y="2"/>
                    <a:pt x="71" y="5"/>
                  </a:cubicBezTo>
                  <a:cubicBezTo>
                    <a:pt x="22" y="38"/>
                    <a:pt x="1" y="91"/>
                    <a:pt x="22" y="141"/>
                  </a:cubicBezTo>
                  <a:cubicBezTo>
                    <a:pt x="22" y="157"/>
                    <a:pt x="38" y="174"/>
                    <a:pt x="38" y="194"/>
                  </a:cubicBezTo>
                  <a:cubicBezTo>
                    <a:pt x="71" y="211"/>
                    <a:pt x="104" y="211"/>
                    <a:pt x="158" y="211"/>
                  </a:cubicBezTo>
                  <a:cubicBezTo>
                    <a:pt x="191" y="194"/>
                    <a:pt x="207" y="157"/>
                    <a:pt x="228" y="124"/>
                  </a:cubicBezTo>
                  <a:cubicBezTo>
                    <a:pt x="228" y="108"/>
                    <a:pt x="228" y="91"/>
                    <a:pt x="207" y="71"/>
                  </a:cubicBezTo>
                  <a:cubicBezTo>
                    <a:pt x="194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4108500" y="2968675"/>
              <a:ext cx="5700" cy="5300"/>
            </a:xfrm>
            <a:custGeom>
              <a:avLst/>
              <a:gdLst/>
              <a:ahLst/>
              <a:cxnLst/>
              <a:rect l="l" t="t" r="r" b="b"/>
              <a:pathLst>
                <a:path w="228" h="212" extrusionOk="0">
                  <a:moveTo>
                    <a:pt x="124" y="1"/>
                  </a:moveTo>
                  <a:cubicBezTo>
                    <a:pt x="87" y="1"/>
                    <a:pt x="38" y="34"/>
                    <a:pt x="21" y="67"/>
                  </a:cubicBezTo>
                  <a:cubicBezTo>
                    <a:pt x="21" y="87"/>
                    <a:pt x="21" y="87"/>
                    <a:pt x="1" y="104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21" y="170"/>
                    <a:pt x="54" y="190"/>
                    <a:pt x="71" y="207"/>
                  </a:cubicBezTo>
                  <a:lnTo>
                    <a:pt x="104" y="207"/>
                  </a:ln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8" y="120"/>
                  </a:cubicBezTo>
                  <a:cubicBezTo>
                    <a:pt x="228" y="104"/>
                    <a:pt x="207" y="67"/>
                    <a:pt x="190" y="50"/>
                  </a:cubicBezTo>
                  <a:cubicBezTo>
                    <a:pt x="190" y="34"/>
                    <a:pt x="157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4111600" y="3020050"/>
              <a:ext cx="5175" cy="5100"/>
            </a:xfrm>
            <a:custGeom>
              <a:avLst/>
              <a:gdLst/>
              <a:ahLst/>
              <a:cxnLst/>
              <a:rect l="l" t="t" r="r" b="b"/>
              <a:pathLst>
                <a:path w="207" h="204" extrusionOk="0">
                  <a:moveTo>
                    <a:pt x="96" y="1"/>
                  </a:moveTo>
                  <a:cubicBezTo>
                    <a:pt x="64" y="1"/>
                    <a:pt x="35" y="13"/>
                    <a:pt x="17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17" y="160"/>
                    <a:pt x="17" y="176"/>
                    <a:pt x="33" y="176"/>
                  </a:cubicBezTo>
                  <a:cubicBezTo>
                    <a:pt x="57" y="191"/>
                    <a:pt x="72" y="204"/>
                    <a:pt x="92" y="204"/>
                  </a:cubicBezTo>
                  <a:cubicBezTo>
                    <a:pt x="100" y="204"/>
                    <a:pt x="109" y="202"/>
                    <a:pt x="120" y="197"/>
                  </a:cubicBezTo>
                  <a:cubicBezTo>
                    <a:pt x="137" y="197"/>
                    <a:pt x="169" y="197"/>
                    <a:pt x="186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86" y="40"/>
                    <a:pt x="169" y="24"/>
                  </a:cubicBezTo>
                  <a:cubicBezTo>
                    <a:pt x="147" y="9"/>
                    <a:pt x="12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4113650" y="3006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5" y="0"/>
                  </a:moveTo>
                  <a:cubicBezTo>
                    <a:pt x="87" y="0"/>
                    <a:pt x="71" y="0"/>
                    <a:pt x="55" y="17"/>
                  </a:cubicBezTo>
                  <a:cubicBezTo>
                    <a:pt x="22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22" y="157"/>
                    <a:pt x="22" y="157"/>
                    <a:pt x="22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4104275" y="30618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7" y="34"/>
                    <a:pt x="1" y="71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7" y="207"/>
                  </a:cubicBezTo>
                  <a:cubicBezTo>
                    <a:pt x="96" y="209"/>
                    <a:pt x="105" y="210"/>
                    <a:pt x="113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90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4113650" y="30957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0"/>
                  </a:moveTo>
                  <a:cubicBezTo>
                    <a:pt x="71" y="0"/>
                    <a:pt x="22" y="33"/>
                    <a:pt x="1" y="87"/>
                  </a:cubicBezTo>
                  <a:cubicBezTo>
                    <a:pt x="1" y="103"/>
                    <a:pt x="1" y="120"/>
                    <a:pt x="22" y="136"/>
                  </a:cubicBezTo>
                  <a:lnTo>
                    <a:pt x="22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125" y="206"/>
                    <a:pt x="158" y="206"/>
                    <a:pt x="174" y="190"/>
                  </a:cubicBezTo>
                  <a:cubicBezTo>
                    <a:pt x="191" y="173"/>
                    <a:pt x="207" y="157"/>
                    <a:pt x="207" y="120"/>
                  </a:cubicBezTo>
                  <a:cubicBezTo>
                    <a:pt x="228" y="70"/>
                    <a:pt x="191" y="17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4109425" y="30500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1" y="0"/>
                  </a:moveTo>
                  <a:cubicBezTo>
                    <a:pt x="115" y="0"/>
                    <a:pt x="109" y="2"/>
                    <a:pt x="104" y="7"/>
                  </a:cubicBezTo>
                  <a:cubicBezTo>
                    <a:pt x="67" y="7"/>
                    <a:pt x="34" y="28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31"/>
                    <a:pt x="1" y="131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5" y="203"/>
                    <a:pt x="110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4" y="131"/>
                    <a:pt x="224" y="61"/>
                    <a:pt x="170" y="28"/>
                  </a:cubicBezTo>
                  <a:cubicBezTo>
                    <a:pt x="158" y="13"/>
                    <a:pt x="13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4109025" y="29544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13" y="1"/>
                  </a:moveTo>
                  <a:cubicBezTo>
                    <a:pt x="80" y="1"/>
                    <a:pt x="48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cubicBezTo>
                    <a:pt x="0" y="121"/>
                    <a:pt x="0" y="142"/>
                    <a:pt x="17" y="142"/>
                  </a:cubicBezTo>
                  <a:cubicBezTo>
                    <a:pt x="17" y="159"/>
                    <a:pt x="33" y="175"/>
                    <a:pt x="33" y="191"/>
                  </a:cubicBezTo>
                  <a:cubicBezTo>
                    <a:pt x="52" y="204"/>
                    <a:pt x="74" y="209"/>
                    <a:pt x="96" y="209"/>
                  </a:cubicBezTo>
                  <a:cubicBezTo>
                    <a:pt x="131" y="209"/>
                    <a:pt x="166" y="195"/>
                    <a:pt x="186" y="175"/>
                  </a:cubicBezTo>
                  <a:cubicBezTo>
                    <a:pt x="207" y="142"/>
                    <a:pt x="207" y="121"/>
                    <a:pt x="207" y="88"/>
                  </a:cubicBezTo>
                  <a:cubicBezTo>
                    <a:pt x="207" y="72"/>
                    <a:pt x="186" y="39"/>
                    <a:pt x="169" y="18"/>
                  </a:cubicBezTo>
                  <a:cubicBezTo>
                    <a:pt x="151" y="6"/>
                    <a:pt x="132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4109425" y="3033925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120" y="1"/>
                  </a:moveTo>
                  <a:cubicBezTo>
                    <a:pt x="50" y="1"/>
                    <a:pt x="1" y="34"/>
                    <a:pt x="1" y="87"/>
                  </a:cubicBezTo>
                  <a:lnTo>
                    <a:pt x="1" y="157"/>
                  </a:lnTo>
                  <a:lnTo>
                    <a:pt x="17" y="174"/>
                  </a:lnTo>
                  <a:cubicBezTo>
                    <a:pt x="34" y="190"/>
                    <a:pt x="50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0" y="214"/>
                    <a:pt x="142" y="202"/>
                    <a:pt x="153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1" y="54"/>
                  </a:cubicBezTo>
                  <a:cubicBezTo>
                    <a:pt x="170" y="34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4317225" y="30709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32" y="0"/>
                  </a:moveTo>
                  <a:cubicBezTo>
                    <a:pt x="117" y="0"/>
                    <a:pt x="102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38" y="151"/>
                    <a:pt x="38" y="168"/>
                    <a:pt x="54" y="184"/>
                  </a:cubicBezTo>
                  <a:cubicBezTo>
                    <a:pt x="77" y="196"/>
                    <a:pt x="102" y="209"/>
                    <a:pt x="127" y="209"/>
                  </a:cubicBezTo>
                  <a:cubicBezTo>
                    <a:pt x="137" y="209"/>
                    <a:pt x="147" y="207"/>
                    <a:pt x="157" y="201"/>
                  </a:cubicBezTo>
                  <a:cubicBezTo>
                    <a:pt x="190" y="184"/>
                    <a:pt x="227" y="151"/>
                    <a:pt x="227" y="118"/>
                  </a:cubicBezTo>
                  <a:lnTo>
                    <a:pt x="227" y="65"/>
                  </a:ln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4277350" y="307327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13" y="0"/>
                  </a:moveTo>
                  <a:cubicBezTo>
                    <a:pt x="82" y="0"/>
                    <a:pt x="53" y="14"/>
                    <a:pt x="33" y="43"/>
                  </a:cubicBezTo>
                  <a:cubicBezTo>
                    <a:pt x="17" y="59"/>
                    <a:pt x="0" y="92"/>
                    <a:pt x="17" y="109"/>
                  </a:cubicBezTo>
                  <a:lnTo>
                    <a:pt x="17" y="146"/>
                  </a:lnTo>
                  <a:cubicBezTo>
                    <a:pt x="17" y="162"/>
                    <a:pt x="33" y="179"/>
                    <a:pt x="50" y="179"/>
                  </a:cubicBezTo>
                  <a:cubicBezTo>
                    <a:pt x="74" y="194"/>
                    <a:pt x="97" y="202"/>
                    <a:pt x="120" y="202"/>
                  </a:cubicBezTo>
                  <a:cubicBezTo>
                    <a:pt x="148" y="202"/>
                    <a:pt x="177" y="190"/>
                    <a:pt x="206" y="162"/>
                  </a:cubicBezTo>
                  <a:cubicBezTo>
                    <a:pt x="239" y="129"/>
                    <a:pt x="223" y="59"/>
                    <a:pt x="190" y="26"/>
                  </a:cubicBezTo>
                  <a:cubicBezTo>
                    <a:pt x="165" y="9"/>
                    <a:pt x="13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4276925" y="308990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3" y="0"/>
                  </a:moveTo>
                  <a:cubicBezTo>
                    <a:pt x="90" y="0"/>
                    <a:pt x="77" y="4"/>
                    <a:pt x="67" y="13"/>
                  </a:cubicBezTo>
                  <a:cubicBezTo>
                    <a:pt x="50" y="13"/>
                    <a:pt x="34" y="29"/>
                    <a:pt x="17" y="46"/>
                  </a:cubicBezTo>
                  <a:cubicBezTo>
                    <a:pt x="1" y="83"/>
                    <a:pt x="1" y="116"/>
                    <a:pt x="1" y="132"/>
                  </a:cubicBezTo>
                  <a:cubicBezTo>
                    <a:pt x="28" y="176"/>
                    <a:pt x="69" y="207"/>
                    <a:pt x="110" y="207"/>
                  </a:cubicBezTo>
                  <a:cubicBezTo>
                    <a:pt x="119" y="207"/>
                    <a:pt x="128" y="205"/>
                    <a:pt x="137" y="202"/>
                  </a:cubicBezTo>
                  <a:cubicBezTo>
                    <a:pt x="190" y="186"/>
                    <a:pt x="223" y="116"/>
                    <a:pt x="207" y="62"/>
                  </a:cubicBezTo>
                  <a:cubicBezTo>
                    <a:pt x="190" y="29"/>
                    <a:pt x="170" y="13"/>
                    <a:pt x="137" y="13"/>
                  </a:cubicBezTo>
                  <a:cubicBezTo>
                    <a:pt x="128" y="4"/>
                    <a:pt x="11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4272600" y="31014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28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0" y="84"/>
                    <a:pt x="17" y="137"/>
                  </a:cubicBezTo>
                  <a:cubicBezTo>
                    <a:pt x="30" y="178"/>
                    <a:pt x="80" y="207"/>
                    <a:pt x="127" y="207"/>
                  </a:cubicBezTo>
                  <a:cubicBezTo>
                    <a:pt x="138" y="207"/>
                    <a:pt x="148" y="206"/>
                    <a:pt x="157" y="203"/>
                  </a:cubicBezTo>
                  <a:cubicBezTo>
                    <a:pt x="207" y="187"/>
                    <a:pt x="240" y="117"/>
                    <a:pt x="223" y="67"/>
                  </a:cubicBezTo>
                  <a:cubicBezTo>
                    <a:pt x="199" y="28"/>
                    <a:pt x="16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4280325" y="305927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37" y="1"/>
                  </a:moveTo>
                  <a:cubicBezTo>
                    <a:pt x="71" y="1"/>
                    <a:pt x="17" y="34"/>
                    <a:pt x="17" y="87"/>
                  </a:cubicBezTo>
                  <a:cubicBezTo>
                    <a:pt x="1" y="120"/>
                    <a:pt x="17" y="137"/>
                    <a:pt x="17" y="153"/>
                  </a:cubicBezTo>
                  <a:lnTo>
                    <a:pt x="34" y="174"/>
                  </a:lnTo>
                  <a:cubicBezTo>
                    <a:pt x="54" y="190"/>
                    <a:pt x="71" y="207"/>
                    <a:pt x="104" y="207"/>
                  </a:cubicBezTo>
                  <a:cubicBezTo>
                    <a:pt x="113" y="210"/>
                    <a:pt x="122" y="211"/>
                    <a:pt x="131" y="211"/>
                  </a:cubicBezTo>
                  <a:cubicBezTo>
                    <a:pt x="173" y="211"/>
                    <a:pt x="210" y="179"/>
                    <a:pt x="223" y="120"/>
                  </a:cubicBezTo>
                  <a:cubicBezTo>
                    <a:pt x="223" y="104"/>
                    <a:pt x="223" y="71"/>
                    <a:pt x="207" y="50"/>
                  </a:cubicBezTo>
                  <a:cubicBezTo>
                    <a:pt x="190" y="34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4288875" y="3096975"/>
              <a:ext cx="5700" cy="4950"/>
            </a:xfrm>
            <a:custGeom>
              <a:avLst/>
              <a:gdLst/>
              <a:ahLst/>
              <a:cxnLst/>
              <a:rect l="l" t="t" r="r" b="b"/>
              <a:pathLst>
                <a:path w="228" h="198" extrusionOk="0">
                  <a:moveTo>
                    <a:pt x="104" y="0"/>
                  </a:moveTo>
                  <a:cubicBezTo>
                    <a:pt x="54" y="0"/>
                    <a:pt x="21" y="35"/>
                    <a:pt x="21" y="88"/>
                  </a:cubicBezTo>
                  <a:cubicBezTo>
                    <a:pt x="1" y="109"/>
                    <a:pt x="21" y="125"/>
                    <a:pt x="21" y="142"/>
                  </a:cubicBezTo>
                  <a:cubicBezTo>
                    <a:pt x="21" y="142"/>
                    <a:pt x="21" y="158"/>
                    <a:pt x="38" y="158"/>
                  </a:cubicBezTo>
                  <a:cubicBezTo>
                    <a:pt x="54" y="175"/>
                    <a:pt x="71" y="191"/>
                    <a:pt x="104" y="191"/>
                  </a:cubicBezTo>
                  <a:cubicBezTo>
                    <a:pt x="114" y="195"/>
                    <a:pt x="124" y="197"/>
                    <a:pt x="133" y="197"/>
                  </a:cubicBezTo>
                  <a:cubicBezTo>
                    <a:pt x="175" y="197"/>
                    <a:pt x="211" y="163"/>
                    <a:pt x="228" y="109"/>
                  </a:cubicBezTo>
                  <a:cubicBezTo>
                    <a:pt x="228" y="88"/>
                    <a:pt x="228" y="55"/>
                    <a:pt x="207" y="39"/>
                  </a:cubicBezTo>
                  <a:cubicBezTo>
                    <a:pt x="190" y="22"/>
                    <a:pt x="158" y="6"/>
                    <a:pt x="141" y="6"/>
                  </a:cubicBezTo>
                  <a:cubicBezTo>
                    <a:pt x="128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4290225" y="30832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86" y="0"/>
                  </a:moveTo>
                  <a:cubicBezTo>
                    <a:pt x="34" y="0"/>
                    <a:pt x="0" y="33"/>
                    <a:pt x="0" y="91"/>
                  </a:cubicBezTo>
                  <a:lnTo>
                    <a:pt x="0" y="124"/>
                  </a:lnTo>
                  <a:lnTo>
                    <a:pt x="0" y="145"/>
                  </a:lnTo>
                  <a:lnTo>
                    <a:pt x="17" y="161"/>
                  </a:lnTo>
                  <a:cubicBezTo>
                    <a:pt x="33" y="178"/>
                    <a:pt x="50" y="194"/>
                    <a:pt x="87" y="194"/>
                  </a:cubicBezTo>
                  <a:cubicBezTo>
                    <a:pt x="97" y="199"/>
                    <a:pt x="105" y="201"/>
                    <a:pt x="112" y="201"/>
                  </a:cubicBezTo>
                  <a:cubicBezTo>
                    <a:pt x="130" y="201"/>
                    <a:pt x="141" y="189"/>
                    <a:pt x="153" y="178"/>
                  </a:cubicBezTo>
                  <a:cubicBezTo>
                    <a:pt x="190" y="161"/>
                    <a:pt x="207" y="145"/>
                    <a:pt x="207" y="108"/>
                  </a:cubicBezTo>
                  <a:cubicBezTo>
                    <a:pt x="207" y="91"/>
                    <a:pt x="207" y="75"/>
                    <a:pt x="190" y="42"/>
                  </a:cubicBezTo>
                  <a:cubicBezTo>
                    <a:pt x="174" y="21"/>
                    <a:pt x="153" y="4"/>
                    <a:pt x="120" y="4"/>
                  </a:cubicBezTo>
                  <a:cubicBezTo>
                    <a:pt x="108" y="2"/>
                    <a:pt x="97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4271775" y="31158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7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3"/>
                    <a:pt x="0" y="77"/>
                    <a:pt x="17" y="142"/>
                  </a:cubicBezTo>
                  <a:cubicBezTo>
                    <a:pt x="42" y="183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56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4284650" y="3108750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13" y="0"/>
                  </a:moveTo>
                  <a:cubicBezTo>
                    <a:pt x="98" y="0"/>
                    <a:pt x="82" y="4"/>
                    <a:pt x="67" y="13"/>
                  </a:cubicBezTo>
                  <a:cubicBezTo>
                    <a:pt x="17" y="30"/>
                    <a:pt x="1" y="83"/>
                    <a:pt x="17" y="133"/>
                  </a:cubicBezTo>
                  <a:cubicBezTo>
                    <a:pt x="30" y="187"/>
                    <a:pt x="74" y="209"/>
                    <a:pt x="116" y="209"/>
                  </a:cubicBezTo>
                  <a:cubicBezTo>
                    <a:pt x="129" y="209"/>
                    <a:pt x="142" y="207"/>
                    <a:pt x="153" y="203"/>
                  </a:cubicBezTo>
                  <a:cubicBezTo>
                    <a:pt x="207" y="186"/>
                    <a:pt x="223" y="116"/>
                    <a:pt x="207" y="67"/>
                  </a:cubicBezTo>
                  <a:cubicBezTo>
                    <a:pt x="195" y="28"/>
                    <a:pt x="155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4283325" y="3122725"/>
              <a:ext cx="5175" cy="4950"/>
            </a:xfrm>
            <a:custGeom>
              <a:avLst/>
              <a:gdLst/>
              <a:ahLst/>
              <a:cxnLst/>
              <a:rect l="l" t="t" r="r" b="b"/>
              <a:pathLst>
                <a:path w="207" h="198" extrusionOk="0">
                  <a:moveTo>
                    <a:pt x="90" y="1"/>
                  </a:moveTo>
                  <a:cubicBezTo>
                    <a:pt x="46" y="1"/>
                    <a:pt x="0" y="36"/>
                    <a:pt x="0" y="89"/>
                  </a:cubicBezTo>
                  <a:lnTo>
                    <a:pt x="0" y="143"/>
                  </a:lnTo>
                  <a:lnTo>
                    <a:pt x="17" y="159"/>
                  </a:lnTo>
                  <a:cubicBezTo>
                    <a:pt x="37" y="176"/>
                    <a:pt x="54" y="192"/>
                    <a:pt x="87" y="192"/>
                  </a:cubicBezTo>
                  <a:cubicBezTo>
                    <a:pt x="97" y="196"/>
                    <a:pt x="107" y="198"/>
                    <a:pt x="118" y="198"/>
                  </a:cubicBezTo>
                  <a:cubicBezTo>
                    <a:pt x="163" y="198"/>
                    <a:pt x="206" y="163"/>
                    <a:pt x="206" y="110"/>
                  </a:cubicBezTo>
                  <a:cubicBezTo>
                    <a:pt x="206" y="89"/>
                    <a:pt x="206" y="56"/>
                    <a:pt x="190" y="40"/>
                  </a:cubicBezTo>
                  <a:cubicBezTo>
                    <a:pt x="173" y="23"/>
                    <a:pt x="157" y="7"/>
                    <a:pt x="120" y="7"/>
                  </a:cubicBezTo>
                  <a:cubicBezTo>
                    <a:pt x="110" y="3"/>
                    <a:pt x="101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4338775" y="308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50" y="17"/>
                    <a:pt x="33" y="34"/>
                  </a:cubicBezTo>
                  <a:cubicBezTo>
                    <a:pt x="17" y="50"/>
                    <a:pt x="0" y="67"/>
                    <a:pt x="0" y="83"/>
                  </a:cubicBezTo>
                  <a:lnTo>
                    <a:pt x="0" y="137"/>
                  </a:lnTo>
                  <a:cubicBezTo>
                    <a:pt x="17" y="170"/>
                    <a:pt x="50" y="207"/>
                    <a:pt x="87" y="207"/>
                  </a:cubicBezTo>
                  <a:lnTo>
                    <a:pt x="103" y="207"/>
                  </a:lnTo>
                  <a:cubicBezTo>
                    <a:pt x="153" y="207"/>
                    <a:pt x="206" y="170"/>
                    <a:pt x="206" y="120"/>
                  </a:cubicBezTo>
                  <a:cubicBezTo>
                    <a:pt x="206" y="83"/>
                    <a:pt x="206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4252400" y="3085300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1" y="0"/>
                  </a:moveTo>
                  <a:cubicBezTo>
                    <a:pt x="69" y="0"/>
                    <a:pt x="49" y="12"/>
                    <a:pt x="37" y="24"/>
                  </a:cubicBezTo>
                  <a:cubicBezTo>
                    <a:pt x="17" y="40"/>
                    <a:pt x="0" y="61"/>
                    <a:pt x="0" y="94"/>
                  </a:cubicBezTo>
                  <a:lnTo>
                    <a:pt x="0" y="143"/>
                  </a:lnTo>
                  <a:cubicBezTo>
                    <a:pt x="0" y="143"/>
                    <a:pt x="0" y="164"/>
                    <a:pt x="17" y="164"/>
                  </a:cubicBezTo>
                  <a:cubicBezTo>
                    <a:pt x="37" y="180"/>
                    <a:pt x="54" y="197"/>
                    <a:pt x="87" y="197"/>
                  </a:cubicBezTo>
                  <a:cubicBezTo>
                    <a:pt x="96" y="200"/>
                    <a:pt x="105" y="201"/>
                    <a:pt x="114" y="201"/>
                  </a:cubicBezTo>
                  <a:cubicBezTo>
                    <a:pt x="156" y="201"/>
                    <a:pt x="193" y="168"/>
                    <a:pt x="206" y="110"/>
                  </a:cubicBezTo>
                  <a:cubicBezTo>
                    <a:pt x="206" y="94"/>
                    <a:pt x="206" y="61"/>
                    <a:pt x="190" y="40"/>
                  </a:cubicBezTo>
                  <a:cubicBezTo>
                    <a:pt x="173" y="24"/>
                    <a:pt x="141" y="7"/>
                    <a:pt x="120" y="7"/>
                  </a:cubicBezTo>
                  <a:cubicBezTo>
                    <a:pt x="110" y="2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4258475" y="31172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1"/>
                  </a:moveTo>
                  <a:cubicBezTo>
                    <a:pt x="83" y="1"/>
                    <a:pt x="50" y="22"/>
                    <a:pt x="34" y="38"/>
                  </a:cubicBezTo>
                  <a:cubicBezTo>
                    <a:pt x="17" y="54"/>
                    <a:pt x="17" y="71"/>
                    <a:pt x="1" y="87"/>
                  </a:cubicBezTo>
                  <a:cubicBezTo>
                    <a:pt x="1" y="104"/>
                    <a:pt x="1" y="125"/>
                    <a:pt x="17" y="141"/>
                  </a:cubicBezTo>
                  <a:cubicBezTo>
                    <a:pt x="34" y="174"/>
                    <a:pt x="50" y="207"/>
                    <a:pt x="104" y="207"/>
                  </a:cubicBezTo>
                  <a:cubicBezTo>
                    <a:pt x="153" y="207"/>
                    <a:pt x="207" y="174"/>
                    <a:pt x="223" y="125"/>
                  </a:cubicBezTo>
                  <a:cubicBezTo>
                    <a:pt x="223" y="104"/>
                    <a:pt x="207" y="71"/>
                    <a:pt x="186" y="54"/>
                  </a:cubicBezTo>
                  <a:cubicBezTo>
                    <a:pt x="170" y="22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4294025" y="3129175"/>
              <a:ext cx="6125" cy="5375"/>
            </a:xfrm>
            <a:custGeom>
              <a:avLst/>
              <a:gdLst/>
              <a:ahLst/>
              <a:cxnLst/>
              <a:rect l="l" t="t" r="r" b="b"/>
              <a:pathLst>
                <a:path w="245" h="215" extrusionOk="0">
                  <a:moveTo>
                    <a:pt x="117" y="0"/>
                  </a:moveTo>
                  <a:cubicBezTo>
                    <a:pt x="107" y="0"/>
                    <a:pt x="97" y="1"/>
                    <a:pt x="88" y="4"/>
                  </a:cubicBezTo>
                  <a:cubicBezTo>
                    <a:pt x="38" y="37"/>
                    <a:pt x="1" y="91"/>
                    <a:pt x="38" y="140"/>
                  </a:cubicBezTo>
                  <a:cubicBezTo>
                    <a:pt x="52" y="185"/>
                    <a:pt x="88" y="215"/>
                    <a:pt x="130" y="215"/>
                  </a:cubicBezTo>
                  <a:cubicBezTo>
                    <a:pt x="139" y="215"/>
                    <a:pt x="148" y="213"/>
                    <a:pt x="158" y="210"/>
                  </a:cubicBezTo>
                  <a:cubicBezTo>
                    <a:pt x="228" y="177"/>
                    <a:pt x="244" y="124"/>
                    <a:pt x="228" y="74"/>
                  </a:cubicBezTo>
                  <a:cubicBezTo>
                    <a:pt x="211" y="30"/>
                    <a:pt x="163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4248575" y="3098350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20" y="0"/>
                  </a:moveTo>
                  <a:cubicBezTo>
                    <a:pt x="104" y="0"/>
                    <a:pt x="87" y="0"/>
                    <a:pt x="67" y="17"/>
                  </a:cubicBezTo>
                  <a:cubicBezTo>
                    <a:pt x="17" y="33"/>
                    <a:pt x="1" y="87"/>
                    <a:pt x="17" y="136"/>
                  </a:cubicBezTo>
                  <a:cubicBezTo>
                    <a:pt x="30" y="190"/>
                    <a:pt x="74" y="212"/>
                    <a:pt x="116" y="212"/>
                  </a:cubicBezTo>
                  <a:cubicBezTo>
                    <a:pt x="129" y="212"/>
                    <a:pt x="142" y="210"/>
                    <a:pt x="153" y="207"/>
                  </a:cubicBezTo>
                  <a:cubicBezTo>
                    <a:pt x="170" y="190"/>
                    <a:pt x="170" y="190"/>
                    <a:pt x="190" y="174"/>
                  </a:cubicBezTo>
                  <a:cubicBezTo>
                    <a:pt x="223" y="157"/>
                    <a:pt x="223" y="103"/>
                    <a:pt x="207" y="70"/>
                  </a:cubicBezTo>
                  <a:cubicBezTo>
                    <a:pt x="190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4269600" y="31287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4" y="0"/>
                  </a:moveTo>
                  <a:cubicBezTo>
                    <a:pt x="83" y="0"/>
                    <a:pt x="54" y="13"/>
                    <a:pt x="34" y="40"/>
                  </a:cubicBezTo>
                  <a:cubicBezTo>
                    <a:pt x="17" y="56"/>
                    <a:pt x="1" y="77"/>
                    <a:pt x="17" y="110"/>
                  </a:cubicBezTo>
                  <a:lnTo>
                    <a:pt x="17" y="143"/>
                  </a:lnTo>
                  <a:cubicBezTo>
                    <a:pt x="17" y="159"/>
                    <a:pt x="34" y="159"/>
                    <a:pt x="50" y="180"/>
                  </a:cubicBezTo>
                  <a:cubicBezTo>
                    <a:pt x="67" y="194"/>
                    <a:pt x="89" y="203"/>
                    <a:pt x="111" y="203"/>
                  </a:cubicBezTo>
                  <a:cubicBezTo>
                    <a:pt x="140" y="203"/>
                    <a:pt x="170" y="189"/>
                    <a:pt x="191" y="159"/>
                  </a:cubicBezTo>
                  <a:cubicBezTo>
                    <a:pt x="207" y="143"/>
                    <a:pt x="223" y="110"/>
                    <a:pt x="223" y="93"/>
                  </a:cubicBezTo>
                  <a:cubicBezTo>
                    <a:pt x="223" y="56"/>
                    <a:pt x="207" y="40"/>
                    <a:pt x="191" y="23"/>
                  </a:cubicBezTo>
                  <a:cubicBezTo>
                    <a:pt x="166" y="8"/>
                    <a:pt x="14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4266625" y="30799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36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6"/>
                    <a:pt x="206" y="120"/>
                  </a:cubicBezTo>
                  <a:cubicBezTo>
                    <a:pt x="206" y="87"/>
                    <a:pt x="206" y="70"/>
                    <a:pt x="190" y="50"/>
                  </a:cubicBezTo>
                  <a:cubicBezTo>
                    <a:pt x="169" y="17"/>
                    <a:pt x="136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4262300" y="309180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17" y="1"/>
                  </a:moveTo>
                  <a:cubicBezTo>
                    <a:pt x="107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33" y="159"/>
                    <a:pt x="33" y="176"/>
                    <a:pt x="54" y="176"/>
                  </a:cubicBezTo>
                  <a:cubicBezTo>
                    <a:pt x="87" y="213"/>
                    <a:pt x="120" y="213"/>
                    <a:pt x="157" y="213"/>
                  </a:cubicBezTo>
                  <a:cubicBezTo>
                    <a:pt x="206" y="192"/>
                    <a:pt x="223" y="159"/>
                    <a:pt x="223" y="110"/>
                  </a:cubicBezTo>
                  <a:lnTo>
                    <a:pt x="223" y="73"/>
                  </a:lnTo>
                  <a:cubicBezTo>
                    <a:pt x="209" y="33"/>
                    <a:pt x="16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4261050" y="31056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8" y="15"/>
                    <a:pt x="17" y="35"/>
                  </a:cubicBezTo>
                  <a:cubicBezTo>
                    <a:pt x="1" y="5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5"/>
                    <a:pt x="17" y="175"/>
                    <a:pt x="34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7" y="208"/>
                    <a:pt x="170" y="192"/>
                    <a:pt x="186" y="175"/>
                  </a:cubicBezTo>
                  <a:cubicBezTo>
                    <a:pt x="207" y="138"/>
                    <a:pt x="207" y="122"/>
                    <a:pt x="207" y="89"/>
                  </a:cubicBezTo>
                  <a:cubicBezTo>
                    <a:pt x="207" y="72"/>
                    <a:pt x="186" y="35"/>
                    <a:pt x="170" y="19"/>
                  </a:cubicBezTo>
                  <a:cubicBezTo>
                    <a:pt x="151" y="6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4256725" y="3068625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6" y="0"/>
                  </a:moveTo>
                  <a:cubicBezTo>
                    <a:pt x="106" y="0"/>
                    <a:pt x="97" y="2"/>
                    <a:pt x="87" y="6"/>
                  </a:cubicBezTo>
                  <a:cubicBezTo>
                    <a:pt x="17" y="39"/>
                    <a:pt x="0" y="89"/>
                    <a:pt x="17" y="142"/>
                  </a:cubicBezTo>
                  <a:cubicBezTo>
                    <a:pt x="31" y="184"/>
                    <a:pt x="82" y="216"/>
                    <a:pt x="127" y="216"/>
                  </a:cubicBezTo>
                  <a:cubicBezTo>
                    <a:pt x="136" y="216"/>
                    <a:pt x="145" y="215"/>
                    <a:pt x="153" y="212"/>
                  </a:cubicBezTo>
                  <a:cubicBezTo>
                    <a:pt x="207" y="175"/>
                    <a:pt x="240" y="126"/>
                    <a:pt x="223" y="72"/>
                  </a:cubicBezTo>
                  <a:cubicBezTo>
                    <a:pt x="197" y="32"/>
                    <a:pt x="156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4328475" y="3067850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0"/>
                  </a:moveTo>
                  <a:cubicBezTo>
                    <a:pt x="33" y="37"/>
                    <a:pt x="0" y="87"/>
                    <a:pt x="17" y="140"/>
                  </a:cubicBezTo>
                  <a:cubicBezTo>
                    <a:pt x="44" y="181"/>
                    <a:pt x="85" y="210"/>
                    <a:pt x="126" y="210"/>
                  </a:cubicBezTo>
                  <a:cubicBezTo>
                    <a:pt x="135" y="210"/>
                    <a:pt x="144" y="209"/>
                    <a:pt x="153" y="206"/>
                  </a:cubicBezTo>
                  <a:cubicBezTo>
                    <a:pt x="169" y="190"/>
                    <a:pt x="190" y="190"/>
                    <a:pt x="206" y="173"/>
                  </a:cubicBezTo>
                  <a:cubicBezTo>
                    <a:pt x="223" y="140"/>
                    <a:pt x="239" y="103"/>
                    <a:pt x="223" y="70"/>
                  </a:cubicBezTo>
                  <a:cubicBezTo>
                    <a:pt x="206" y="37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4325475" y="3095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0" y="0"/>
                  </a:moveTo>
                  <a:cubicBezTo>
                    <a:pt x="88" y="0"/>
                    <a:pt x="54" y="14"/>
                    <a:pt x="33" y="35"/>
                  </a:cubicBezTo>
                  <a:cubicBezTo>
                    <a:pt x="17" y="51"/>
                    <a:pt x="0" y="88"/>
                    <a:pt x="0" y="121"/>
                  </a:cubicBezTo>
                  <a:cubicBezTo>
                    <a:pt x="0" y="121"/>
                    <a:pt x="0" y="138"/>
                    <a:pt x="17" y="138"/>
                  </a:cubicBezTo>
                  <a:cubicBezTo>
                    <a:pt x="17" y="154"/>
                    <a:pt x="33" y="175"/>
                    <a:pt x="50" y="191"/>
                  </a:cubicBezTo>
                  <a:cubicBezTo>
                    <a:pt x="66" y="208"/>
                    <a:pt x="83" y="208"/>
                    <a:pt x="120" y="208"/>
                  </a:cubicBezTo>
                  <a:cubicBezTo>
                    <a:pt x="153" y="208"/>
                    <a:pt x="170" y="191"/>
                    <a:pt x="186" y="175"/>
                  </a:cubicBezTo>
                  <a:cubicBezTo>
                    <a:pt x="207" y="138"/>
                    <a:pt x="223" y="121"/>
                    <a:pt x="207" y="88"/>
                  </a:cubicBezTo>
                  <a:cubicBezTo>
                    <a:pt x="207" y="72"/>
                    <a:pt x="186" y="35"/>
                    <a:pt x="170" y="18"/>
                  </a:cubicBezTo>
                  <a:cubicBezTo>
                    <a:pt x="157" y="6"/>
                    <a:pt x="13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4327525" y="30814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4" y="1"/>
                  </a:moveTo>
                  <a:cubicBezTo>
                    <a:pt x="86" y="1"/>
                    <a:pt x="66" y="14"/>
                    <a:pt x="55" y="26"/>
                  </a:cubicBezTo>
                  <a:cubicBezTo>
                    <a:pt x="38" y="42"/>
                    <a:pt x="22" y="59"/>
                    <a:pt x="1" y="92"/>
                  </a:cubicBezTo>
                  <a:cubicBezTo>
                    <a:pt x="1" y="113"/>
                    <a:pt x="1" y="129"/>
                    <a:pt x="22" y="146"/>
                  </a:cubicBezTo>
                  <a:cubicBezTo>
                    <a:pt x="22" y="146"/>
                    <a:pt x="22" y="162"/>
                    <a:pt x="38" y="162"/>
                  </a:cubicBezTo>
                  <a:cubicBezTo>
                    <a:pt x="55" y="179"/>
                    <a:pt x="71" y="195"/>
                    <a:pt x="104" y="195"/>
                  </a:cubicBezTo>
                  <a:cubicBezTo>
                    <a:pt x="114" y="199"/>
                    <a:pt x="124" y="201"/>
                    <a:pt x="134" y="201"/>
                  </a:cubicBezTo>
                  <a:cubicBezTo>
                    <a:pt x="175" y="201"/>
                    <a:pt x="211" y="166"/>
                    <a:pt x="228" y="113"/>
                  </a:cubicBezTo>
                  <a:cubicBezTo>
                    <a:pt x="228" y="92"/>
                    <a:pt x="207" y="59"/>
                    <a:pt x="191" y="42"/>
                  </a:cubicBezTo>
                  <a:cubicBezTo>
                    <a:pt x="174" y="26"/>
                    <a:pt x="158" y="9"/>
                    <a:pt x="125" y="9"/>
                  </a:cubicBezTo>
                  <a:cubicBezTo>
                    <a:pt x="118" y="3"/>
                    <a:pt x="11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4323300" y="31094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5" y="1"/>
                    <a:pt x="15" y="47"/>
                    <a:pt x="1" y="90"/>
                  </a:cubicBezTo>
                  <a:lnTo>
                    <a:pt x="1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4" y="193"/>
                    <a:pt x="67" y="210"/>
                    <a:pt x="87" y="210"/>
                  </a:cubicBezTo>
                  <a:cubicBezTo>
                    <a:pt x="120" y="210"/>
                    <a:pt x="137" y="210"/>
                    <a:pt x="170" y="193"/>
                  </a:cubicBezTo>
                  <a:cubicBezTo>
                    <a:pt x="191" y="177"/>
                    <a:pt x="207" y="144"/>
                    <a:pt x="207" y="127"/>
                  </a:cubicBezTo>
                  <a:cubicBezTo>
                    <a:pt x="207" y="90"/>
                    <a:pt x="207" y="74"/>
                    <a:pt x="191" y="41"/>
                  </a:cubicBezTo>
                  <a:cubicBezTo>
                    <a:pt x="170" y="24"/>
                    <a:pt x="153" y="4"/>
                    <a:pt x="120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4335775" y="311680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3" y="0"/>
                    <a:pt x="67" y="0"/>
                    <a:pt x="34" y="17"/>
                  </a:cubicBezTo>
                  <a:cubicBezTo>
                    <a:pt x="17" y="38"/>
                    <a:pt x="1" y="54"/>
                    <a:pt x="1" y="87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86" y="38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4296625" y="3115875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0"/>
                  </a:cubicBezTo>
                  <a:cubicBezTo>
                    <a:pt x="21" y="140"/>
                    <a:pt x="21" y="157"/>
                    <a:pt x="37" y="157"/>
                  </a:cubicBezTo>
                  <a:cubicBezTo>
                    <a:pt x="37" y="178"/>
                    <a:pt x="70" y="194"/>
                    <a:pt x="103" y="211"/>
                  </a:cubicBezTo>
                  <a:cubicBezTo>
                    <a:pt x="157" y="211"/>
                    <a:pt x="206" y="178"/>
                    <a:pt x="206" y="107"/>
                  </a:cubicBezTo>
                  <a:cubicBezTo>
                    <a:pt x="227" y="91"/>
                    <a:pt x="206" y="54"/>
                    <a:pt x="190" y="37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2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4337025" y="31026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70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2" y="210"/>
                    <a:pt x="121" y="211"/>
                    <a:pt x="130" y="211"/>
                  </a:cubicBezTo>
                  <a:cubicBezTo>
                    <a:pt x="173" y="211"/>
                    <a:pt x="209" y="178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7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4318575" y="3058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11" y="1"/>
                  </a:moveTo>
                  <a:cubicBezTo>
                    <a:pt x="83" y="1"/>
                    <a:pt x="54" y="13"/>
                    <a:pt x="33" y="40"/>
                  </a:cubicBezTo>
                  <a:cubicBezTo>
                    <a:pt x="17" y="57"/>
                    <a:pt x="0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76"/>
                    <a:pt x="50" y="176"/>
                  </a:cubicBezTo>
                  <a:cubicBezTo>
                    <a:pt x="70" y="197"/>
                    <a:pt x="103" y="213"/>
                    <a:pt x="120" y="213"/>
                  </a:cubicBezTo>
                  <a:cubicBezTo>
                    <a:pt x="153" y="197"/>
                    <a:pt x="173" y="197"/>
                    <a:pt x="190" y="160"/>
                  </a:cubicBezTo>
                  <a:cubicBezTo>
                    <a:pt x="206" y="143"/>
                    <a:pt x="223" y="127"/>
                    <a:pt x="223" y="94"/>
                  </a:cubicBezTo>
                  <a:cubicBezTo>
                    <a:pt x="223" y="57"/>
                    <a:pt x="206" y="40"/>
                    <a:pt x="173" y="24"/>
                  </a:cubicBezTo>
                  <a:cubicBezTo>
                    <a:pt x="157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4332275" y="30545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17"/>
                  </a:cubicBezTo>
                  <a:cubicBezTo>
                    <a:pt x="17" y="33"/>
                    <a:pt x="1" y="70"/>
                    <a:pt x="1" y="87"/>
                  </a:cubicBezTo>
                  <a:cubicBezTo>
                    <a:pt x="1" y="103"/>
                    <a:pt x="1" y="136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0" y="211"/>
                    <a:pt x="121" y="211"/>
                  </a:cubicBezTo>
                  <a:cubicBezTo>
                    <a:pt x="173" y="211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4303100" y="30763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9" y="0"/>
                  </a:moveTo>
                  <a:cubicBezTo>
                    <a:pt x="115" y="0"/>
                    <a:pt x="100" y="3"/>
                    <a:pt x="87" y="8"/>
                  </a:cubicBezTo>
                  <a:cubicBezTo>
                    <a:pt x="34" y="25"/>
                    <a:pt x="1" y="91"/>
                    <a:pt x="17" y="144"/>
                  </a:cubicBezTo>
                  <a:cubicBezTo>
                    <a:pt x="34" y="161"/>
                    <a:pt x="34" y="161"/>
                    <a:pt x="50" y="177"/>
                  </a:cubicBezTo>
                  <a:cubicBezTo>
                    <a:pt x="72" y="199"/>
                    <a:pt x="91" y="208"/>
                    <a:pt x="111" y="208"/>
                  </a:cubicBezTo>
                  <a:cubicBezTo>
                    <a:pt x="125" y="208"/>
                    <a:pt x="139" y="203"/>
                    <a:pt x="153" y="194"/>
                  </a:cubicBezTo>
                  <a:cubicBezTo>
                    <a:pt x="207" y="177"/>
                    <a:pt x="223" y="144"/>
                    <a:pt x="223" y="111"/>
                  </a:cubicBezTo>
                  <a:lnTo>
                    <a:pt x="223" y="58"/>
                  </a:lnTo>
                  <a:cubicBezTo>
                    <a:pt x="211" y="21"/>
                    <a:pt x="170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4303100" y="3089375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87" y="1"/>
                  </a:moveTo>
                  <a:cubicBezTo>
                    <a:pt x="71" y="17"/>
                    <a:pt x="34" y="17"/>
                    <a:pt x="17" y="50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53"/>
                  </a:lnTo>
                  <a:cubicBezTo>
                    <a:pt x="17" y="153"/>
                    <a:pt x="17" y="170"/>
                    <a:pt x="34" y="186"/>
                  </a:cubicBezTo>
                  <a:cubicBezTo>
                    <a:pt x="58" y="203"/>
                    <a:pt x="85" y="212"/>
                    <a:pt x="111" y="212"/>
                  </a:cubicBezTo>
                  <a:cubicBezTo>
                    <a:pt x="141" y="212"/>
                    <a:pt x="170" y="199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3" y="17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4306500" y="30648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20" y="0"/>
                  </a:moveTo>
                  <a:cubicBezTo>
                    <a:pt x="71" y="0"/>
                    <a:pt x="17" y="33"/>
                    <a:pt x="1" y="87"/>
                  </a:cubicBezTo>
                  <a:cubicBezTo>
                    <a:pt x="1" y="104"/>
                    <a:pt x="1" y="137"/>
                    <a:pt x="17" y="157"/>
                  </a:cubicBezTo>
                  <a:lnTo>
                    <a:pt x="17" y="174"/>
                  </a:lnTo>
                  <a:cubicBezTo>
                    <a:pt x="38" y="190"/>
                    <a:pt x="71" y="207"/>
                    <a:pt x="87" y="207"/>
                  </a:cubicBezTo>
                  <a:cubicBezTo>
                    <a:pt x="97" y="211"/>
                    <a:pt x="107" y="213"/>
                    <a:pt x="117" y="213"/>
                  </a:cubicBezTo>
                  <a:cubicBezTo>
                    <a:pt x="140" y="213"/>
                    <a:pt x="162" y="202"/>
                    <a:pt x="174" y="190"/>
                  </a:cubicBezTo>
                  <a:cubicBezTo>
                    <a:pt x="191" y="174"/>
                    <a:pt x="207" y="157"/>
                    <a:pt x="207" y="120"/>
                  </a:cubicBezTo>
                  <a:cubicBezTo>
                    <a:pt x="223" y="104"/>
                    <a:pt x="207" y="71"/>
                    <a:pt x="191" y="54"/>
                  </a:cubicBezTo>
                  <a:cubicBezTo>
                    <a:pt x="174" y="33"/>
                    <a:pt x="158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4247650" y="311190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0"/>
                  </a:moveTo>
                  <a:cubicBezTo>
                    <a:pt x="76" y="0"/>
                    <a:pt x="61" y="13"/>
                    <a:pt x="38" y="27"/>
                  </a:cubicBezTo>
                  <a:cubicBezTo>
                    <a:pt x="21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21" y="163"/>
                  </a:lnTo>
                  <a:cubicBezTo>
                    <a:pt x="38" y="196"/>
                    <a:pt x="54" y="196"/>
                    <a:pt x="87" y="213"/>
                  </a:cubicBezTo>
                  <a:cubicBezTo>
                    <a:pt x="141" y="213"/>
                    <a:pt x="207" y="180"/>
                    <a:pt x="207" y="130"/>
                  </a:cubicBezTo>
                  <a:cubicBezTo>
                    <a:pt x="207" y="93"/>
                    <a:pt x="207" y="60"/>
                    <a:pt x="190" y="44"/>
                  </a:cubicBezTo>
                  <a:cubicBezTo>
                    <a:pt x="174" y="27"/>
                    <a:pt x="157" y="7"/>
                    <a:pt x="124" y="7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4300950" y="3102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3" y="1"/>
                  </a:moveTo>
                  <a:cubicBezTo>
                    <a:pt x="48" y="1"/>
                    <a:pt x="0" y="33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3" y="178"/>
                    <a:pt x="54" y="195"/>
                    <a:pt x="87" y="211"/>
                  </a:cubicBezTo>
                  <a:cubicBezTo>
                    <a:pt x="120" y="211"/>
                    <a:pt x="136" y="195"/>
                    <a:pt x="173" y="178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23" y="55"/>
                    <a:pt x="17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310025" y="31155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7" y="0"/>
                  </a:moveTo>
                  <a:cubicBezTo>
                    <a:pt x="71" y="0"/>
                    <a:pt x="37" y="15"/>
                    <a:pt x="17" y="35"/>
                  </a:cubicBezTo>
                  <a:cubicBezTo>
                    <a:pt x="0" y="51"/>
                    <a:pt x="0" y="89"/>
                    <a:pt x="0" y="121"/>
                  </a:cubicBezTo>
                  <a:lnTo>
                    <a:pt x="0" y="138"/>
                  </a:lnTo>
                  <a:cubicBezTo>
                    <a:pt x="0" y="154"/>
                    <a:pt x="17" y="171"/>
                    <a:pt x="33" y="192"/>
                  </a:cubicBezTo>
                  <a:cubicBezTo>
                    <a:pt x="52" y="204"/>
                    <a:pt x="71" y="209"/>
                    <a:pt x="90" y="209"/>
                  </a:cubicBezTo>
                  <a:cubicBezTo>
                    <a:pt x="122" y="209"/>
                    <a:pt x="155" y="194"/>
                    <a:pt x="186" y="171"/>
                  </a:cubicBezTo>
                  <a:cubicBezTo>
                    <a:pt x="206" y="138"/>
                    <a:pt x="206" y="121"/>
                    <a:pt x="206" y="89"/>
                  </a:cubicBezTo>
                  <a:cubicBezTo>
                    <a:pt x="206" y="68"/>
                    <a:pt x="186" y="35"/>
                    <a:pt x="169" y="18"/>
                  </a:cubicBezTo>
                  <a:cubicBezTo>
                    <a:pt x="150" y="6"/>
                    <a:pt x="128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4315175" y="30863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73"/>
                    <a:pt x="50" y="206"/>
                    <a:pt x="83" y="206"/>
                  </a:cubicBezTo>
                  <a:cubicBezTo>
                    <a:pt x="93" y="209"/>
                    <a:pt x="103" y="211"/>
                    <a:pt x="113" y="211"/>
                  </a:cubicBezTo>
                  <a:cubicBezTo>
                    <a:pt x="168" y="211"/>
                    <a:pt x="206" y="166"/>
                    <a:pt x="206" y="124"/>
                  </a:cubicBezTo>
                  <a:cubicBezTo>
                    <a:pt x="223" y="103"/>
                    <a:pt x="206" y="70"/>
                    <a:pt x="186" y="54"/>
                  </a:cubicBezTo>
                  <a:cubicBezTo>
                    <a:pt x="169" y="21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4313425" y="31013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0" y="1"/>
                    <a:pt x="0" y="38"/>
                    <a:pt x="0" y="88"/>
                  </a:cubicBezTo>
                  <a:lnTo>
                    <a:pt x="0" y="141"/>
                  </a:lnTo>
                  <a:cubicBezTo>
                    <a:pt x="0" y="158"/>
                    <a:pt x="17" y="158"/>
                    <a:pt x="17" y="174"/>
                  </a:cubicBezTo>
                  <a:cubicBezTo>
                    <a:pt x="33" y="191"/>
                    <a:pt x="50" y="207"/>
                    <a:pt x="87" y="207"/>
                  </a:cubicBezTo>
                  <a:cubicBezTo>
                    <a:pt x="96" y="212"/>
                    <a:pt x="105" y="214"/>
                    <a:pt x="112" y="214"/>
                  </a:cubicBezTo>
                  <a:cubicBezTo>
                    <a:pt x="131" y="214"/>
                    <a:pt x="147" y="202"/>
                    <a:pt x="173" y="191"/>
                  </a:cubicBezTo>
                  <a:cubicBezTo>
                    <a:pt x="190" y="174"/>
                    <a:pt x="206" y="158"/>
                    <a:pt x="206" y="121"/>
                  </a:cubicBezTo>
                  <a:cubicBezTo>
                    <a:pt x="206" y="104"/>
                    <a:pt x="206" y="71"/>
                    <a:pt x="190" y="55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4291050" y="323780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17" y="42"/>
                    <a:pt x="0" y="91"/>
                    <a:pt x="17" y="145"/>
                  </a:cubicBezTo>
                  <a:cubicBezTo>
                    <a:pt x="17" y="161"/>
                    <a:pt x="38" y="178"/>
                    <a:pt x="54" y="178"/>
                  </a:cubicBezTo>
                  <a:cubicBezTo>
                    <a:pt x="66" y="202"/>
                    <a:pt x="96" y="217"/>
                    <a:pt x="125" y="217"/>
                  </a:cubicBezTo>
                  <a:cubicBezTo>
                    <a:pt x="136" y="217"/>
                    <a:pt x="147" y="215"/>
                    <a:pt x="157" y="211"/>
                  </a:cubicBezTo>
                  <a:cubicBezTo>
                    <a:pt x="190" y="194"/>
                    <a:pt x="223" y="161"/>
                    <a:pt x="223" y="124"/>
                  </a:cubicBezTo>
                  <a:cubicBezTo>
                    <a:pt x="223" y="108"/>
                    <a:pt x="223" y="91"/>
                    <a:pt x="207" y="75"/>
                  </a:cubicBezTo>
                  <a:cubicBezTo>
                    <a:pt x="193" y="31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4144175" y="32025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2" y="0"/>
                  </a:moveTo>
                  <a:cubicBezTo>
                    <a:pt x="84" y="0"/>
                    <a:pt x="55" y="14"/>
                    <a:pt x="37" y="43"/>
                  </a:cubicBezTo>
                  <a:cubicBezTo>
                    <a:pt x="17" y="59"/>
                    <a:pt x="0" y="92"/>
                    <a:pt x="0" y="113"/>
                  </a:cubicBezTo>
                  <a:cubicBezTo>
                    <a:pt x="0" y="129"/>
                    <a:pt x="0" y="129"/>
                    <a:pt x="17" y="146"/>
                  </a:cubicBezTo>
                  <a:cubicBezTo>
                    <a:pt x="17" y="162"/>
                    <a:pt x="37" y="179"/>
                    <a:pt x="54" y="179"/>
                  </a:cubicBezTo>
                  <a:cubicBezTo>
                    <a:pt x="69" y="196"/>
                    <a:pt x="91" y="205"/>
                    <a:pt x="115" y="205"/>
                  </a:cubicBezTo>
                  <a:cubicBezTo>
                    <a:pt x="143" y="205"/>
                    <a:pt x="172" y="192"/>
                    <a:pt x="190" y="162"/>
                  </a:cubicBezTo>
                  <a:cubicBezTo>
                    <a:pt x="223" y="129"/>
                    <a:pt x="223" y="59"/>
                    <a:pt x="173" y="26"/>
                  </a:cubicBezTo>
                  <a:cubicBezTo>
                    <a:pt x="158" y="10"/>
                    <a:pt x="136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4133850" y="3190375"/>
              <a:ext cx="6125" cy="5250"/>
            </a:xfrm>
            <a:custGeom>
              <a:avLst/>
              <a:gdLst/>
              <a:ahLst/>
              <a:cxnLst/>
              <a:rect l="l" t="t" r="r" b="b"/>
              <a:pathLst>
                <a:path w="245" h="210" extrusionOk="0">
                  <a:moveTo>
                    <a:pt x="134" y="0"/>
                  </a:moveTo>
                  <a:cubicBezTo>
                    <a:pt x="118" y="0"/>
                    <a:pt x="103" y="4"/>
                    <a:pt x="88" y="14"/>
                  </a:cubicBezTo>
                  <a:cubicBezTo>
                    <a:pt x="38" y="30"/>
                    <a:pt x="1" y="84"/>
                    <a:pt x="38" y="133"/>
                  </a:cubicBezTo>
                  <a:cubicBezTo>
                    <a:pt x="51" y="187"/>
                    <a:pt x="83" y="209"/>
                    <a:pt x="121" y="209"/>
                  </a:cubicBezTo>
                  <a:cubicBezTo>
                    <a:pt x="133" y="209"/>
                    <a:pt x="145" y="207"/>
                    <a:pt x="158" y="203"/>
                  </a:cubicBezTo>
                  <a:cubicBezTo>
                    <a:pt x="224" y="187"/>
                    <a:pt x="244" y="117"/>
                    <a:pt x="224" y="63"/>
                  </a:cubicBezTo>
                  <a:cubicBezTo>
                    <a:pt x="212" y="27"/>
                    <a:pt x="174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4157975" y="3198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17" y="153"/>
                    <a:pt x="17" y="153"/>
                    <a:pt x="34" y="153"/>
                  </a:cubicBezTo>
                  <a:cubicBezTo>
                    <a:pt x="50" y="190"/>
                    <a:pt x="67" y="207"/>
                    <a:pt x="104" y="207"/>
                  </a:cubicBezTo>
                  <a:cubicBezTo>
                    <a:pt x="153" y="207"/>
                    <a:pt x="207" y="174"/>
                    <a:pt x="223" y="120"/>
                  </a:cubicBezTo>
                  <a:cubicBezTo>
                    <a:pt x="223" y="87"/>
                    <a:pt x="207" y="71"/>
                    <a:pt x="186" y="34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4105100" y="32186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6" y="0"/>
                  </a:moveTo>
                  <a:cubicBezTo>
                    <a:pt x="91" y="0"/>
                    <a:pt x="57" y="14"/>
                    <a:pt x="34" y="35"/>
                  </a:cubicBezTo>
                  <a:cubicBezTo>
                    <a:pt x="17" y="51"/>
                    <a:pt x="1" y="88"/>
                    <a:pt x="17" y="121"/>
                  </a:cubicBezTo>
                  <a:lnTo>
                    <a:pt x="17" y="138"/>
                  </a:lnTo>
                  <a:cubicBezTo>
                    <a:pt x="17" y="154"/>
                    <a:pt x="34" y="171"/>
                    <a:pt x="54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23" y="138"/>
                    <a:pt x="223" y="121"/>
                    <a:pt x="223" y="88"/>
                  </a:cubicBezTo>
                  <a:cubicBezTo>
                    <a:pt x="223" y="68"/>
                    <a:pt x="207" y="35"/>
                    <a:pt x="190" y="18"/>
                  </a:cubicBezTo>
                  <a:cubicBezTo>
                    <a:pt x="170" y="6"/>
                    <a:pt x="14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4139425" y="3230725"/>
              <a:ext cx="5700" cy="5225"/>
            </a:xfrm>
            <a:custGeom>
              <a:avLst/>
              <a:gdLst/>
              <a:ahLst/>
              <a:cxnLst/>
              <a:rect l="l" t="t" r="r" b="b"/>
              <a:pathLst>
                <a:path w="228" h="209" extrusionOk="0">
                  <a:moveTo>
                    <a:pt x="118" y="1"/>
                  </a:moveTo>
                  <a:cubicBezTo>
                    <a:pt x="102" y="1"/>
                    <a:pt x="86" y="5"/>
                    <a:pt x="71" y="16"/>
                  </a:cubicBezTo>
                  <a:cubicBezTo>
                    <a:pt x="21" y="32"/>
                    <a:pt x="1" y="82"/>
                    <a:pt x="21" y="135"/>
                  </a:cubicBezTo>
                  <a:cubicBezTo>
                    <a:pt x="34" y="185"/>
                    <a:pt x="74" y="209"/>
                    <a:pt x="116" y="209"/>
                  </a:cubicBezTo>
                  <a:cubicBezTo>
                    <a:pt x="130" y="209"/>
                    <a:pt x="144" y="206"/>
                    <a:pt x="157" y="201"/>
                  </a:cubicBezTo>
                  <a:cubicBezTo>
                    <a:pt x="207" y="185"/>
                    <a:pt x="227" y="119"/>
                    <a:pt x="207" y="65"/>
                  </a:cubicBezTo>
                  <a:cubicBezTo>
                    <a:pt x="195" y="30"/>
                    <a:pt x="15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4156650" y="32124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1"/>
                  </a:moveTo>
                  <a:cubicBezTo>
                    <a:pt x="54" y="1"/>
                    <a:pt x="14" y="36"/>
                    <a:pt x="0" y="91"/>
                  </a:cubicBezTo>
                  <a:cubicBezTo>
                    <a:pt x="0" y="91"/>
                    <a:pt x="0" y="108"/>
                    <a:pt x="17" y="128"/>
                  </a:cubicBezTo>
                  <a:lnTo>
                    <a:pt x="17" y="145"/>
                  </a:lnTo>
                  <a:cubicBezTo>
                    <a:pt x="17" y="145"/>
                    <a:pt x="17" y="161"/>
                    <a:pt x="33" y="161"/>
                  </a:cubicBezTo>
                  <a:cubicBezTo>
                    <a:pt x="54" y="194"/>
                    <a:pt x="70" y="194"/>
                    <a:pt x="103" y="211"/>
                  </a:cubicBezTo>
                  <a:cubicBezTo>
                    <a:pt x="120" y="211"/>
                    <a:pt x="157" y="194"/>
                    <a:pt x="173" y="194"/>
                  </a:cubicBezTo>
                  <a:cubicBezTo>
                    <a:pt x="190" y="178"/>
                    <a:pt x="206" y="145"/>
                    <a:pt x="223" y="128"/>
                  </a:cubicBezTo>
                  <a:cubicBezTo>
                    <a:pt x="223" y="91"/>
                    <a:pt x="206" y="75"/>
                    <a:pt x="206" y="58"/>
                  </a:cubicBezTo>
                  <a:cubicBezTo>
                    <a:pt x="190" y="25"/>
                    <a:pt x="157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4155825" y="32262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9" y="1"/>
                  </a:moveTo>
                  <a:cubicBezTo>
                    <a:pt x="54" y="1"/>
                    <a:pt x="14" y="44"/>
                    <a:pt x="0" y="91"/>
                  </a:cubicBezTo>
                  <a:cubicBezTo>
                    <a:pt x="0" y="107"/>
                    <a:pt x="0" y="124"/>
                    <a:pt x="17" y="140"/>
                  </a:cubicBezTo>
                  <a:lnTo>
                    <a:pt x="17" y="157"/>
                  </a:lnTo>
                  <a:cubicBezTo>
                    <a:pt x="33" y="194"/>
                    <a:pt x="66" y="194"/>
                    <a:pt x="87" y="210"/>
                  </a:cubicBezTo>
                  <a:cubicBezTo>
                    <a:pt x="153" y="210"/>
                    <a:pt x="206" y="173"/>
                    <a:pt x="206" y="124"/>
                  </a:cubicBezTo>
                  <a:cubicBezTo>
                    <a:pt x="223" y="91"/>
                    <a:pt x="206" y="54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3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020900" y="3041575"/>
              <a:ext cx="5700" cy="5250"/>
            </a:xfrm>
            <a:custGeom>
              <a:avLst/>
              <a:gdLst/>
              <a:ahLst/>
              <a:cxnLst/>
              <a:rect l="l" t="t" r="r" b="b"/>
              <a:pathLst>
                <a:path w="228" h="210" extrusionOk="0">
                  <a:moveTo>
                    <a:pt x="103" y="1"/>
                  </a:moveTo>
                  <a:cubicBezTo>
                    <a:pt x="58" y="1"/>
                    <a:pt x="18" y="44"/>
                    <a:pt x="0" y="90"/>
                  </a:cubicBezTo>
                  <a:cubicBezTo>
                    <a:pt x="0" y="107"/>
                    <a:pt x="0" y="123"/>
                    <a:pt x="21" y="140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3"/>
                  </a:cubicBezTo>
                  <a:cubicBezTo>
                    <a:pt x="227" y="90"/>
                    <a:pt x="206" y="74"/>
                    <a:pt x="190" y="37"/>
                  </a:cubicBezTo>
                  <a:cubicBezTo>
                    <a:pt x="173" y="20"/>
                    <a:pt x="157" y="4"/>
                    <a:pt x="124" y="4"/>
                  </a:cubicBezTo>
                  <a:cubicBezTo>
                    <a:pt x="117" y="2"/>
                    <a:pt x="11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147150" y="3188850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8" y="0"/>
                  </a:moveTo>
                  <a:cubicBezTo>
                    <a:pt x="55" y="0"/>
                    <a:pt x="18" y="33"/>
                    <a:pt x="1" y="91"/>
                  </a:cubicBezTo>
                  <a:cubicBezTo>
                    <a:pt x="1" y="108"/>
                    <a:pt x="1" y="124"/>
                    <a:pt x="21" y="145"/>
                  </a:cubicBezTo>
                  <a:lnTo>
                    <a:pt x="21" y="161"/>
                  </a:lnTo>
                  <a:cubicBezTo>
                    <a:pt x="38" y="178"/>
                    <a:pt x="71" y="194"/>
                    <a:pt x="87" y="194"/>
                  </a:cubicBezTo>
                  <a:cubicBezTo>
                    <a:pt x="99" y="197"/>
                    <a:pt x="111" y="198"/>
                    <a:pt x="121" y="198"/>
                  </a:cubicBezTo>
                  <a:cubicBezTo>
                    <a:pt x="173" y="198"/>
                    <a:pt x="207" y="166"/>
                    <a:pt x="207" y="108"/>
                  </a:cubicBezTo>
                  <a:cubicBezTo>
                    <a:pt x="228" y="91"/>
                    <a:pt x="207" y="58"/>
                    <a:pt x="190" y="42"/>
                  </a:cubicBezTo>
                  <a:cubicBezTo>
                    <a:pt x="174" y="21"/>
                    <a:pt x="158" y="4"/>
                    <a:pt x="125" y="4"/>
                  </a:cubicBezTo>
                  <a:cubicBezTo>
                    <a:pt x="115" y="2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143350" y="32191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4" y="0"/>
                  </a:moveTo>
                  <a:cubicBezTo>
                    <a:pt x="103" y="0"/>
                    <a:pt x="95" y="5"/>
                    <a:pt x="87" y="13"/>
                  </a:cubicBezTo>
                  <a:cubicBezTo>
                    <a:pt x="50" y="13"/>
                    <a:pt x="33" y="29"/>
                    <a:pt x="17" y="4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29" y="189"/>
                    <a:pt x="72" y="209"/>
                    <a:pt x="114" y="209"/>
                  </a:cubicBezTo>
                  <a:cubicBezTo>
                    <a:pt x="127" y="209"/>
                    <a:pt x="141" y="207"/>
                    <a:pt x="153" y="202"/>
                  </a:cubicBezTo>
                  <a:cubicBezTo>
                    <a:pt x="206" y="186"/>
                    <a:pt x="239" y="116"/>
                    <a:pt x="206" y="66"/>
                  </a:cubicBezTo>
                  <a:cubicBezTo>
                    <a:pt x="206" y="29"/>
                    <a:pt x="173" y="13"/>
                    <a:pt x="153" y="13"/>
                  </a:cubicBezTo>
                  <a:cubicBezTo>
                    <a:pt x="136" y="5"/>
                    <a:pt x="12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111600" y="317680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1" y="0"/>
                    <a:pt x="97" y="3"/>
                    <a:pt x="83" y="8"/>
                  </a:cubicBezTo>
                  <a:cubicBezTo>
                    <a:pt x="33" y="25"/>
                    <a:pt x="0" y="91"/>
                    <a:pt x="17" y="144"/>
                  </a:cubicBezTo>
                  <a:cubicBezTo>
                    <a:pt x="41" y="181"/>
                    <a:pt x="77" y="202"/>
                    <a:pt x="114" y="202"/>
                  </a:cubicBezTo>
                  <a:cubicBezTo>
                    <a:pt x="127" y="202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58"/>
                  </a:cubicBezTo>
                  <a:cubicBezTo>
                    <a:pt x="196" y="21"/>
                    <a:pt x="16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109425" y="31896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81" y="1"/>
                    <a:pt x="52" y="14"/>
                    <a:pt x="34" y="44"/>
                  </a:cubicBezTo>
                  <a:cubicBezTo>
                    <a:pt x="17" y="60"/>
                    <a:pt x="1" y="93"/>
                    <a:pt x="17" y="114"/>
                  </a:cubicBezTo>
                  <a:lnTo>
                    <a:pt x="17" y="147"/>
                  </a:lnTo>
                  <a:cubicBezTo>
                    <a:pt x="17" y="163"/>
                    <a:pt x="34" y="180"/>
                    <a:pt x="50" y="180"/>
                  </a:cubicBezTo>
                  <a:cubicBezTo>
                    <a:pt x="67" y="196"/>
                    <a:pt x="90" y="206"/>
                    <a:pt x="113" y="206"/>
                  </a:cubicBezTo>
                  <a:cubicBezTo>
                    <a:pt x="141" y="206"/>
                    <a:pt x="170" y="192"/>
                    <a:pt x="191" y="163"/>
                  </a:cubicBezTo>
                  <a:cubicBezTo>
                    <a:pt x="207" y="147"/>
                    <a:pt x="224" y="130"/>
                    <a:pt x="224" y="93"/>
                  </a:cubicBezTo>
                  <a:cubicBezTo>
                    <a:pt x="224" y="60"/>
                    <a:pt x="207" y="44"/>
                    <a:pt x="191" y="27"/>
                  </a:cubicBezTo>
                  <a:cubicBezTo>
                    <a:pt x="166" y="10"/>
                    <a:pt x="138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109425" y="32040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0"/>
                  </a:moveTo>
                  <a:cubicBezTo>
                    <a:pt x="67" y="0"/>
                    <a:pt x="17" y="17"/>
                    <a:pt x="1" y="70"/>
                  </a:cubicBezTo>
                  <a:lnTo>
                    <a:pt x="1" y="87"/>
                  </a:lnTo>
                  <a:lnTo>
                    <a:pt x="1" y="136"/>
                  </a:lnTo>
                  <a:cubicBezTo>
                    <a:pt x="17" y="174"/>
                    <a:pt x="34" y="190"/>
                    <a:pt x="50" y="207"/>
                  </a:cubicBezTo>
                  <a:lnTo>
                    <a:pt x="87" y="207"/>
                  </a:lnTo>
                  <a:cubicBezTo>
                    <a:pt x="94" y="209"/>
                    <a:pt x="101" y="210"/>
                    <a:pt x="107" y="210"/>
                  </a:cubicBezTo>
                  <a:cubicBezTo>
                    <a:pt x="151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1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118825" y="3214550"/>
              <a:ext cx="5675" cy="5350"/>
            </a:xfrm>
            <a:custGeom>
              <a:avLst/>
              <a:gdLst/>
              <a:ahLst/>
              <a:cxnLst/>
              <a:rect l="l" t="t" r="r" b="b"/>
              <a:pathLst>
                <a:path w="227" h="214" extrusionOk="0">
                  <a:moveTo>
                    <a:pt x="103" y="0"/>
                  </a:moveTo>
                  <a:cubicBezTo>
                    <a:pt x="85" y="0"/>
                    <a:pt x="65" y="12"/>
                    <a:pt x="54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lnTo>
                    <a:pt x="21" y="164"/>
                  </a:lnTo>
                  <a:cubicBezTo>
                    <a:pt x="37" y="180"/>
                    <a:pt x="70" y="197"/>
                    <a:pt x="87" y="213"/>
                  </a:cubicBezTo>
                  <a:cubicBezTo>
                    <a:pt x="157" y="213"/>
                    <a:pt x="206" y="180"/>
                    <a:pt x="206" y="127"/>
                  </a:cubicBezTo>
                  <a:cubicBezTo>
                    <a:pt x="227" y="94"/>
                    <a:pt x="206" y="61"/>
                    <a:pt x="190" y="44"/>
                  </a:cubicBezTo>
                  <a:cubicBezTo>
                    <a:pt x="173" y="24"/>
                    <a:pt x="157" y="7"/>
                    <a:pt x="124" y="7"/>
                  </a:cubicBezTo>
                  <a:cubicBezTo>
                    <a:pt x="118" y="2"/>
                    <a:pt x="111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129125" y="3221100"/>
              <a:ext cx="5700" cy="5450"/>
            </a:xfrm>
            <a:custGeom>
              <a:avLst/>
              <a:gdLst/>
              <a:ahLst/>
              <a:cxnLst/>
              <a:rect l="l" t="t" r="r" b="b"/>
              <a:pathLst>
                <a:path w="228" h="218" extrusionOk="0">
                  <a:moveTo>
                    <a:pt x="115" y="1"/>
                  </a:moveTo>
                  <a:cubicBezTo>
                    <a:pt x="106" y="1"/>
                    <a:pt x="96" y="2"/>
                    <a:pt x="87" y="5"/>
                  </a:cubicBezTo>
                  <a:cubicBezTo>
                    <a:pt x="21" y="38"/>
                    <a:pt x="0" y="91"/>
                    <a:pt x="21" y="141"/>
                  </a:cubicBezTo>
                  <a:cubicBezTo>
                    <a:pt x="21" y="157"/>
                    <a:pt x="37" y="174"/>
                    <a:pt x="54" y="174"/>
                  </a:cubicBezTo>
                  <a:cubicBezTo>
                    <a:pt x="66" y="201"/>
                    <a:pt x="98" y="217"/>
                    <a:pt x="128" y="217"/>
                  </a:cubicBezTo>
                  <a:cubicBezTo>
                    <a:pt x="138" y="217"/>
                    <a:pt x="148" y="215"/>
                    <a:pt x="157" y="211"/>
                  </a:cubicBezTo>
                  <a:cubicBezTo>
                    <a:pt x="190" y="195"/>
                    <a:pt x="227" y="157"/>
                    <a:pt x="227" y="124"/>
                  </a:cubicBezTo>
                  <a:cubicBezTo>
                    <a:pt x="227" y="108"/>
                    <a:pt x="227" y="91"/>
                    <a:pt x="206" y="71"/>
                  </a:cubicBezTo>
                  <a:cubicBezTo>
                    <a:pt x="193" y="30"/>
                    <a:pt x="157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133050" y="32091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5" y="209"/>
                    <a:pt x="104" y="210"/>
                    <a:pt x="112" y="210"/>
                  </a:cubicBezTo>
                  <a:cubicBezTo>
                    <a:pt x="166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127475" y="3234875"/>
              <a:ext cx="5600" cy="5225"/>
            </a:xfrm>
            <a:custGeom>
              <a:avLst/>
              <a:gdLst/>
              <a:ahLst/>
              <a:cxnLst/>
              <a:rect l="l" t="t" r="r" b="b"/>
              <a:pathLst>
                <a:path w="224" h="209" extrusionOk="0">
                  <a:moveTo>
                    <a:pt x="120" y="1"/>
                  </a:moveTo>
                  <a:cubicBezTo>
                    <a:pt x="88" y="1"/>
                    <a:pt x="54" y="15"/>
                    <a:pt x="33" y="35"/>
                  </a:cubicBezTo>
                  <a:cubicBezTo>
                    <a:pt x="17" y="72"/>
                    <a:pt x="0" y="89"/>
                    <a:pt x="0" y="122"/>
                  </a:cubicBezTo>
                  <a:cubicBezTo>
                    <a:pt x="17" y="122"/>
                    <a:pt x="17" y="138"/>
                    <a:pt x="17" y="138"/>
                  </a:cubicBezTo>
                  <a:cubicBezTo>
                    <a:pt x="17" y="159"/>
                    <a:pt x="33" y="175"/>
                    <a:pt x="50" y="192"/>
                  </a:cubicBezTo>
                  <a:cubicBezTo>
                    <a:pt x="66" y="208"/>
                    <a:pt x="103" y="208"/>
                    <a:pt x="120" y="208"/>
                  </a:cubicBezTo>
                  <a:cubicBezTo>
                    <a:pt x="153" y="208"/>
                    <a:pt x="169" y="192"/>
                    <a:pt x="190" y="175"/>
                  </a:cubicBezTo>
                  <a:cubicBezTo>
                    <a:pt x="207" y="159"/>
                    <a:pt x="223" y="122"/>
                    <a:pt x="223" y="89"/>
                  </a:cubicBezTo>
                  <a:cubicBezTo>
                    <a:pt x="207" y="72"/>
                    <a:pt x="207" y="35"/>
                    <a:pt x="169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123550" y="319810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5" y="0"/>
                  </a:moveTo>
                  <a:cubicBezTo>
                    <a:pt x="100" y="0"/>
                    <a:pt x="85" y="5"/>
                    <a:pt x="71" y="14"/>
                  </a:cubicBezTo>
                  <a:cubicBezTo>
                    <a:pt x="17" y="30"/>
                    <a:pt x="1" y="84"/>
                    <a:pt x="17" y="133"/>
                  </a:cubicBezTo>
                  <a:cubicBezTo>
                    <a:pt x="34" y="177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23" y="117"/>
                    <a:pt x="207" y="63"/>
                  </a:cubicBezTo>
                  <a:cubicBezTo>
                    <a:pt x="195" y="28"/>
                    <a:pt x="155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136450" y="31768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cubicBezTo>
                    <a:pt x="0" y="108"/>
                    <a:pt x="0" y="125"/>
                    <a:pt x="17" y="141"/>
                  </a:cubicBezTo>
                  <a:lnTo>
                    <a:pt x="17" y="158"/>
                  </a:lnTo>
                  <a:cubicBezTo>
                    <a:pt x="37" y="191"/>
                    <a:pt x="70" y="211"/>
                    <a:pt x="87" y="211"/>
                  </a:cubicBezTo>
                  <a:cubicBezTo>
                    <a:pt x="157" y="211"/>
                    <a:pt x="206" y="174"/>
                    <a:pt x="206" y="125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73" y="22"/>
                    <a:pt x="157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190150" y="32547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03" y="1"/>
                  </a:moveTo>
                  <a:cubicBezTo>
                    <a:pt x="70" y="1"/>
                    <a:pt x="33" y="17"/>
                    <a:pt x="17" y="34"/>
                  </a:cubicBezTo>
                  <a:cubicBezTo>
                    <a:pt x="0" y="67"/>
                    <a:pt x="0" y="87"/>
                    <a:pt x="0" y="120"/>
                  </a:cubicBezTo>
                  <a:lnTo>
                    <a:pt x="0" y="137"/>
                  </a:lnTo>
                  <a:cubicBezTo>
                    <a:pt x="17" y="153"/>
                    <a:pt x="17" y="170"/>
                    <a:pt x="33" y="190"/>
                  </a:cubicBezTo>
                  <a:cubicBezTo>
                    <a:pt x="57" y="205"/>
                    <a:pt x="83" y="213"/>
                    <a:pt x="109" y="213"/>
                  </a:cubicBezTo>
                  <a:cubicBezTo>
                    <a:pt x="141" y="213"/>
                    <a:pt x="171" y="200"/>
                    <a:pt x="190" y="170"/>
                  </a:cubicBezTo>
                  <a:cubicBezTo>
                    <a:pt x="223" y="120"/>
                    <a:pt x="223" y="67"/>
                    <a:pt x="173" y="17"/>
                  </a:cubicBezTo>
                  <a:cubicBezTo>
                    <a:pt x="157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192300" y="322457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8" y="0"/>
                  </a:moveTo>
                  <a:cubicBezTo>
                    <a:pt x="72" y="0"/>
                    <a:pt x="38" y="15"/>
                    <a:pt x="17" y="35"/>
                  </a:cubicBezTo>
                  <a:cubicBezTo>
                    <a:pt x="1" y="72"/>
                    <a:pt x="1" y="89"/>
                    <a:pt x="1" y="122"/>
                  </a:cubicBezTo>
                  <a:lnTo>
                    <a:pt x="1" y="138"/>
                  </a:lnTo>
                  <a:cubicBezTo>
                    <a:pt x="17" y="159"/>
                    <a:pt x="17" y="175"/>
                    <a:pt x="34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7" y="208"/>
                    <a:pt x="174" y="192"/>
                    <a:pt x="190" y="175"/>
                  </a:cubicBezTo>
                  <a:cubicBezTo>
                    <a:pt x="207" y="159"/>
                    <a:pt x="207" y="122"/>
                    <a:pt x="207" y="89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184150" y="320045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6" y="0"/>
                  </a:moveTo>
                  <a:cubicBezTo>
                    <a:pt x="101" y="0"/>
                    <a:pt x="84" y="2"/>
                    <a:pt x="67" y="6"/>
                  </a:cubicBezTo>
                  <a:cubicBezTo>
                    <a:pt x="17" y="23"/>
                    <a:pt x="1" y="72"/>
                    <a:pt x="17" y="142"/>
                  </a:cubicBezTo>
                  <a:cubicBezTo>
                    <a:pt x="17" y="142"/>
                    <a:pt x="34" y="159"/>
                    <a:pt x="34" y="175"/>
                  </a:cubicBezTo>
                  <a:cubicBezTo>
                    <a:pt x="58" y="190"/>
                    <a:pt x="92" y="203"/>
                    <a:pt x="121" y="203"/>
                  </a:cubicBezTo>
                  <a:cubicBezTo>
                    <a:pt x="133" y="203"/>
                    <a:pt x="144" y="201"/>
                    <a:pt x="154" y="196"/>
                  </a:cubicBezTo>
                  <a:cubicBezTo>
                    <a:pt x="191" y="175"/>
                    <a:pt x="207" y="142"/>
                    <a:pt x="224" y="109"/>
                  </a:cubicBezTo>
                  <a:cubicBezTo>
                    <a:pt x="224" y="93"/>
                    <a:pt x="224" y="72"/>
                    <a:pt x="207" y="56"/>
                  </a:cubicBezTo>
                  <a:cubicBezTo>
                    <a:pt x="195" y="19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185400" y="3187950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1"/>
                  </a:moveTo>
                  <a:cubicBezTo>
                    <a:pt x="75" y="1"/>
                    <a:pt x="46" y="13"/>
                    <a:pt x="17" y="40"/>
                  </a:cubicBezTo>
                  <a:cubicBezTo>
                    <a:pt x="0" y="57"/>
                    <a:pt x="0" y="94"/>
                    <a:pt x="0" y="111"/>
                  </a:cubicBezTo>
                  <a:cubicBezTo>
                    <a:pt x="0" y="127"/>
                    <a:pt x="0" y="127"/>
                    <a:pt x="17" y="144"/>
                  </a:cubicBezTo>
                  <a:cubicBezTo>
                    <a:pt x="17" y="160"/>
                    <a:pt x="38" y="181"/>
                    <a:pt x="38" y="181"/>
                  </a:cubicBezTo>
                  <a:cubicBezTo>
                    <a:pt x="71" y="197"/>
                    <a:pt x="87" y="214"/>
                    <a:pt x="120" y="214"/>
                  </a:cubicBezTo>
                  <a:cubicBezTo>
                    <a:pt x="157" y="214"/>
                    <a:pt x="174" y="197"/>
                    <a:pt x="190" y="160"/>
                  </a:cubicBezTo>
                  <a:cubicBezTo>
                    <a:pt x="207" y="144"/>
                    <a:pt x="207" y="127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190150" y="323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54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4" y="207"/>
                    <a:pt x="87" y="207"/>
                  </a:cubicBezTo>
                  <a:cubicBezTo>
                    <a:pt x="103" y="207"/>
                    <a:pt x="136" y="207"/>
                    <a:pt x="157" y="186"/>
                  </a:cubicBezTo>
                  <a:cubicBezTo>
                    <a:pt x="190" y="170"/>
                    <a:pt x="206" y="137"/>
                    <a:pt x="206" y="120"/>
                  </a:cubicBezTo>
                  <a:cubicBezTo>
                    <a:pt x="206" y="83"/>
                    <a:pt x="206" y="67"/>
                    <a:pt x="190" y="34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163125" y="31863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67" y="0"/>
                    <a:pt x="50" y="17"/>
                    <a:pt x="34" y="54"/>
                  </a:cubicBezTo>
                  <a:cubicBezTo>
                    <a:pt x="17" y="70"/>
                    <a:pt x="1" y="87"/>
                    <a:pt x="1" y="120"/>
                  </a:cubicBezTo>
                  <a:lnTo>
                    <a:pt x="17" y="141"/>
                  </a:lnTo>
                  <a:cubicBezTo>
                    <a:pt x="17" y="157"/>
                    <a:pt x="34" y="174"/>
                    <a:pt x="50" y="190"/>
                  </a:cubicBezTo>
                  <a:cubicBezTo>
                    <a:pt x="65" y="205"/>
                    <a:pt x="88" y="213"/>
                    <a:pt x="111" y="213"/>
                  </a:cubicBezTo>
                  <a:cubicBezTo>
                    <a:pt x="139" y="213"/>
                    <a:pt x="168" y="201"/>
                    <a:pt x="186" y="174"/>
                  </a:cubicBezTo>
                  <a:cubicBezTo>
                    <a:pt x="224" y="120"/>
                    <a:pt x="224" y="70"/>
                    <a:pt x="170" y="37"/>
                  </a:cubicBezTo>
                  <a:cubicBezTo>
                    <a:pt x="153" y="17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202200" y="3246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66" y="1"/>
                    <a:pt x="50" y="21"/>
                  </a:cubicBezTo>
                  <a:cubicBezTo>
                    <a:pt x="33" y="38"/>
                    <a:pt x="17" y="71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3" y="174"/>
                  </a:cubicBezTo>
                  <a:cubicBezTo>
                    <a:pt x="50" y="190"/>
                    <a:pt x="66" y="207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23" y="71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195300" y="3197100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103" y="0"/>
                    <a:pt x="87" y="0"/>
                    <a:pt x="70" y="21"/>
                  </a:cubicBezTo>
                  <a:cubicBezTo>
                    <a:pt x="17" y="37"/>
                    <a:pt x="0" y="87"/>
                    <a:pt x="17" y="140"/>
                  </a:cubicBezTo>
                  <a:cubicBezTo>
                    <a:pt x="29" y="190"/>
                    <a:pt x="72" y="214"/>
                    <a:pt x="115" y="214"/>
                  </a:cubicBezTo>
                  <a:cubicBezTo>
                    <a:pt x="129" y="214"/>
                    <a:pt x="144" y="211"/>
                    <a:pt x="157" y="206"/>
                  </a:cubicBezTo>
                  <a:cubicBezTo>
                    <a:pt x="173" y="206"/>
                    <a:pt x="190" y="190"/>
                    <a:pt x="190" y="173"/>
                  </a:cubicBezTo>
                  <a:cubicBezTo>
                    <a:pt x="223" y="157"/>
                    <a:pt x="223" y="103"/>
                    <a:pt x="206" y="70"/>
                  </a:cubicBezTo>
                  <a:cubicBezTo>
                    <a:pt x="190" y="37"/>
                    <a:pt x="157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194475" y="32107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93" y="1"/>
                  </a:moveTo>
                  <a:cubicBezTo>
                    <a:pt x="74" y="1"/>
                    <a:pt x="57" y="12"/>
                    <a:pt x="33" y="24"/>
                  </a:cubicBezTo>
                  <a:cubicBezTo>
                    <a:pt x="17" y="41"/>
                    <a:pt x="0" y="57"/>
                    <a:pt x="0" y="94"/>
                  </a:cubicBezTo>
                  <a:lnTo>
                    <a:pt x="0" y="144"/>
                  </a:lnTo>
                  <a:cubicBezTo>
                    <a:pt x="17" y="144"/>
                    <a:pt x="17" y="160"/>
                    <a:pt x="17" y="160"/>
                  </a:cubicBezTo>
                  <a:cubicBezTo>
                    <a:pt x="33" y="197"/>
                    <a:pt x="66" y="197"/>
                    <a:pt x="87" y="214"/>
                  </a:cubicBezTo>
                  <a:cubicBezTo>
                    <a:pt x="153" y="214"/>
                    <a:pt x="206" y="177"/>
                    <a:pt x="206" y="127"/>
                  </a:cubicBezTo>
                  <a:cubicBezTo>
                    <a:pt x="206" y="94"/>
                    <a:pt x="206" y="57"/>
                    <a:pt x="190" y="41"/>
                  </a:cubicBezTo>
                  <a:cubicBezTo>
                    <a:pt x="169" y="24"/>
                    <a:pt x="153" y="8"/>
                    <a:pt x="120" y="8"/>
                  </a:cubicBezTo>
                  <a:cubicBezTo>
                    <a:pt x="110" y="3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199200" y="318405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3" y="0"/>
                  </a:moveTo>
                  <a:cubicBezTo>
                    <a:pt x="73" y="0"/>
                    <a:pt x="57" y="13"/>
                    <a:pt x="34" y="27"/>
                  </a:cubicBezTo>
                  <a:cubicBezTo>
                    <a:pt x="17" y="44"/>
                    <a:pt x="1" y="60"/>
                    <a:pt x="1" y="93"/>
                  </a:cubicBezTo>
                  <a:lnTo>
                    <a:pt x="1" y="147"/>
                  </a:lnTo>
                  <a:lnTo>
                    <a:pt x="17" y="163"/>
                  </a:lnTo>
                  <a:cubicBezTo>
                    <a:pt x="34" y="180"/>
                    <a:pt x="50" y="196"/>
                    <a:pt x="83" y="196"/>
                  </a:cubicBezTo>
                  <a:cubicBezTo>
                    <a:pt x="92" y="199"/>
                    <a:pt x="102" y="201"/>
                    <a:pt x="110" y="201"/>
                  </a:cubicBezTo>
                  <a:cubicBezTo>
                    <a:pt x="153" y="201"/>
                    <a:pt x="190" y="168"/>
                    <a:pt x="207" y="110"/>
                  </a:cubicBezTo>
                  <a:cubicBezTo>
                    <a:pt x="207" y="93"/>
                    <a:pt x="207" y="60"/>
                    <a:pt x="186" y="44"/>
                  </a:cubicBezTo>
                  <a:cubicBezTo>
                    <a:pt x="170" y="27"/>
                    <a:pt x="137" y="7"/>
                    <a:pt x="120" y="7"/>
                  </a:cubicBezTo>
                  <a:cubicBezTo>
                    <a:pt x="110" y="2"/>
                    <a:pt x="101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169525" y="321887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30" y="0"/>
                  </a:moveTo>
                  <a:cubicBezTo>
                    <a:pt x="122" y="0"/>
                    <a:pt x="113" y="2"/>
                    <a:pt x="104" y="7"/>
                  </a:cubicBezTo>
                  <a:cubicBezTo>
                    <a:pt x="71" y="7"/>
                    <a:pt x="54" y="7"/>
                    <a:pt x="33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3" y="180"/>
                    <a:pt x="54" y="180"/>
                  </a:cubicBezTo>
                  <a:cubicBezTo>
                    <a:pt x="69" y="195"/>
                    <a:pt x="90" y="203"/>
                    <a:pt x="113" y="203"/>
                  </a:cubicBezTo>
                  <a:cubicBezTo>
                    <a:pt x="142" y="203"/>
                    <a:pt x="172" y="190"/>
                    <a:pt x="190" y="160"/>
                  </a:cubicBezTo>
                  <a:cubicBezTo>
                    <a:pt x="207" y="143"/>
                    <a:pt x="223" y="110"/>
                    <a:pt x="223" y="94"/>
                  </a:cubicBezTo>
                  <a:cubicBezTo>
                    <a:pt x="223" y="57"/>
                    <a:pt x="207" y="40"/>
                    <a:pt x="174" y="24"/>
                  </a:cubicBezTo>
                  <a:cubicBezTo>
                    <a:pt x="162" y="12"/>
                    <a:pt x="148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169950" y="320565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15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16" y="21"/>
                    <a:pt x="0" y="91"/>
                    <a:pt x="16" y="141"/>
                  </a:cubicBezTo>
                  <a:cubicBezTo>
                    <a:pt x="16" y="157"/>
                    <a:pt x="37" y="174"/>
                    <a:pt x="54" y="174"/>
                  </a:cubicBezTo>
                  <a:cubicBezTo>
                    <a:pt x="64" y="196"/>
                    <a:pt x="85" y="205"/>
                    <a:pt x="109" y="205"/>
                  </a:cubicBezTo>
                  <a:cubicBezTo>
                    <a:pt x="125" y="205"/>
                    <a:pt x="142" y="201"/>
                    <a:pt x="157" y="194"/>
                  </a:cubicBezTo>
                  <a:cubicBezTo>
                    <a:pt x="190" y="194"/>
                    <a:pt x="223" y="157"/>
                    <a:pt x="223" y="108"/>
                  </a:cubicBezTo>
                  <a:cubicBezTo>
                    <a:pt x="223" y="91"/>
                    <a:pt x="223" y="91"/>
                    <a:pt x="206" y="70"/>
                  </a:cubicBezTo>
                  <a:cubicBezTo>
                    <a:pt x="193" y="30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4167350" y="32322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1"/>
                  </a:moveTo>
                  <a:cubicBezTo>
                    <a:pt x="58" y="1"/>
                    <a:pt x="17" y="44"/>
                    <a:pt x="17" y="91"/>
                  </a:cubicBezTo>
                  <a:cubicBezTo>
                    <a:pt x="1" y="107"/>
                    <a:pt x="17" y="124"/>
                    <a:pt x="17" y="140"/>
                  </a:cubicBezTo>
                  <a:cubicBezTo>
                    <a:pt x="17" y="140"/>
                    <a:pt x="17" y="161"/>
                    <a:pt x="38" y="161"/>
                  </a:cubicBezTo>
                  <a:cubicBezTo>
                    <a:pt x="55" y="194"/>
                    <a:pt x="71" y="194"/>
                    <a:pt x="104" y="210"/>
                  </a:cubicBezTo>
                  <a:cubicBezTo>
                    <a:pt x="120" y="210"/>
                    <a:pt x="158" y="210"/>
                    <a:pt x="174" y="194"/>
                  </a:cubicBezTo>
                  <a:cubicBezTo>
                    <a:pt x="207" y="177"/>
                    <a:pt x="207" y="140"/>
                    <a:pt x="224" y="124"/>
                  </a:cubicBezTo>
                  <a:cubicBezTo>
                    <a:pt x="224" y="58"/>
                    <a:pt x="191" y="4"/>
                    <a:pt x="141" y="4"/>
                  </a:cubicBezTo>
                  <a:cubicBezTo>
                    <a:pt x="132" y="2"/>
                    <a:pt x="123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4163550" y="32451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lnTo>
                    <a:pt x="0" y="140"/>
                  </a:lnTo>
                  <a:cubicBezTo>
                    <a:pt x="17" y="140"/>
                    <a:pt x="17" y="160"/>
                    <a:pt x="17" y="160"/>
                  </a:cubicBezTo>
                  <a:cubicBezTo>
                    <a:pt x="33" y="193"/>
                    <a:pt x="66" y="193"/>
                    <a:pt x="87" y="210"/>
                  </a:cubicBezTo>
                  <a:cubicBezTo>
                    <a:pt x="136" y="210"/>
                    <a:pt x="207" y="177"/>
                    <a:pt x="207" y="123"/>
                  </a:cubicBezTo>
                  <a:cubicBezTo>
                    <a:pt x="207" y="90"/>
                    <a:pt x="207" y="57"/>
                    <a:pt x="190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176425" y="3244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89" y="1"/>
                    <a:pt x="54" y="15"/>
                    <a:pt x="34" y="35"/>
                  </a:cubicBezTo>
                  <a:cubicBezTo>
                    <a:pt x="17" y="72"/>
                    <a:pt x="1" y="89"/>
                    <a:pt x="1" y="122"/>
                  </a:cubicBezTo>
                  <a:lnTo>
                    <a:pt x="17" y="138"/>
                  </a:lnTo>
                  <a:cubicBezTo>
                    <a:pt x="17" y="155"/>
                    <a:pt x="34" y="175"/>
                    <a:pt x="50" y="192"/>
                  </a:cubicBezTo>
                  <a:cubicBezTo>
                    <a:pt x="64" y="204"/>
                    <a:pt x="83" y="210"/>
                    <a:pt x="102" y="210"/>
                  </a:cubicBezTo>
                  <a:cubicBezTo>
                    <a:pt x="134" y="210"/>
                    <a:pt x="167" y="196"/>
                    <a:pt x="190" y="175"/>
                  </a:cubicBezTo>
                  <a:cubicBezTo>
                    <a:pt x="207" y="155"/>
                    <a:pt x="223" y="122"/>
                    <a:pt x="223" y="89"/>
                  </a:cubicBezTo>
                  <a:cubicBezTo>
                    <a:pt x="207" y="72"/>
                    <a:pt x="207" y="35"/>
                    <a:pt x="170" y="19"/>
                  </a:cubicBezTo>
                  <a:cubicBezTo>
                    <a:pt x="157" y="6"/>
                    <a:pt x="139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179825" y="3230950"/>
              <a:ext cx="5600" cy="5025"/>
            </a:xfrm>
            <a:custGeom>
              <a:avLst/>
              <a:gdLst/>
              <a:ahLst/>
              <a:cxnLst/>
              <a:rect l="l" t="t" r="r" b="b"/>
              <a:pathLst>
                <a:path w="224" h="201" extrusionOk="0">
                  <a:moveTo>
                    <a:pt x="101" y="1"/>
                  </a:moveTo>
                  <a:cubicBezTo>
                    <a:pt x="53" y="1"/>
                    <a:pt x="17" y="36"/>
                    <a:pt x="17" y="89"/>
                  </a:cubicBezTo>
                  <a:cubicBezTo>
                    <a:pt x="1" y="110"/>
                    <a:pt x="17" y="126"/>
                    <a:pt x="17" y="143"/>
                  </a:cubicBezTo>
                  <a:cubicBezTo>
                    <a:pt x="17" y="143"/>
                    <a:pt x="17" y="159"/>
                    <a:pt x="34" y="159"/>
                  </a:cubicBezTo>
                  <a:cubicBezTo>
                    <a:pt x="54" y="176"/>
                    <a:pt x="71" y="192"/>
                    <a:pt x="104" y="192"/>
                  </a:cubicBezTo>
                  <a:cubicBezTo>
                    <a:pt x="109" y="198"/>
                    <a:pt x="116" y="201"/>
                    <a:pt x="123" y="201"/>
                  </a:cubicBezTo>
                  <a:cubicBezTo>
                    <a:pt x="141" y="201"/>
                    <a:pt x="162" y="187"/>
                    <a:pt x="174" y="176"/>
                  </a:cubicBezTo>
                  <a:cubicBezTo>
                    <a:pt x="207" y="159"/>
                    <a:pt x="207" y="143"/>
                    <a:pt x="223" y="110"/>
                  </a:cubicBezTo>
                  <a:cubicBezTo>
                    <a:pt x="223" y="89"/>
                    <a:pt x="223" y="56"/>
                    <a:pt x="207" y="40"/>
                  </a:cubicBezTo>
                  <a:cubicBezTo>
                    <a:pt x="190" y="23"/>
                    <a:pt x="157" y="7"/>
                    <a:pt x="137" y="7"/>
                  </a:cubicBezTo>
                  <a:cubicBezTo>
                    <a:pt x="125" y="3"/>
                    <a:pt x="113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182000" y="32156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0" y="33"/>
                    <a:pt x="0" y="83"/>
                  </a:cubicBezTo>
                  <a:lnTo>
                    <a:pt x="0" y="153"/>
                  </a:lnTo>
                  <a:cubicBezTo>
                    <a:pt x="17" y="169"/>
                    <a:pt x="50" y="206"/>
                    <a:pt x="87" y="206"/>
                  </a:cubicBezTo>
                  <a:cubicBezTo>
                    <a:pt x="95" y="209"/>
                    <a:pt x="103" y="210"/>
                    <a:pt x="111" y="210"/>
                  </a:cubicBezTo>
                  <a:cubicBezTo>
                    <a:pt x="153" y="210"/>
                    <a:pt x="193" y="175"/>
                    <a:pt x="207" y="120"/>
                  </a:cubicBezTo>
                  <a:cubicBezTo>
                    <a:pt x="207" y="103"/>
                    <a:pt x="207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173450" y="3194425"/>
              <a:ext cx="5175" cy="5025"/>
            </a:xfrm>
            <a:custGeom>
              <a:avLst/>
              <a:gdLst/>
              <a:ahLst/>
              <a:cxnLst/>
              <a:rect l="l" t="t" r="r" b="b"/>
              <a:pathLst>
                <a:path w="207" h="201" extrusionOk="0">
                  <a:moveTo>
                    <a:pt x="93" y="0"/>
                  </a:moveTo>
                  <a:cubicBezTo>
                    <a:pt x="47" y="0"/>
                    <a:pt x="0" y="35"/>
                    <a:pt x="0" y="91"/>
                  </a:cubicBezTo>
                  <a:lnTo>
                    <a:pt x="0" y="144"/>
                  </a:lnTo>
                  <a:lnTo>
                    <a:pt x="17" y="161"/>
                  </a:lnTo>
                  <a:cubicBezTo>
                    <a:pt x="33" y="177"/>
                    <a:pt x="50" y="194"/>
                    <a:pt x="83" y="194"/>
                  </a:cubicBezTo>
                  <a:cubicBezTo>
                    <a:pt x="94" y="199"/>
                    <a:pt x="103" y="201"/>
                    <a:pt x="111" y="201"/>
                  </a:cubicBezTo>
                  <a:cubicBezTo>
                    <a:pt x="131" y="201"/>
                    <a:pt x="146" y="189"/>
                    <a:pt x="169" y="177"/>
                  </a:cubicBezTo>
                  <a:cubicBezTo>
                    <a:pt x="186" y="161"/>
                    <a:pt x="206" y="144"/>
                    <a:pt x="206" y="107"/>
                  </a:cubicBezTo>
                  <a:cubicBezTo>
                    <a:pt x="206" y="91"/>
                    <a:pt x="206" y="58"/>
                    <a:pt x="186" y="41"/>
                  </a:cubicBezTo>
                  <a:cubicBezTo>
                    <a:pt x="169" y="25"/>
                    <a:pt x="153" y="4"/>
                    <a:pt x="120" y="4"/>
                  </a:cubicBezTo>
                  <a:cubicBezTo>
                    <a:pt x="111" y="1"/>
                    <a:pt x="102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087475" y="31730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7" y="1"/>
                    <a:pt x="71" y="1"/>
                    <a:pt x="38" y="17"/>
                  </a:cubicBezTo>
                  <a:cubicBezTo>
                    <a:pt x="17" y="33"/>
                    <a:pt x="1" y="54"/>
                    <a:pt x="1" y="87"/>
                  </a:cubicBezTo>
                  <a:lnTo>
                    <a:pt x="1" y="137"/>
                  </a:lnTo>
                  <a:cubicBezTo>
                    <a:pt x="1" y="157"/>
                    <a:pt x="17" y="157"/>
                    <a:pt x="17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41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3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4359375" y="3122875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20" y="1"/>
                  </a:moveTo>
                  <a:cubicBezTo>
                    <a:pt x="87" y="1"/>
                    <a:pt x="67" y="1"/>
                    <a:pt x="34" y="17"/>
                  </a:cubicBezTo>
                  <a:cubicBezTo>
                    <a:pt x="17" y="34"/>
                    <a:pt x="1" y="67"/>
                    <a:pt x="1" y="83"/>
                  </a:cubicBezTo>
                  <a:lnTo>
                    <a:pt x="1" y="137"/>
                  </a:lnTo>
                  <a:cubicBezTo>
                    <a:pt x="1" y="153"/>
                    <a:pt x="17" y="153"/>
                    <a:pt x="17" y="170"/>
                  </a:cubicBezTo>
                  <a:cubicBezTo>
                    <a:pt x="34" y="186"/>
                    <a:pt x="50" y="207"/>
                    <a:pt x="87" y="207"/>
                  </a:cubicBezTo>
                  <a:cubicBezTo>
                    <a:pt x="94" y="209"/>
                    <a:pt x="100" y="210"/>
                    <a:pt x="106" y="210"/>
                  </a:cubicBezTo>
                  <a:cubicBezTo>
                    <a:pt x="150" y="210"/>
                    <a:pt x="193" y="163"/>
                    <a:pt x="207" y="120"/>
                  </a:cubicBezTo>
                  <a:cubicBezTo>
                    <a:pt x="207" y="104"/>
                    <a:pt x="207" y="67"/>
                    <a:pt x="191" y="50"/>
                  </a:cubicBezTo>
                  <a:cubicBezTo>
                    <a:pt x="170" y="17"/>
                    <a:pt x="13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4365375" y="31550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36" y="1"/>
                  </a:moveTo>
                  <a:cubicBezTo>
                    <a:pt x="103" y="1"/>
                    <a:pt x="70" y="1"/>
                    <a:pt x="33" y="34"/>
                  </a:cubicBezTo>
                  <a:cubicBezTo>
                    <a:pt x="17" y="55"/>
                    <a:pt x="17" y="71"/>
                    <a:pt x="17" y="88"/>
                  </a:cubicBezTo>
                  <a:cubicBezTo>
                    <a:pt x="0" y="104"/>
                    <a:pt x="17" y="121"/>
                    <a:pt x="17" y="137"/>
                  </a:cubicBezTo>
                  <a:cubicBezTo>
                    <a:pt x="33" y="174"/>
                    <a:pt x="54" y="207"/>
                    <a:pt x="103" y="207"/>
                  </a:cubicBezTo>
                  <a:cubicBezTo>
                    <a:pt x="157" y="207"/>
                    <a:pt x="206" y="174"/>
                    <a:pt x="223" y="121"/>
                  </a:cubicBezTo>
                  <a:cubicBezTo>
                    <a:pt x="223" y="88"/>
                    <a:pt x="223" y="71"/>
                    <a:pt x="206" y="34"/>
                  </a:cubicBezTo>
                  <a:cubicBezTo>
                    <a:pt x="190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4369275" y="31295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5" y="1"/>
                  </a:moveTo>
                  <a:cubicBezTo>
                    <a:pt x="111" y="1"/>
                    <a:pt x="96" y="3"/>
                    <a:pt x="83" y="7"/>
                  </a:cubicBezTo>
                  <a:cubicBezTo>
                    <a:pt x="34" y="23"/>
                    <a:pt x="1" y="93"/>
                    <a:pt x="34" y="147"/>
                  </a:cubicBezTo>
                  <a:cubicBezTo>
                    <a:pt x="34" y="163"/>
                    <a:pt x="50" y="163"/>
                    <a:pt x="50" y="180"/>
                  </a:cubicBezTo>
                  <a:cubicBezTo>
                    <a:pt x="69" y="199"/>
                    <a:pt x="90" y="207"/>
                    <a:pt x="114" y="207"/>
                  </a:cubicBezTo>
                  <a:cubicBezTo>
                    <a:pt x="131" y="207"/>
                    <a:pt x="149" y="203"/>
                    <a:pt x="170" y="196"/>
                  </a:cubicBezTo>
                  <a:cubicBezTo>
                    <a:pt x="207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211" y="20"/>
                    <a:pt x="16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4363600" y="3106350"/>
              <a:ext cx="6125" cy="5050"/>
            </a:xfrm>
            <a:custGeom>
              <a:avLst/>
              <a:gdLst/>
              <a:ahLst/>
              <a:cxnLst/>
              <a:rect l="l" t="t" r="r" b="b"/>
              <a:pathLst>
                <a:path w="245" h="202" extrusionOk="0">
                  <a:moveTo>
                    <a:pt x="124" y="0"/>
                  </a:moveTo>
                  <a:cubicBezTo>
                    <a:pt x="112" y="0"/>
                    <a:pt x="100" y="2"/>
                    <a:pt x="88" y="6"/>
                  </a:cubicBezTo>
                  <a:cubicBezTo>
                    <a:pt x="38" y="23"/>
                    <a:pt x="1" y="93"/>
                    <a:pt x="22" y="146"/>
                  </a:cubicBezTo>
                  <a:cubicBezTo>
                    <a:pt x="46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07" y="179"/>
                    <a:pt x="244" y="126"/>
                    <a:pt x="228" y="76"/>
                  </a:cubicBezTo>
                  <a:cubicBezTo>
                    <a:pt x="199" y="22"/>
                    <a:pt x="16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4367950" y="31432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96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0" y="60"/>
                    <a:pt x="0" y="93"/>
                    <a:pt x="0" y="113"/>
                  </a:cubicBezTo>
                  <a:lnTo>
                    <a:pt x="0" y="146"/>
                  </a:lnTo>
                  <a:cubicBezTo>
                    <a:pt x="17" y="163"/>
                    <a:pt x="17" y="179"/>
                    <a:pt x="33" y="179"/>
                  </a:cubicBezTo>
                  <a:cubicBezTo>
                    <a:pt x="70" y="196"/>
                    <a:pt x="87" y="216"/>
                    <a:pt x="120" y="216"/>
                  </a:cubicBezTo>
                  <a:cubicBezTo>
                    <a:pt x="136" y="196"/>
                    <a:pt x="173" y="196"/>
                    <a:pt x="190" y="163"/>
                  </a:cubicBezTo>
                  <a:cubicBezTo>
                    <a:pt x="206" y="146"/>
                    <a:pt x="206" y="130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49" y="10"/>
                    <a:pt x="12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4380825" y="30724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4" y="178"/>
                    <a:pt x="71" y="194"/>
                    <a:pt x="104" y="194"/>
                  </a:cubicBezTo>
                  <a:cubicBezTo>
                    <a:pt x="108" y="199"/>
                    <a:pt x="115" y="201"/>
                    <a:pt x="122" y="201"/>
                  </a:cubicBezTo>
                  <a:cubicBezTo>
                    <a:pt x="140" y="201"/>
                    <a:pt x="162" y="190"/>
                    <a:pt x="174" y="178"/>
                  </a:cubicBezTo>
                  <a:cubicBezTo>
                    <a:pt x="190" y="161"/>
                    <a:pt x="207" y="141"/>
                    <a:pt x="223" y="108"/>
                  </a:cubicBezTo>
                  <a:cubicBezTo>
                    <a:pt x="223" y="58"/>
                    <a:pt x="190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4373500" y="31176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1" y="1"/>
                    <a:pt x="1" y="46"/>
                    <a:pt x="1" y="88"/>
                  </a:cubicBezTo>
                  <a:lnTo>
                    <a:pt x="1" y="142"/>
                  </a:lnTo>
                  <a:lnTo>
                    <a:pt x="17" y="158"/>
                  </a:lnTo>
                  <a:cubicBezTo>
                    <a:pt x="38" y="191"/>
                    <a:pt x="54" y="191"/>
                    <a:pt x="87" y="212"/>
                  </a:cubicBezTo>
                  <a:cubicBezTo>
                    <a:pt x="141" y="212"/>
                    <a:pt x="190" y="175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41" y="6"/>
                    <a:pt x="120" y="6"/>
                  </a:cubicBezTo>
                  <a:cubicBezTo>
                    <a:pt x="113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377000" y="30850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20" y="1"/>
                  </a:moveTo>
                  <a:cubicBezTo>
                    <a:pt x="67" y="1"/>
                    <a:pt x="1" y="34"/>
                    <a:pt x="1" y="104"/>
                  </a:cubicBezTo>
                  <a:lnTo>
                    <a:pt x="1" y="153"/>
                  </a:lnTo>
                  <a:lnTo>
                    <a:pt x="17" y="174"/>
                  </a:lnTo>
                  <a:cubicBezTo>
                    <a:pt x="34" y="190"/>
                    <a:pt x="50" y="207"/>
                    <a:pt x="83" y="207"/>
                  </a:cubicBezTo>
                  <a:cubicBezTo>
                    <a:pt x="93" y="210"/>
                    <a:pt x="102" y="211"/>
                    <a:pt x="110" y="211"/>
                  </a:cubicBezTo>
                  <a:cubicBezTo>
                    <a:pt x="153" y="211"/>
                    <a:pt x="190" y="178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4374425" y="30986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17" y="21"/>
                    <a:pt x="1" y="91"/>
                    <a:pt x="17" y="145"/>
                  </a:cubicBezTo>
                  <a:cubicBezTo>
                    <a:pt x="29" y="181"/>
                    <a:pt x="69" y="208"/>
                    <a:pt x="109" y="208"/>
                  </a:cubicBezTo>
                  <a:cubicBezTo>
                    <a:pt x="124" y="208"/>
                    <a:pt x="140" y="204"/>
                    <a:pt x="153" y="195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1"/>
                    <a:pt x="153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4352475" y="3163450"/>
              <a:ext cx="5175" cy="5325"/>
            </a:xfrm>
            <a:custGeom>
              <a:avLst/>
              <a:gdLst/>
              <a:ahLst/>
              <a:cxnLst/>
              <a:rect l="l" t="t" r="r" b="b"/>
              <a:pathLst>
                <a:path w="207" h="213" extrusionOk="0">
                  <a:moveTo>
                    <a:pt x="97" y="1"/>
                  </a:moveTo>
                  <a:cubicBezTo>
                    <a:pt x="66" y="1"/>
                    <a:pt x="37" y="14"/>
                    <a:pt x="17" y="43"/>
                  </a:cubicBezTo>
                  <a:cubicBezTo>
                    <a:pt x="1" y="60"/>
                    <a:pt x="1" y="93"/>
                    <a:pt x="1" y="109"/>
                  </a:cubicBezTo>
                  <a:lnTo>
                    <a:pt x="1" y="146"/>
                  </a:lnTo>
                  <a:cubicBezTo>
                    <a:pt x="17" y="163"/>
                    <a:pt x="17" y="179"/>
                    <a:pt x="34" y="179"/>
                  </a:cubicBezTo>
                  <a:cubicBezTo>
                    <a:pt x="54" y="196"/>
                    <a:pt x="87" y="212"/>
                    <a:pt x="120" y="212"/>
                  </a:cubicBezTo>
                  <a:cubicBezTo>
                    <a:pt x="137" y="212"/>
                    <a:pt x="174" y="196"/>
                    <a:pt x="190" y="179"/>
                  </a:cubicBezTo>
                  <a:cubicBezTo>
                    <a:pt x="207" y="146"/>
                    <a:pt x="207" y="130"/>
                    <a:pt x="207" y="93"/>
                  </a:cubicBezTo>
                  <a:cubicBezTo>
                    <a:pt x="207" y="76"/>
                    <a:pt x="190" y="43"/>
                    <a:pt x="174" y="27"/>
                  </a:cubicBezTo>
                  <a:cubicBezTo>
                    <a:pt x="149" y="10"/>
                    <a:pt x="123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100775" y="31666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1" y="1"/>
                  </a:moveTo>
                  <a:cubicBezTo>
                    <a:pt x="69" y="1"/>
                    <a:pt x="40" y="15"/>
                    <a:pt x="21" y="34"/>
                  </a:cubicBezTo>
                  <a:cubicBezTo>
                    <a:pt x="1" y="67"/>
                    <a:pt x="1" y="83"/>
                    <a:pt x="1" y="120"/>
                  </a:cubicBezTo>
                  <a:lnTo>
                    <a:pt x="1" y="137"/>
                  </a:lnTo>
                  <a:cubicBezTo>
                    <a:pt x="21" y="153"/>
                    <a:pt x="21" y="170"/>
                    <a:pt x="38" y="186"/>
                  </a:cubicBezTo>
                  <a:cubicBezTo>
                    <a:pt x="54" y="207"/>
                    <a:pt x="87" y="207"/>
                    <a:pt x="124" y="207"/>
                  </a:cubicBezTo>
                  <a:cubicBezTo>
                    <a:pt x="141" y="207"/>
                    <a:pt x="174" y="186"/>
                    <a:pt x="190" y="170"/>
                  </a:cubicBezTo>
                  <a:cubicBezTo>
                    <a:pt x="207" y="153"/>
                    <a:pt x="207" y="120"/>
                    <a:pt x="207" y="104"/>
                  </a:cubicBezTo>
                  <a:cubicBezTo>
                    <a:pt x="207" y="67"/>
                    <a:pt x="190" y="50"/>
                    <a:pt x="174" y="34"/>
                  </a:cubicBezTo>
                  <a:cubicBezTo>
                    <a:pt x="152" y="10"/>
                    <a:pt x="126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4355475" y="31361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70" y="1"/>
                  </a:moveTo>
                  <a:cubicBezTo>
                    <a:pt x="17" y="33"/>
                    <a:pt x="0" y="87"/>
                    <a:pt x="17" y="137"/>
                  </a:cubicBezTo>
                  <a:cubicBezTo>
                    <a:pt x="34" y="181"/>
                    <a:pt x="82" y="211"/>
                    <a:pt x="128" y="211"/>
                  </a:cubicBezTo>
                  <a:cubicBezTo>
                    <a:pt x="138" y="211"/>
                    <a:pt x="147" y="210"/>
                    <a:pt x="157" y="207"/>
                  </a:cubicBezTo>
                  <a:cubicBezTo>
                    <a:pt x="173" y="190"/>
                    <a:pt x="190" y="190"/>
                    <a:pt x="190" y="170"/>
                  </a:cubicBezTo>
                  <a:cubicBezTo>
                    <a:pt x="223" y="137"/>
                    <a:pt x="223" y="104"/>
                    <a:pt x="206" y="66"/>
                  </a:cubicBezTo>
                  <a:cubicBezTo>
                    <a:pt x="190" y="33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340000" y="31696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41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53"/>
                    <a:pt x="17" y="153"/>
                    <a:pt x="38" y="169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20" y="207"/>
                    <a:pt x="157" y="207"/>
                    <a:pt x="174" y="190"/>
                  </a:cubicBezTo>
                  <a:cubicBezTo>
                    <a:pt x="207" y="169"/>
                    <a:pt x="207" y="153"/>
                    <a:pt x="223" y="120"/>
                  </a:cubicBezTo>
                  <a:cubicBezTo>
                    <a:pt x="223" y="104"/>
                    <a:pt x="223" y="66"/>
                    <a:pt x="207" y="50"/>
                  </a:cubicBezTo>
                  <a:cubicBezTo>
                    <a:pt x="190" y="17"/>
                    <a:pt x="157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4345575" y="312695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07" y="1"/>
                  </a:moveTo>
                  <a:cubicBezTo>
                    <a:pt x="78" y="1"/>
                    <a:pt x="49" y="14"/>
                    <a:pt x="21" y="44"/>
                  </a:cubicBezTo>
                  <a:cubicBezTo>
                    <a:pt x="0" y="60"/>
                    <a:pt x="0" y="77"/>
                    <a:pt x="0" y="110"/>
                  </a:cubicBezTo>
                  <a:cubicBezTo>
                    <a:pt x="0" y="126"/>
                    <a:pt x="0" y="126"/>
                    <a:pt x="21" y="147"/>
                  </a:cubicBezTo>
                  <a:cubicBezTo>
                    <a:pt x="21" y="163"/>
                    <a:pt x="38" y="163"/>
                    <a:pt x="38" y="180"/>
                  </a:cubicBezTo>
                  <a:cubicBezTo>
                    <a:pt x="61" y="192"/>
                    <a:pt x="76" y="203"/>
                    <a:pt x="96" y="203"/>
                  </a:cubicBezTo>
                  <a:cubicBezTo>
                    <a:pt x="104" y="203"/>
                    <a:pt x="113" y="201"/>
                    <a:pt x="124" y="196"/>
                  </a:cubicBezTo>
                  <a:cubicBezTo>
                    <a:pt x="157" y="196"/>
                    <a:pt x="174" y="180"/>
                    <a:pt x="190" y="163"/>
                  </a:cubicBezTo>
                  <a:cubicBezTo>
                    <a:pt x="207" y="147"/>
                    <a:pt x="22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4344325" y="3139050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5" y="1"/>
                  </a:moveTo>
                  <a:cubicBezTo>
                    <a:pt x="94" y="1"/>
                    <a:pt x="83" y="2"/>
                    <a:pt x="71" y="5"/>
                  </a:cubicBezTo>
                  <a:cubicBezTo>
                    <a:pt x="17" y="38"/>
                    <a:pt x="1" y="92"/>
                    <a:pt x="17" y="141"/>
                  </a:cubicBezTo>
                  <a:cubicBezTo>
                    <a:pt x="17" y="158"/>
                    <a:pt x="34" y="178"/>
                    <a:pt x="34" y="178"/>
                  </a:cubicBezTo>
                  <a:cubicBezTo>
                    <a:pt x="61" y="202"/>
                    <a:pt x="95" y="218"/>
                    <a:pt x="124" y="218"/>
                  </a:cubicBezTo>
                  <a:cubicBezTo>
                    <a:pt x="135" y="218"/>
                    <a:pt x="145" y="216"/>
                    <a:pt x="154" y="211"/>
                  </a:cubicBezTo>
                  <a:cubicBezTo>
                    <a:pt x="191" y="195"/>
                    <a:pt x="224" y="158"/>
                    <a:pt x="224" y="125"/>
                  </a:cubicBezTo>
                  <a:cubicBezTo>
                    <a:pt x="224" y="108"/>
                    <a:pt x="224" y="92"/>
                    <a:pt x="207" y="75"/>
                  </a:cubicBezTo>
                  <a:cubicBezTo>
                    <a:pt x="194" y="31"/>
                    <a:pt x="155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350325" y="31777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87" y="1"/>
                  </a:moveTo>
                  <a:cubicBezTo>
                    <a:pt x="37" y="1"/>
                    <a:pt x="0" y="34"/>
                    <a:pt x="0" y="92"/>
                  </a:cubicBezTo>
                  <a:lnTo>
                    <a:pt x="0" y="141"/>
                  </a:lnTo>
                  <a:lnTo>
                    <a:pt x="17" y="158"/>
                  </a:lnTo>
                  <a:cubicBezTo>
                    <a:pt x="37" y="195"/>
                    <a:pt x="54" y="195"/>
                    <a:pt x="87" y="211"/>
                  </a:cubicBezTo>
                  <a:cubicBezTo>
                    <a:pt x="120" y="211"/>
                    <a:pt x="140" y="195"/>
                    <a:pt x="157" y="195"/>
                  </a:cubicBezTo>
                  <a:cubicBezTo>
                    <a:pt x="190" y="178"/>
                    <a:pt x="206" y="141"/>
                    <a:pt x="206" y="125"/>
                  </a:cubicBezTo>
                  <a:cubicBezTo>
                    <a:pt x="206" y="92"/>
                    <a:pt x="206" y="55"/>
                    <a:pt x="190" y="38"/>
                  </a:cubicBezTo>
                  <a:cubicBezTo>
                    <a:pt x="173" y="22"/>
                    <a:pt x="140" y="5"/>
                    <a:pt x="120" y="5"/>
                  </a:cubicBezTo>
                  <a:cubicBezTo>
                    <a:pt x="108" y="2"/>
                    <a:pt x="98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4354650" y="31494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87" y="0"/>
                    <a:pt x="70" y="17"/>
                    <a:pt x="50" y="33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53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70" y="207"/>
                    <a:pt x="87" y="207"/>
                  </a:cubicBezTo>
                  <a:cubicBezTo>
                    <a:pt x="98" y="209"/>
                    <a:pt x="109" y="211"/>
                    <a:pt x="119" y="211"/>
                  </a:cubicBezTo>
                  <a:cubicBezTo>
                    <a:pt x="169" y="211"/>
                    <a:pt x="206" y="178"/>
                    <a:pt x="206" y="120"/>
                  </a:cubicBezTo>
                  <a:cubicBezTo>
                    <a:pt x="206" y="103"/>
                    <a:pt x="206" y="70"/>
                    <a:pt x="190" y="50"/>
                  </a:cubicBezTo>
                  <a:cubicBezTo>
                    <a:pt x="173" y="33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4384750" y="3111225"/>
              <a:ext cx="1675" cy="4775"/>
            </a:xfrm>
            <a:custGeom>
              <a:avLst/>
              <a:gdLst/>
              <a:ahLst/>
              <a:cxnLst/>
              <a:rect l="l" t="t" r="r" b="b"/>
              <a:pathLst>
                <a:path w="67" h="191" extrusionOk="0">
                  <a:moveTo>
                    <a:pt x="66" y="1"/>
                  </a:moveTo>
                  <a:cubicBezTo>
                    <a:pt x="50" y="1"/>
                    <a:pt x="33" y="17"/>
                    <a:pt x="17" y="34"/>
                  </a:cubicBezTo>
                  <a:cubicBezTo>
                    <a:pt x="0" y="54"/>
                    <a:pt x="0" y="71"/>
                    <a:pt x="0" y="104"/>
                  </a:cubicBezTo>
                  <a:lnTo>
                    <a:pt x="0" y="120"/>
                  </a:lnTo>
                  <a:cubicBezTo>
                    <a:pt x="17" y="137"/>
                    <a:pt x="17" y="157"/>
                    <a:pt x="33" y="174"/>
                  </a:cubicBezTo>
                  <a:cubicBezTo>
                    <a:pt x="50" y="174"/>
                    <a:pt x="50" y="190"/>
                    <a:pt x="66" y="190"/>
                  </a:cubicBezTo>
                  <a:lnTo>
                    <a:pt x="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342175" y="3154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1"/>
                  </a:moveTo>
                  <a:cubicBezTo>
                    <a:pt x="70" y="1"/>
                    <a:pt x="0" y="33"/>
                    <a:pt x="0" y="87"/>
                  </a:cubicBezTo>
                  <a:lnTo>
                    <a:pt x="0" y="137"/>
                  </a:lnTo>
                  <a:cubicBezTo>
                    <a:pt x="17" y="174"/>
                    <a:pt x="54" y="207"/>
                    <a:pt x="87" y="207"/>
                  </a:cubicBezTo>
                  <a:cubicBezTo>
                    <a:pt x="94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7" y="120"/>
                  </a:cubicBezTo>
                  <a:cubicBezTo>
                    <a:pt x="207" y="87"/>
                    <a:pt x="207" y="71"/>
                    <a:pt x="190" y="50"/>
                  </a:cubicBezTo>
                  <a:cubicBezTo>
                    <a:pt x="174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4091800" y="31464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4" y="34"/>
                    <a:pt x="17" y="50"/>
                    <a:pt x="17" y="87"/>
                  </a:cubicBezTo>
                  <a:cubicBezTo>
                    <a:pt x="1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4" y="153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67"/>
                    <a:pt x="207" y="34"/>
                  </a:cubicBezTo>
                  <a:cubicBezTo>
                    <a:pt x="191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4082750" y="3201000"/>
              <a:ext cx="5675" cy="5175"/>
            </a:xfrm>
            <a:custGeom>
              <a:avLst/>
              <a:gdLst/>
              <a:ahLst/>
              <a:cxnLst/>
              <a:rect l="l" t="t" r="r" b="b"/>
              <a:pathLst>
                <a:path w="227" h="207" extrusionOk="0">
                  <a:moveTo>
                    <a:pt x="140" y="1"/>
                  </a:moveTo>
                  <a:cubicBezTo>
                    <a:pt x="70" y="1"/>
                    <a:pt x="21" y="34"/>
                    <a:pt x="21" y="87"/>
                  </a:cubicBezTo>
                  <a:cubicBezTo>
                    <a:pt x="0" y="104"/>
                    <a:pt x="21" y="120"/>
                    <a:pt x="21" y="137"/>
                  </a:cubicBezTo>
                  <a:cubicBezTo>
                    <a:pt x="21" y="153"/>
                    <a:pt x="21" y="153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24" y="207"/>
                    <a:pt x="157" y="207"/>
                    <a:pt x="173" y="190"/>
                  </a:cubicBezTo>
                  <a:cubicBezTo>
                    <a:pt x="206" y="174"/>
                    <a:pt x="206" y="153"/>
                    <a:pt x="227" y="120"/>
                  </a:cubicBezTo>
                  <a:cubicBezTo>
                    <a:pt x="227" y="104"/>
                    <a:pt x="227" y="71"/>
                    <a:pt x="206" y="50"/>
                  </a:cubicBezTo>
                  <a:cubicBezTo>
                    <a:pt x="190" y="17"/>
                    <a:pt x="157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4088400" y="31596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3" y="0"/>
                  </a:moveTo>
                  <a:cubicBezTo>
                    <a:pt x="91" y="0"/>
                    <a:pt x="78" y="8"/>
                    <a:pt x="67" y="8"/>
                  </a:cubicBezTo>
                  <a:cubicBezTo>
                    <a:pt x="17" y="24"/>
                    <a:pt x="1" y="94"/>
                    <a:pt x="17" y="144"/>
                  </a:cubicBezTo>
                  <a:cubicBezTo>
                    <a:pt x="30" y="184"/>
                    <a:pt x="73" y="203"/>
                    <a:pt x="114" y="203"/>
                  </a:cubicBezTo>
                  <a:cubicBezTo>
                    <a:pt x="128" y="203"/>
                    <a:pt x="141" y="201"/>
                    <a:pt x="153" y="197"/>
                  </a:cubicBezTo>
                  <a:cubicBezTo>
                    <a:pt x="170" y="197"/>
                    <a:pt x="170" y="181"/>
                    <a:pt x="186" y="181"/>
                  </a:cubicBezTo>
                  <a:cubicBezTo>
                    <a:pt x="207" y="144"/>
                    <a:pt x="223" y="111"/>
                    <a:pt x="207" y="57"/>
                  </a:cubicBezTo>
                  <a:cubicBezTo>
                    <a:pt x="186" y="24"/>
                    <a:pt x="153" y="8"/>
                    <a:pt x="120" y="8"/>
                  </a:cubicBezTo>
                  <a:cubicBezTo>
                    <a:pt x="115" y="2"/>
                    <a:pt x="109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4085325" y="3187050"/>
              <a:ext cx="5175" cy="5125"/>
            </a:xfrm>
            <a:custGeom>
              <a:avLst/>
              <a:gdLst/>
              <a:ahLst/>
              <a:cxnLst/>
              <a:rect l="l" t="t" r="r" b="b"/>
              <a:pathLst>
                <a:path w="207" h="205" extrusionOk="0">
                  <a:moveTo>
                    <a:pt x="99" y="1"/>
                  </a:moveTo>
                  <a:cubicBezTo>
                    <a:pt x="68" y="1"/>
                    <a:pt x="39" y="14"/>
                    <a:pt x="21" y="43"/>
                  </a:cubicBezTo>
                  <a:cubicBezTo>
                    <a:pt x="0" y="60"/>
                    <a:pt x="0" y="76"/>
                    <a:pt x="0" y="114"/>
                  </a:cubicBezTo>
                  <a:lnTo>
                    <a:pt x="0" y="147"/>
                  </a:lnTo>
                  <a:lnTo>
                    <a:pt x="37" y="180"/>
                  </a:lnTo>
                  <a:cubicBezTo>
                    <a:pt x="49" y="191"/>
                    <a:pt x="68" y="205"/>
                    <a:pt x="92" y="205"/>
                  </a:cubicBezTo>
                  <a:cubicBezTo>
                    <a:pt x="102" y="205"/>
                    <a:pt x="113" y="202"/>
                    <a:pt x="124" y="196"/>
                  </a:cubicBezTo>
                  <a:cubicBezTo>
                    <a:pt x="140" y="196"/>
                    <a:pt x="173" y="180"/>
                    <a:pt x="190" y="163"/>
                  </a:cubicBezTo>
                  <a:cubicBezTo>
                    <a:pt x="206" y="147"/>
                    <a:pt x="206" y="114"/>
                    <a:pt x="206" y="93"/>
                  </a:cubicBezTo>
                  <a:cubicBezTo>
                    <a:pt x="206" y="60"/>
                    <a:pt x="190" y="43"/>
                    <a:pt x="173" y="27"/>
                  </a:cubicBezTo>
                  <a:cubicBezTo>
                    <a:pt x="151" y="10"/>
                    <a:pt x="124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4203850" y="3232225"/>
              <a:ext cx="5700" cy="4975"/>
            </a:xfrm>
            <a:custGeom>
              <a:avLst/>
              <a:gdLst/>
              <a:ahLst/>
              <a:cxnLst/>
              <a:rect l="l" t="t" r="r" b="b"/>
              <a:pathLst>
                <a:path w="228" h="199" extrusionOk="0">
                  <a:moveTo>
                    <a:pt x="97" y="1"/>
                  </a:moveTo>
                  <a:cubicBezTo>
                    <a:pt x="55" y="1"/>
                    <a:pt x="18" y="34"/>
                    <a:pt x="0" y="92"/>
                  </a:cubicBezTo>
                  <a:cubicBezTo>
                    <a:pt x="0" y="108"/>
                    <a:pt x="0" y="125"/>
                    <a:pt x="21" y="141"/>
                  </a:cubicBezTo>
                  <a:lnTo>
                    <a:pt x="21" y="162"/>
                  </a:lnTo>
                  <a:cubicBezTo>
                    <a:pt x="38" y="178"/>
                    <a:pt x="71" y="195"/>
                    <a:pt x="87" y="195"/>
                  </a:cubicBezTo>
                  <a:cubicBezTo>
                    <a:pt x="99" y="198"/>
                    <a:pt x="110" y="199"/>
                    <a:pt x="121" y="199"/>
                  </a:cubicBezTo>
                  <a:cubicBezTo>
                    <a:pt x="173" y="199"/>
                    <a:pt x="207" y="166"/>
                    <a:pt x="207" y="108"/>
                  </a:cubicBezTo>
                  <a:cubicBezTo>
                    <a:pt x="227" y="92"/>
                    <a:pt x="207" y="59"/>
                    <a:pt x="190" y="38"/>
                  </a:cubicBezTo>
                  <a:cubicBezTo>
                    <a:pt x="174" y="22"/>
                    <a:pt x="157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4098200" y="317847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93" y="0"/>
                  </a:moveTo>
                  <a:cubicBezTo>
                    <a:pt x="69" y="0"/>
                    <a:pt x="49" y="12"/>
                    <a:pt x="38" y="24"/>
                  </a:cubicBezTo>
                  <a:cubicBezTo>
                    <a:pt x="21" y="44"/>
                    <a:pt x="21" y="61"/>
                    <a:pt x="0" y="94"/>
                  </a:cubicBezTo>
                  <a:cubicBezTo>
                    <a:pt x="0" y="110"/>
                    <a:pt x="0" y="127"/>
                    <a:pt x="21" y="147"/>
                  </a:cubicBezTo>
                  <a:cubicBezTo>
                    <a:pt x="38" y="180"/>
                    <a:pt x="54" y="197"/>
                    <a:pt x="104" y="197"/>
                  </a:cubicBezTo>
                  <a:cubicBezTo>
                    <a:pt x="113" y="200"/>
                    <a:pt x="122" y="201"/>
                    <a:pt x="130" y="201"/>
                  </a:cubicBezTo>
                  <a:cubicBezTo>
                    <a:pt x="173" y="201"/>
                    <a:pt x="210" y="168"/>
                    <a:pt x="227" y="110"/>
                  </a:cubicBezTo>
                  <a:cubicBezTo>
                    <a:pt x="227" y="94"/>
                    <a:pt x="207" y="61"/>
                    <a:pt x="190" y="44"/>
                  </a:cubicBezTo>
                  <a:cubicBezTo>
                    <a:pt x="174" y="24"/>
                    <a:pt x="157" y="7"/>
                    <a:pt x="124" y="7"/>
                  </a:cubicBezTo>
                  <a:cubicBezTo>
                    <a:pt x="113" y="2"/>
                    <a:pt x="103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096950" y="319445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2" y="0"/>
                  </a:moveTo>
                  <a:cubicBezTo>
                    <a:pt x="58" y="0"/>
                    <a:pt x="15" y="46"/>
                    <a:pt x="1" y="90"/>
                  </a:cubicBezTo>
                  <a:lnTo>
                    <a:pt x="1" y="143"/>
                  </a:lnTo>
                  <a:cubicBezTo>
                    <a:pt x="17" y="143"/>
                    <a:pt x="17" y="160"/>
                    <a:pt x="17" y="160"/>
                  </a:cubicBezTo>
                  <a:cubicBezTo>
                    <a:pt x="34" y="193"/>
                    <a:pt x="71" y="193"/>
                    <a:pt x="88" y="209"/>
                  </a:cubicBezTo>
                  <a:cubicBezTo>
                    <a:pt x="137" y="209"/>
                    <a:pt x="207" y="176"/>
                    <a:pt x="207" y="127"/>
                  </a:cubicBezTo>
                  <a:cubicBezTo>
                    <a:pt x="207" y="90"/>
                    <a:pt x="207" y="73"/>
                    <a:pt x="191" y="40"/>
                  </a:cubicBezTo>
                  <a:cubicBezTo>
                    <a:pt x="174" y="24"/>
                    <a:pt x="154" y="3"/>
                    <a:pt x="121" y="3"/>
                  </a:cubicBezTo>
                  <a:cubicBezTo>
                    <a:pt x="114" y="1"/>
                    <a:pt x="10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095200" y="32083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104" y="1"/>
                    <a:pt x="71" y="17"/>
                    <a:pt x="55" y="17"/>
                  </a:cubicBezTo>
                  <a:cubicBezTo>
                    <a:pt x="38" y="34"/>
                    <a:pt x="17" y="67"/>
                    <a:pt x="1" y="87"/>
                  </a:cubicBezTo>
                  <a:cubicBezTo>
                    <a:pt x="1" y="104"/>
                    <a:pt x="1" y="137"/>
                    <a:pt x="17" y="137"/>
                  </a:cubicBezTo>
                  <a:cubicBezTo>
                    <a:pt x="17" y="153"/>
                    <a:pt x="17" y="153"/>
                    <a:pt x="38" y="170"/>
                  </a:cubicBezTo>
                  <a:cubicBezTo>
                    <a:pt x="55" y="190"/>
                    <a:pt x="71" y="207"/>
                    <a:pt x="104" y="207"/>
                  </a:cubicBezTo>
                  <a:cubicBezTo>
                    <a:pt x="111" y="209"/>
                    <a:pt x="117" y="210"/>
                    <a:pt x="124" y="210"/>
                  </a:cubicBezTo>
                  <a:cubicBezTo>
                    <a:pt x="170" y="210"/>
                    <a:pt x="209" y="163"/>
                    <a:pt x="224" y="120"/>
                  </a:cubicBezTo>
                  <a:cubicBezTo>
                    <a:pt x="224" y="104"/>
                    <a:pt x="207" y="67"/>
                    <a:pt x="191" y="50"/>
                  </a:cubicBezTo>
                  <a:cubicBezTo>
                    <a:pt x="174" y="17"/>
                    <a:pt x="158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3986575" y="3045575"/>
              <a:ext cx="1775" cy="4250"/>
            </a:xfrm>
            <a:custGeom>
              <a:avLst/>
              <a:gdLst/>
              <a:ahLst/>
              <a:cxnLst/>
              <a:rect l="l" t="t" r="r" b="b"/>
              <a:pathLst>
                <a:path w="71" h="170" extrusionOk="0">
                  <a:moveTo>
                    <a:pt x="17" y="0"/>
                  </a:moveTo>
                  <a:cubicBezTo>
                    <a:pt x="0" y="50"/>
                    <a:pt x="0" y="120"/>
                    <a:pt x="0" y="170"/>
                  </a:cubicBezTo>
                  <a:cubicBezTo>
                    <a:pt x="54" y="153"/>
                    <a:pt x="70" y="104"/>
                    <a:pt x="54" y="50"/>
                  </a:cubicBezTo>
                  <a:cubicBezTo>
                    <a:pt x="33" y="33"/>
                    <a:pt x="33" y="17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174675" y="2942925"/>
              <a:ext cx="5600" cy="4850"/>
            </a:xfrm>
            <a:custGeom>
              <a:avLst/>
              <a:gdLst/>
              <a:ahLst/>
              <a:cxnLst/>
              <a:rect l="l" t="t" r="r" b="b"/>
              <a:pathLst>
                <a:path w="224" h="194" extrusionOk="0">
                  <a:moveTo>
                    <a:pt x="87" y="0"/>
                  </a:moveTo>
                  <a:cubicBezTo>
                    <a:pt x="71" y="0"/>
                    <a:pt x="54" y="0"/>
                    <a:pt x="54" y="17"/>
                  </a:cubicBezTo>
                  <a:cubicBezTo>
                    <a:pt x="34" y="33"/>
                    <a:pt x="17" y="50"/>
                    <a:pt x="17" y="66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36"/>
                    <a:pt x="17" y="153"/>
                    <a:pt x="34" y="153"/>
                  </a:cubicBezTo>
                  <a:cubicBezTo>
                    <a:pt x="54" y="169"/>
                    <a:pt x="71" y="190"/>
                    <a:pt x="104" y="190"/>
                  </a:cubicBezTo>
                  <a:cubicBezTo>
                    <a:pt x="112" y="192"/>
                    <a:pt x="121" y="194"/>
                    <a:pt x="129" y="194"/>
                  </a:cubicBezTo>
                  <a:cubicBezTo>
                    <a:pt x="172" y="194"/>
                    <a:pt x="209" y="159"/>
                    <a:pt x="223" y="103"/>
                  </a:cubicBezTo>
                  <a:cubicBezTo>
                    <a:pt x="223" y="87"/>
                    <a:pt x="223" y="50"/>
                    <a:pt x="207" y="33"/>
                  </a:cubicBezTo>
                  <a:lnTo>
                    <a:pt x="190" y="33"/>
                  </a:lnTo>
                  <a:cubicBezTo>
                    <a:pt x="157" y="17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162625" y="2939000"/>
              <a:ext cx="3925" cy="1525"/>
            </a:xfrm>
            <a:custGeom>
              <a:avLst/>
              <a:gdLst/>
              <a:ahLst/>
              <a:cxnLst/>
              <a:rect l="l" t="t" r="r" b="b"/>
              <a:pathLst>
                <a:path w="157" h="61" extrusionOk="0">
                  <a:moveTo>
                    <a:pt x="0" y="0"/>
                  </a:moveTo>
                  <a:lnTo>
                    <a:pt x="21" y="17"/>
                  </a:lnTo>
                  <a:cubicBezTo>
                    <a:pt x="37" y="38"/>
                    <a:pt x="54" y="54"/>
                    <a:pt x="87" y="54"/>
                  </a:cubicBezTo>
                  <a:cubicBezTo>
                    <a:pt x="92" y="59"/>
                    <a:pt x="98" y="61"/>
                    <a:pt x="106" y="61"/>
                  </a:cubicBezTo>
                  <a:cubicBezTo>
                    <a:pt x="123" y="61"/>
                    <a:pt x="145" y="49"/>
                    <a:pt x="157" y="38"/>
                  </a:cubicBezTo>
                  <a:cubicBezTo>
                    <a:pt x="103" y="17"/>
                    <a:pt x="54" y="1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98275" y="2951050"/>
              <a:ext cx="4775" cy="3025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1" y="1"/>
                  </a:moveTo>
                  <a:cubicBezTo>
                    <a:pt x="1" y="17"/>
                    <a:pt x="1" y="34"/>
                    <a:pt x="17" y="50"/>
                  </a:cubicBezTo>
                  <a:lnTo>
                    <a:pt x="17" y="71"/>
                  </a:lnTo>
                  <a:cubicBezTo>
                    <a:pt x="38" y="104"/>
                    <a:pt x="71" y="104"/>
                    <a:pt x="87" y="120"/>
                  </a:cubicBezTo>
                  <a:cubicBezTo>
                    <a:pt x="141" y="120"/>
                    <a:pt x="174" y="104"/>
                    <a:pt x="190" y="87"/>
                  </a:cubicBezTo>
                  <a:cubicBezTo>
                    <a:pt x="141" y="50"/>
                    <a:pt x="71" y="1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099950" y="2932600"/>
              <a:ext cx="5600" cy="4025"/>
            </a:xfrm>
            <a:custGeom>
              <a:avLst/>
              <a:gdLst/>
              <a:ahLst/>
              <a:cxnLst/>
              <a:rect l="l" t="t" r="r" b="b"/>
              <a:pathLst>
                <a:path w="224" h="161" extrusionOk="0">
                  <a:moveTo>
                    <a:pt x="207" y="1"/>
                  </a:moveTo>
                  <a:cubicBezTo>
                    <a:pt x="137" y="1"/>
                    <a:pt x="87" y="17"/>
                    <a:pt x="17" y="17"/>
                  </a:cubicBezTo>
                  <a:cubicBezTo>
                    <a:pt x="1" y="34"/>
                    <a:pt x="1" y="50"/>
                    <a:pt x="1" y="67"/>
                  </a:cubicBezTo>
                  <a:cubicBezTo>
                    <a:pt x="1" y="87"/>
                    <a:pt x="17" y="87"/>
                    <a:pt x="17" y="104"/>
                  </a:cubicBezTo>
                  <a:cubicBezTo>
                    <a:pt x="17" y="120"/>
                    <a:pt x="34" y="137"/>
                    <a:pt x="54" y="137"/>
                  </a:cubicBezTo>
                  <a:cubicBezTo>
                    <a:pt x="66" y="149"/>
                    <a:pt x="86" y="160"/>
                    <a:pt x="102" y="160"/>
                  </a:cubicBezTo>
                  <a:cubicBezTo>
                    <a:pt x="109" y="160"/>
                    <a:pt x="115" y="158"/>
                    <a:pt x="120" y="153"/>
                  </a:cubicBezTo>
                  <a:cubicBezTo>
                    <a:pt x="157" y="153"/>
                    <a:pt x="174" y="153"/>
                    <a:pt x="190" y="120"/>
                  </a:cubicBezTo>
                  <a:cubicBezTo>
                    <a:pt x="207" y="104"/>
                    <a:pt x="223" y="67"/>
                    <a:pt x="223" y="50"/>
                  </a:cubicBezTo>
                  <a:cubicBezTo>
                    <a:pt x="207" y="34"/>
                    <a:pt x="207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4049750" y="3188525"/>
              <a:ext cx="4250" cy="4375"/>
            </a:xfrm>
            <a:custGeom>
              <a:avLst/>
              <a:gdLst/>
              <a:ahLst/>
              <a:cxnLst/>
              <a:rect l="l" t="t" r="r" b="b"/>
              <a:pathLst>
                <a:path w="170" h="175" extrusionOk="0">
                  <a:moveTo>
                    <a:pt x="83" y="1"/>
                  </a:moveTo>
                  <a:cubicBezTo>
                    <a:pt x="50" y="1"/>
                    <a:pt x="17" y="1"/>
                    <a:pt x="1" y="34"/>
                  </a:cubicBezTo>
                  <a:cubicBezTo>
                    <a:pt x="50" y="71"/>
                    <a:pt x="104" y="121"/>
                    <a:pt x="153" y="174"/>
                  </a:cubicBezTo>
                  <a:cubicBezTo>
                    <a:pt x="170" y="158"/>
                    <a:pt x="170" y="137"/>
                    <a:pt x="170" y="121"/>
                  </a:cubicBezTo>
                  <a:cubicBezTo>
                    <a:pt x="170" y="88"/>
                    <a:pt x="170" y="71"/>
                    <a:pt x="153" y="34"/>
                  </a:cubicBezTo>
                  <a:cubicBezTo>
                    <a:pt x="137" y="17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071600" y="3206975"/>
              <a:ext cx="3025" cy="2200"/>
            </a:xfrm>
            <a:custGeom>
              <a:avLst/>
              <a:gdLst/>
              <a:ahLst/>
              <a:cxnLst/>
              <a:rect l="l" t="t" r="r" b="b"/>
              <a:pathLst>
                <a:path w="121" h="88" extrusionOk="0">
                  <a:moveTo>
                    <a:pt x="1" y="1"/>
                  </a:moveTo>
                  <a:cubicBezTo>
                    <a:pt x="54" y="38"/>
                    <a:pt x="87" y="71"/>
                    <a:pt x="120" y="88"/>
                  </a:cubicBezTo>
                  <a:cubicBezTo>
                    <a:pt x="120" y="71"/>
                    <a:pt x="104" y="55"/>
                    <a:pt x="87" y="38"/>
                  </a:cubicBezTo>
                  <a:cubicBezTo>
                    <a:pt x="71" y="17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007175" y="3139175"/>
              <a:ext cx="3025" cy="3825"/>
            </a:xfrm>
            <a:custGeom>
              <a:avLst/>
              <a:gdLst/>
              <a:ahLst/>
              <a:cxnLst/>
              <a:rect l="l" t="t" r="r" b="b"/>
              <a:pathLst>
                <a:path w="121" h="153" extrusionOk="0">
                  <a:moveTo>
                    <a:pt x="1" y="0"/>
                  </a:moveTo>
                  <a:cubicBezTo>
                    <a:pt x="34" y="50"/>
                    <a:pt x="71" y="103"/>
                    <a:pt x="104" y="153"/>
                  </a:cubicBezTo>
                  <a:cubicBezTo>
                    <a:pt x="121" y="136"/>
                    <a:pt x="121" y="103"/>
                    <a:pt x="121" y="70"/>
                  </a:cubicBezTo>
                  <a:cubicBezTo>
                    <a:pt x="104" y="17"/>
                    <a:pt x="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208600" y="2956200"/>
              <a:ext cx="5575" cy="4525"/>
            </a:xfrm>
            <a:custGeom>
              <a:avLst/>
              <a:gdLst/>
              <a:ahLst/>
              <a:cxnLst/>
              <a:rect l="l" t="t" r="r" b="b"/>
              <a:pathLst>
                <a:path w="223" h="181" extrusionOk="0">
                  <a:moveTo>
                    <a:pt x="37" y="1"/>
                  </a:moveTo>
                  <a:cubicBezTo>
                    <a:pt x="17" y="34"/>
                    <a:pt x="0" y="71"/>
                    <a:pt x="17" y="104"/>
                  </a:cubicBezTo>
                  <a:cubicBezTo>
                    <a:pt x="37" y="120"/>
                    <a:pt x="37" y="137"/>
                    <a:pt x="54" y="153"/>
                  </a:cubicBezTo>
                  <a:cubicBezTo>
                    <a:pt x="65" y="168"/>
                    <a:pt x="94" y="181"/>
                    <a:pt x="123" y="181"/>
                  </a:cubicBezTo>
                  <a:cubicBezTo>
                    <a:pt x="135" y="181"/>
                    <a:pt x="146" y="179"/>
                    <a:pt x="157" y="174"/>
                  </a:cubicBezTo>
                  <a:cubicBezTo>
                    <a:pt x="190" y="153"/>
                    <a:pt x="206" y="137"/>
                    <a:pt x="223" y="104"/>
                  </a:cubicBezTo>
                  <a:cubicBezTo>
                    <a:pt x="157" y="71"/>
                    <a:pt x="103" y="34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356800" y="32259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67"/>
                    <a:pt x="1" y="83"/>
                    <a:pt x="1" y="120"/>
                  </a:cubicBezTo>
                  <a:cubicBezTo>
                    <a:pt x="1" y="120"/>
                    <a:pt x="1" y="137"/>
                    <a:pt x="17" y="137"/>
                  </a:cubicBezTo>
                  <a:cubicBezTo>
                    <a:pt x="17" y="153"/>
                    <a:pt x="34" y="170"/>
                    <a:pt x="34" y="186"/>
                  </a:cubicBezTo>
                  <a:cubicBezTo>
                    <a:pt x="55" y="201"/>
                    <a:pt x="78" y="207"/>
                    <a:pt x="100" y="207"/>
                  </a:cubicBezTo>
                  <a:cubicBezTo>
                    <a:pt x="135" y="207"/>
                    <a:pt x="168" y="192"/>
                    <a:pt x="190" y="170"/>
                  </a:cubicBezTo>
                  <a:cubicBezTo>
                    <a:pt x="207" y="153"/>
                    <a:pt x="223" y="120"/>
                    <a:pt x="207" y="83"/>
                  </a:cubicBezTo>
                  <a:cubicBezTo>
                    <a:pt x="207" y="67"/>
                    <a:pt x="190" y="34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4343000" y="32331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4" y="0"/>
                  </a:moveTo>
                  <a:cubicBezTo>
                    <a:pt x="70" y="0"/>
                    <a:pt x="0" y="37"/>
                    <a:pt x="0" y="87"/>
                  </a:cubicBezTo>
                  <a:lnTo>
                    <a:pt x="0" y="140"/>
                  </a:lnTo>
                  <a:cubicBezTo>
                    <a:pt x="0" y="157"/>
                    <a:pt x="21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95" y="209"/>
                    <a:pt x="103" y="211"/>
                    <a:pt x="112" y="211"/>
                  </a:cubicBezTo>
                  <a:cubicBezTo>
                    <a:pt x="159" y="211"/>
                    <a:pt x="207" y="166"/>
                    <a:pt x="207" y="124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21"/>
                    <a:pt x="157" y="21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343925" y="32194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6" y="1"/>
                    <a:pt x="17" y="34"/>
                    <a:pt x="0" y="87"/>
                  </a:cubicBezTo>
                  <a:lnTo>
                    <a:pt x="0" y="120"/>
                  </a:ln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66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4"/>
                    <a:pt x="207" y="15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360200" y="32014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0"/>
                  </a:moveTo>
                  <a:cubicBezTo>
                    <a:pt x="71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cubicBezTo>
                    <a:pt x="17" y="157"/>
                    <a:pt x="17" y="157"/>
                    <a:pt x="34" y="173"/>
                  </a:cubicBezTo>
                  <a:cubicBezTo>
                    <a:pt x="54" y="190"/>
                    <a:pt x="71" y="206"/>
                    <a:pt x="104" y="206"/>
                  </a:cubicBezTo>
                  <a:cubicBezTo>
                    <a:pt x="120" y="206"/>
                    <a:pt x="158" y="206"/>
                    <a:pt x="174" y="190"/>
                  </a:cubicBezTo>
                  <a:cubicBezTo>
                    <a:pt x="207" y="173"/>
                    <a:pt x="207" y="157"/>
                    <a:pt x="224" y="120"/>
                  </a:cubicBezTo>
                  <a:cubicBezTo>
                    <a:pt x="224" y="87"/>
                    <a:pt x="224" y="70"/>
                    <a:pt x="207" y="54"/>
                  </a:cubicBezTo>
                  <a:cubicBezTo>
                    <a:pt x="191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338350" y="32451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11" y="0"/>
                  </a:moveTo>
                  <a:cubicBezTo>
                    <a:pt x="102" y="0"/>
                    <a:pt x="93" y="2"/>
                    <a:pt x="83" y="5"/>
                  </a:cubicBezTo>
                  <a:cubicBezTo>
                    <a:pt x="17" y="38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4"/>
                    <a:pt x="153" y="211"/>
                  </a:cubicBezTo>
                  <a:cubicBezTo>
                    <a:pt x="207" y="178"/>
                    <a:pt x="240" y="124"/>
                    <a:pt x="207" y="75"/>
                  </a:cubicBezTo>
                  <a:cubicBezTo>
                    <a:pt x="190" y="30"/>
                    <a:pt x="153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334450" y="319585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3" y="209"/>
                    <a:pt x="100" y="210"/>
                    <a:pt x="107" y="210"/>
                  </a:cubicBezTo>
                  <a:cubicBezTo>
                    <a:pt x="150" y="210"/>
                    <a:pt x="192" y="167"/>
                    <a:pt x="206" y="120"/>
                  </a:cubicBezTo>
                  <a:cubicBezTo>
                    <a:pt x="206" y="87"/>
                    <a:pt x="206" y="71"/>
                    <a:pt x="190" y="50"/>
                  </a:cubicBezTo>
                  <a:cubicBezTo>
                    <a:pt x="17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312600" y="32537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83" y="1"/>
                    <a:pt x="50" y="1"/>
                    <a:pt x="17" y="38"/>
                  </a:cubicBezTo>
                  <a:cubicBezTo>
                    <a:pt x="17" y="54"/>
                    <a:pt x="0" y="71"/>
                    <a:pt x="0" y="87"/>
                  </a:cubicBezTo>
                  <a:lnTo>
                    <a:pt x="0" y="141"/>
                  </a:lnTo>
                  <a:cubicBezTo>
                    <a:pt x="17" y="174"/>
                    <a:pt x="50" y="207"/>
                    <a:pt x="83" y="207"/>
                  </a:cubicBezTo>
                  <a:cubicBezTo>
                    <a:pt x="153" y="207"/>
                    <a:pt x="186" y="174"/>
                    <a:pt x="206" y="124"/>
                  </a:cubicBezTo>
                  <a:cubicBezTo>
                    <a:pt x="206" y="87"/>
                    <a:pt x="206" y="71"/>
                    <a:pt x="186" y="38"/>
                  </a:cubicBezTo>
                  <a:cubicBezTo>
                    <a:pt x="169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350325" y="31937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03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7"/>
                    <a:pt x="37" y="173"/>
                    <a:pt x="37" y="190"/>
                  </a:cubicBezTo>
                  <a:cubicBezTo>
                    <a:pt x="56" y="202"/>
                    <a:pt x="78" y="208"/>
                    <a:pt x="100" y="208"/>
                  </a:cubicBezTo>
                  <a:cubicBezTo>
                    <a:pt x="135" y="208"/>
                    <a:pt x="169" y="194"/>
                    <a:pt x="190" y="173"/>
                  </a:cubicBezTo>
                  <a:cubicBezTo>
                    <a:pt x="223" y="120"/>
                    <a:pt x="223" y="54"/>
                    <a:pt x="173" y="17"/>
                  </a:cubicBez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336600" y="318365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3" y="0"/>
                  </a:moveTo>
                  <a:cubicBezTo>
                    <a:pt x="84" y="0"/>
                    <a:pt x="55" y="13"/>
                    <a:pt x="34" y="43"/>
                  </a:cubicBezTo>
                  <a:cubicBezTo>
                    <a:pt x="17" y="60"/>
                    <a:pt x="1" y="93"/>
                    <a:pt x="1" y="109"/>
                  </a:cubicBezTo>
                  <a:cubicBezTo>
                    <a:pt x="1" y="126"/>
                    <a:pt x="17" y="146"/>
                    <a:pt x="17" y="146"/>
                  </a:cubicBezTo>
                  <a:cubicBezTo>
                    <a:pt x="17" y="163"/>
                    <a:pt x="34" y="179"/>
                    <a:pt x="50" y="179"/>
                  </a:cubicBezTo>
                  <a:cubicBezTo>
                    <a:pt x="67" y="202"/>
                    <a:pt x="90" y="211"/>
                    <a:pt x="113" y="211"/>
                  </a:cubicBezTo>
                  <a:cubicBezTo>
                    <a:pt x="141" y="211"/>
                    <a:pt x="170" y="198"/>
                    <a:pt x="190" y="179"/>
                  </a:cubicBezTo>
                  <a:cubicBezTo>
                    <a:pt x="207" y="146"/>
                    <a:pt x="223" y="126"/>
                    <a:pt x="223" y="93"/>
                  </a:cubicBezTo>
                  <a:cubicBezTo>
                    <a:pt x="207" y="76"/>
                    <a:pt x="207" y="43"/>
                    <a:pt x="174" y="23"/>
                  </a:cubicBezTo>
                  <a:cubicBezTo>
                    <a:pt x="158" y="8"/>
                    <a:pt x="136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4354650" y="32392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lnTo>
                    <a:pt x="17" y="169"/>
                  </a:lnTo>
                  <a:cubicBezTo>
                    <a:pt x="33" y="190"/>
                    <a:pt x="70" y="207"/>
                    <a:pt x="87" y="207"/>
                  </a:cubicBezTo>
                  <a:lnTo>
                    <a:pt x="153" y="207"/>
                  </a:lnTo>
                  <a:cubicBezTo>
                    <a:pt x="173" y="190"/>
                    <a:pt x="190" y="169"/>
                    <a:pt x="206" y="153"/>
                  </a:cubicBezTo>
                  <a:lnTo>
                    <a:pt x="206" y="120"/>
                  </a:lnTo>
                  <a:cubicBezTo>
                    <a:pt x="223" y="66"/>
                    <a:pt x="190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4345150" y="320557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3" y="1"/>
                  </a:moveTo>
                  <a:cubicBezTo>
                    <a:pt x="86" y="1"/>
                    <a:pt x="66" y="12"/>
                    <a:pt x="55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1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8" y="177"/>
                    <a:pt x="71" y="197"/>
                    <a:pt x="88" y="197"/>
                  </a:cubicBezTo>
                  <a:cubicBezTo>
                    <a:pt x="99" y="200"/>
                    <a:pt x="109" y="201"/>
                    <a:pt x="119" y="201"/>
                  </a:cubicBezTo>
                  <a:cubicBezTo>
                    <a:pt x="172" y="201"/>
                    <a:pt x="207" y="166"/>
                    <a:pt x="207" y="111"/>
                  </a:cubicBezTo>
                  <a:cubicBezTo>
                    <a:pt x="224" y="94"/>
                    <a:pt x="207" y="57"/>
                    <a:pt x="191" y="40"/>
                  </a:cubicBezTo>
                  <a:cubicBezTo>
                    <a:pt x="174" y="24"/>
                    <a:pt x="158" y="7"/>
                    <a:pt x="121" y="7"/>
                  </a:cubicBezTo>
                  <a:cubicBezTo>
                    <a:pt x="116" y="3"/>
                    <a:pt x="109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321150" y="31974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6" y="1"/>
                  </a:moveTo>
                  <a:cubicBezTo>
                    <a:pt x="106" y="1"/>
                    <a:pt x="96" y="3"/>
                    <a:pt x="87" y="7"/>
                  </a:cubicBezTo>
                  <a:cubicBezTo>
                    <a:pt x="33" y="23"/>
                    <a:pt x="0" y="89"/>
                    <a:pt x="17" y="143"/>
                  </a:cubicBezTo>
                  <a:cubicBezTo>
                    <a:pt x="29" y="178"/>
                    <a:pt x="68" y="207"/>
                    <a:pt x="107" y="207"/>
                  </a:cubicBezTo>
                  <a:cubicBezTo>
                    <a:pt x="123" y="207"/>
                    <a:pt x="139" y="203"/>
                    <a:pt x="153" y="192"/>
                  </a:cubicBezTo>
                  <a:cubicBezTo>
                    <a:pt x="206" y="176"/>
                    <a:pt x="239" y="126"/>
                    <a:pt x="223" y="73"/>
                  </a:cubicBezTo>
                  <a:cubicBezTo>
                    <a:pt x="196" y="33"/>
                    <a:pt x="156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316400" y="32283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12" y="1"/>
                  </a:moveTo>
                  <a:cubicBezTo>
                    <a:pt x="98" y="1"/>
                    <a:pt x="84" y="3"/>
                    <a:pt x="71" y="9"/>
                  </a:cubicBezTo>
                  <a:cubicBezTo>
                    <a:pt x="17" y="25"/>
                    <a:pt x="1" y="91"/>
                    <a:pt x="17" y="145"/>
                  </a:cubicBezTo>
                  <a:cubicBezTo>
                    <a:pt x="17" y="161"/>
                    <a:pt x="34" y="161"/>
                    <a:pt x="34" y="178"/>
                  </a:cubicBezTo>
                  <a:cubicBezTo>
                    <a:pt x="55" y="199"/>
                    <a:pt x="75" y="208"/>
                    <a:pt x="98" y="208"/>
                  </a:cubicBezTo>
                  <a:cubicBezTo>
                    <a:pt x="115" y="208"/>
                    <a:pt x="134" y="203"/>
                    <a:pt x="157" y="194"/>
                  </a:cubicBezTo>
                  <a:cubicBezTo>
                    <a:pt x="190" y="178"/>
                    <a:pt x="207" y="145"/>
                    <a:pt x="223" y="112"/>
                  </a:cubicBezTo>
                  <a:cubicBezTo>
                    <a:pt x="223" y="91"/>
                    <a:pt x="223" y="75"/>
                    <a:pt x="207" y="58"/>
                  </a:cubicBezTo>
                  <a:cubicBezTo>
                    <a:pt x="195" y="21"/>
                    <a:pt x="15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4320325" y="321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9" y="0"/>
                  </a:moveTo>
                  <a:cubicBezTo>
                    <a:pt x="54" y="0"/>
                    <a:pt x="15" y="43"/>
                    <a:pt x="0" y="90"/>
                  </a:cubicBezTo>
                  <a:lnTo>
                    <a:pt x="0" y="139"/>
                  </a:lnTo>
                  <a:cubicBezTo>
                    <a:pt x="17" y="139"/>
                    <a:pt x="17" y="156"/>
                    <a:pt x="17" y="156"/>
                  </a:cubicBezTo>
                  <a:cubicBezTo>
                    <a:pt x="33" y="193"/>
                    <a:pt x="66" y="193"/>
                    <a:pt x="83" y="209"/>
                  </a:cubicBezTo>
                  <a:cubicBezTo>
                    <a:pt x="136" y="209"/>
                    <a:pt x="206" y="176"/>
                    <a:pt x="206" y="123"/>
                  </a:cubicBezTo>
                  <a:cubicBezTo>
                    <a:pt x="206" y="90"/>
                    <a:pt x="206" y="73"/>
                    <a:pt x="186" y="36"/>
                  </a:cubicBezTo>
                  <a:cubicBezTo>
                    <a:pt x="169" y="20"/>
                    <a:pt x="153" y="3"/>
                    <a:pt x="120" y="3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4314650" y="32420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5" y="0"/>
                  </a:moveTo>
                  <a:cubicBezTo>
                    <a:pt x="77" y="0"/>
                    <a:pt x="48" y="13"/>
                    <a:pt x="21" y="40"/>
                  </a:cubicBezTo>
                  <a:cubicBezTo>
                    <a:pt x="1" y="56"/>
                    <a:pt x="1" y="94"/>
                    <a:pt x="1" y="110"/>
                  </a:cubicBezTo>
                  <a:cubicBezTo>
                    <a:pt x="1" y="127"/>
                    <a:pt x="1" y="127"/>
                    <a:pt x="21" y="143"/>
                  </a:cubicBezTo>
                  <a:cubicBezTo>
                    <a:pt x="21" y="160"/>
                    <a:pt x="38" y="180"/>
                    <a:pt x="38" y="180"/>
                  </a:cubicBezTo>
                  <a:cubicBezTo>
                    <a:pt x="71" y="197"/>
                    <a:pt x="87" y="213"/>
                    <a:pt x="124" y="213"/>
                  </a:cubicBezTo>
                  <a:cubicBezTo>
                    <a:pt x="141" y="197"/>
                    <a:pt x="174" y="197"/>
                    <a:pt x="190" y="160"/>
                  </a:cubicBezTo>
                  <a:cubicBezTo>
                    <a:pt x="207" y="143"/>
                    <a:pt x="207" y="127"/>
                    <a:pt x="207" y="94"/>
                  </a:cubicBezTo>
                  <a:cubicBezTo>
                    <a:pt x="207" y="56"/>
                    <a:pt x="190" y="40"/>
                    <a:pt x="174" y="23"/>
                  </a:cubicBezTo>
                  <a:cubicBezTo>
                    <a:pt x="151" y="9"/>
                    <a:pt x="128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4325475" y="32520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2" y="0"/>
                    <a:pt x="92" y="2"/>
                    <a:pt x="83" y="5"/>
                  </a:cubicBezTo>
                  <a:cubicBezTo>
                    <a:pt x="33" y="38"/>
                    <a:pt x="0" y="91"/>
                    <a:pt x="33" y="141"/>
                  </a:cubicBezTo>
                  <a:cubicBezTo>
                    <a:pt x="47" y="185"/>
                    <a:pt x="86" y="215"/>
                    <a:pt x="136" y="215"/>
                  </a:cubicBezTo>
                  <a:cubicBezTo>
                    <a:pt x="147" y="215"/>
                    <a:pt x="158" y="214"/>
                    <a:pt x="170" y="211"/>
                  </a:cubicBezTo>
                  <a:cubicBezTo>
                    <a:pt x="223" y="174"/>
                    <a:pt x="240" y="124"/>
                    <a:pt x="223" y="71"/>
                  </a:cubicBezTo>
                  <a:cubicBezTo>
                    <a:pt x="210" y="30"/>
                    <a:pt x="16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4330625" y="32263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67" y="0"/>
                  </a:moveTo>
                  <a:cubicBezTo>
                    <a:pt x="50" y="17"/>
                    <a:pt x="34" y="33"/>
                    <a:pt x="17" y="50"/>
                  </a:cubicBezTo>
                  <a:cubicBezTo>
                    <a:pt x="1" y="66"/>
                    <a:pt x="1" y="103"/>
                    <a:pt x="17" y="136"/>
                  </a:cubicBezTo>
                  <a:cubicBezTo>
                    <a:pt x="31" y="180"/>
                    <a:pt x="67" y="210"/>
                    <a:pt x="118" y="210"/>
                  </a:cubicBezTo>
                  <a:cubicBezTo>
                    <a:pt x="129" y="210"/>
                    <a:pt x="141" y="209"/>
                    <a:pt x="153" y="206"/>
                  </a:cubicBezTo>
                  <a:cubicBezTo>
                    <a:pt x="207" y="169"/>
                    <a:pt x="223" y="120"/>
                    <a:pt x="207" y="66"/>
                  </a:cubicBezTo>
                  <a:cubicBezTo>
                    <a:pt x="186" y="33"/>
                    <a:pt x="170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326300" y="323780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3" y="21"/>
                    <a:pt x="0" y="91"/>
                    <a:pt x="17" y="145"/>
                  </a:cubicBezTo>
                  <a:cubicBezTo>
                    <a:pt x="41" y="181"/>
                    <a:pt x="75" y="208"/>
                    <a:pt x="111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07" y="178"/>
                    <a:pt x="240" y="124"/>
                    <a:pt x="223" y="75"/>
                  </a:cubicBezTo>
                  <a:cubicBezTo>
                    <a:pt x="209" y="31"/>
                    <a:pt x="159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331450" y="3209850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96" y="0"/>
                  </a:moveTo>
                  <a:cubicBezTo>
                    <a:pt x="64" y="0"/>
                    <a:pt x="35" y="13"/>
                    <a:pt x="17" y="43"/>
                  </a:cubicBezTo>
                  <a:cubicBezTo>
                    <a:pt x="1" y="59"/>
                    <a:pt x="1" y="76"/>
                    <a:pt x="1" y="109"/>
                  </a:cubicBezTo>
                  <a:lnTo>
                    <a:pt x="1" y="129"/>
                  </a:lnTo>
                  <a:cubicBezTo>
                    <a:pt x="17" y="146"/>
                    <a:pt x="17" y="162"/>
                    <a:pt x="34" y="179"/>
                  </a:cubicBezTo>
                  <a:cubicBezTo>
                    <a:pt x="58" y="193"/>
                    <a:pt x="84" y="202"/>
                    <a:pt x="110" y="202"/>
                  </a:cubicBezTo>
                  <a:cubicBezTo>
                    <a:pt x="141" y="202"/>
                    <a:pt x="170" y="189"/>
                    <a:pt x="190" y="162"/>
                  </a:cubicBezTo>
                  <a:cubicBezTo>
                    <a:pt x="223" y="109"/>
                    <a:pt x="223" y="59"/>
                    <a:pt x="174" y="26"/>
                  </a:cubicBezTo>
                  <a:cubicBezTo>
                    <a:pt x="149" y="9"/>
                    <a:pt x="12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357225" y="321287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2" y="0"/>
                  </a:moveTo>
                  <a:cubicBezTo>
                    <a:pt x="98" y="0"/>
                    <a:pt x="83" y="3"/>
                    <a:pt x="70" y="8"/>
                  </a:cubicBezTo>
                  <a:cubicBezTo>
                    <a:pt x="17" y="25"/>
                    <a:pt x="0" y="74"/>
                    <a:pt x="17" y="144"/>
                  </a:cubicBezTo>
                  <a:cubicBezTo>
                    <a:pt x="17" y="144"/>
                    <a:pt x="33" y="161"/>
                    <a:pt x="33" y="177"/>
                  </a:cubicBezTo>
                  <a:cubicBezTo>
                    <a:pt x="59" y="189"/>
                    <a:pt x="83" y="202"/>
                    <a:pt x="112" y="202"/>
                  </a:cubicBezTo>
                  <a:cubicBezTo>
                    <a:pt x="125" y="202"/>
                    <a:pt x="138" y="200"/>
                    <a:pt x="153" y="194"/>
                  </a:cubicBezTo>
                  <a:cubicBezTo>
                    <a:pt x="190" y="177"/>
                    <a:pt x="206" y="144"/>
                    <a:pt x="206" y="111"/>
                  </a:cubicBezTo>
                  <a:cubicBezTo>
                    <a:pt x="223" y="91"/>
                    <a:pt x="206" y="74"/>
                    <a:pt x="206" y="58"/>
                  </a:cubicBezTo>
                  <a:cubicBezTo>
                    <a:pt x="194" y="21"/>
                    <a:pt x="153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4383825" y="3127525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70" y="0"/>
                  </a:moveTo>
                  <a:cubicBezTo>
                    <a:pt x="54" y="21"/>
                    <a:pt x="37" y="37"/>
                    <a:pt x="17" y="54"/>
                  </a:cubicBezTo>
                  <a:cubicBezTo>
                    <a:pt x="0" y="70"/>
                    <a:pt x="0" y="103"/>
                    <a:pt x="17" y="140"/>
                  </a:cubicBezTo>
                  <a:cubicBezTo>
                    <a:pt x="17" y="173"/>
                    <a:pt x="70" y="206"/>
                    <a:pt x="103" y="206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4200450" y="3262450"/>
              <a:ext cx="5175" cy="2175"/>
            </a:xfrm>
            <a:custGeom>
              <a:avLst/>
              <a:gdLst/>
              <a:ahLst/>
              <a:cxnLst/>
              <a:rect l="l" t="t" r="r" b="b"/>
              <a:pathLst>
                <a:path w="207" h="87" extrusionOk="0">
                  <a:moveTo>
                    <a:pt x="120" y="0"/>
                  </a:moveTo>
                  <a:cubicBezTo>
                    <a:pt x="70" y="0"/>
                    <a:pt x="33" y="17"/>
                    <a:pt x="0" y="50"/>
                  </a:cubicBezTo>
                  <a:cubicBezTo>
                    <a:pt x="70" y="66"/>
                    <a:pt x="136" y="87"/>
                    <a:pt x="207" y="87"/>
                  </a:cubicBezTo>
                  <a:cubicBezTo>
                    <a:pt x="207" y="87"/>
                    <a:pt x="190" y="66"/>
                    <a:pt x="190" y="50"/>
                  </a:cubicBezTo>
                  <a:cubicBezTo>
                    <a:pt x="174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086250" y="3216875"/>
              <a:ext cx="1675" cy="1775"/>
            </a:xfrm>
            <a:custGeom>
              <a:avLst/>
              <a:gdLst/>
              <a:ahLst/>
              <a:cxnLst/>
              <a:rect l="l" t="t" r="r" b="b"/>
              <a:pathLst>
                <a:path w="67" h="71" extrusionOk="0">
                  <a:moveTo>
                    <a:pt x="0" y="1"/>
                  </a:moveTo>
                  <a:lnTo>
                    <a:pt x="0" y="1"/>
                  </a:lnTo>
                  <a:cubicBezTo>
                    <a:pt x="17" y="34"/>
                    <a:pt x="50" y="54"/>
                    <a:pt x="66" y="71"/>
                  </a:cubicBezTo>
                  <a:cubicBezTo>
                    <a:pt x="66" y="54"/>
                    <a:pt x="50" y="34"/>
                    <a:pt x="50" y="34"/>
                  </a:cubicBezTo>
                  <a:cubicBezTo>
                    <a:pt x="33" y="17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4222400" y="3265425"/>
              <a:ext cx="5175" cy="2600"/>
            </a:xfrm>
            <a:custGeom>
              <a:avLst/>
              <a:gdLst/>
              <a:ahLst/>
              <a:cxnLst/>
              <a:rect l="l" t="t" r="r" b="b"/>
              <a:pathLst>
                <a:path w="207" h="104" extrusionOk="0">
                  <a:moveTo>
                    <a:pt x="120" y="1"/>
                  </a:moveTo>
                  <a:cubicBezTo>
                    <a:pt x="104" y="1"/>
                    <a:pt x="83" y="1"/>
                    <a:pt x="67" y="17"/>
                  </a:cubicBezTo>
                  <a:cubicBezTo>
                    <a:pt x="34" y="17"/>
                    <a:pt x="17" y="50"/>
                    <a:pt x="1" y="71"/>
                  </a:cubicBezTo>
                  <a:cubicBezTo>
                    <a:pt x="67" y="87"/>
                    <a:pt x="137" y="87"/>
                    <a:pt x="207" y="104"/>
                  </a:cubicBezTo>
                  <a:lnTo>
                    <a:pt x="207" y="71"/>
                  </a:lnTo>
                  <a:cubicBezTo>
                    <a:pt x="186" y="34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4139950" y="3245075"/>
              <a:ext cx="4250" cy="2350"/>
            </a:xfrm>
            <a:custGeom>
              <a:avLst/>
              <a:gdLst/>
              <a:ahLst/>
              <a:cxnLst/>
              <a:rect l="l" t="t" r="r" b="b"/>
              <a:pathLst>
                <a:path w="170" h="94" extrusionOk="0">
                  <a:moveTo>
                    <a:pt x="63" y="0"/>
                  </a:moveTo>
                  <a:cubicBezTo>
                    <a:pt x="48" y="0"/>
                    <a:pt x="33" y="2"/>
                    <a:pt x="17" y="7"/>
                  </a:cubicBezTo>
                  <a:lnTo>
                    <a:pt x="0" y="23"/>
                  </a:lnTo>
                  <a:cubicBezTo>
                    <a:pt x="17" y="40"/>
                    <a:pt x="50" y="40"/>
                    <a:pt x="83" y="60"/>
                  </a:cubicBezTo>
                  <a:cubicBezTo>
                    <a:pt x="120" y="77"/>
                    <a:pt x="136" y="77"/>
                    <a:pt x="169" y="93"/>
                  </a:cubicBezTo>
                  <a:cubicBezTo>
                    <a:pt x="169" y="77"/>
                    <a:pt x="169" y="77"/>
                    <a:pt x="153" y="60"/>
                  </a:cubicBezTo>
                  <a:cubicBezTo>
                    <a:pt x="140" y="20"/>
                    <a:pt x="10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4299200" y="3262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105" y="1"/>
                  </a:moveTo>
                  <a:cubicBezTo>
                    <a:pt x="76" y="1"/>
                    <a:pt x="48" y="13"/>
                    <a:pt x="21" y="40"/>
                  </a:cubicBezTo>
                  <a:cubicBezTo>
                    <a:pt x="0" y="57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0"/>
                    <a:pt x="21" y="176"/>
                    <a:pt x="37" y="176"/>
                  </a:cubicBezTo>
                  <a:lnTo>
                    <a:pt x="54" y="197"/>
                  </a:lnTo>
                  <a:lnTo>
                    <a:pt x="173" y="197"/>
                  </a:lnTo>
                  <a:cubicBezTo>
                    <a:pt x="173" y="176"/>
                    <a:pt x="190" y="176"/>
                    <a:pt x="190" y="176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3"/>
                    <a:pt x="190" y="40"/>
                    <a:pt x="173" y="24"/>
                  </a:cubicBezTo>
                  <a:cubicBezTo>
                    <a:pt x="151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247250" y="3268250"/>
              <a:ext cx="3925" cy="1025"/>
            </a:xfrm>
            <a:custGeom>
              <a:avLst/>
              <a:gdLst/>
              <a:ahLst/>
              <a:cxnLst/>
              <a:rect l="l" t="t" r="r" b="b"/>
              <a:pathLst>
                <a:path w="157" h="41" extrusionOk="0">
                  <a:moveTo>
                    <a:pt x="77" y="1"/>
                  </a:moveTo>
                  <a:cubicBezTo>
                    <a:pt x="64" y="1"/>
                    <a:pt x="51" y="3"/>
                    <a:pt x="37" y="7"/>
                  </a:cubicBezTo>
                  <a:cubicBezTo>
                    <a:pt x="37" y="24"/>
                    <a:pt x="17" y="24"/>
                    <a:pt x="0" y="40"/>
                  </a:cubicBezTo>
                  <a:lnTo>
                    <a:pt x="157" y="40"/>
                  </a:lnTo>
                  <a:cubicBezTo>
                    <a:pt x="145" y="16"/>
                    <a:pt x="113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4382175" y="3204400"/>
              <a:ext cx="4250" cy="5100"/>
            </a:xfrm>
            <a:custGeom>
              <a:avLst/>
              <a:gdLst/>
              <a:ahLst/>
              <a:cxnLst/>
              <a:rect l="l" t="t" r="r" b="b"/>
              <a:pathLst>
                <a:path w="170" h="204" extrusionOk="0">
                  <a:moveTo>
                    <a:pt x="83" y="1"/>
                  </a:moveTo>
                  <a:cubicBezTo>
                    <a:pt x="33" y="17"/>
                    <a:pt x="0" y="87"/>
                    <a:pt x="33" y="141"/>
                  </a:cubicBezTo>
                  <a:cubicBezTo>
                    <a:pt x="45" y="177"/>
                    <a:pt x="76" y="204"/>
                    <a:pt x="117" y="204"/>
                  </a:cubicBezTo>
                  <a:cubicBezTo>
                    <a:pt x="133" y="204"/>
                    <a:pt x="151" y="200"/>
                    <a:pt x="169" y="191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4276925" y="3256350"/>
              <a:ext cx="5175" cy="5425"/>
            </a:xfrm>
            <a:custGeom>
              <a:avLst/>
              <a:gdLst/>
              <a:ahLst/>
              <a:cxnLst/>
              <a:rect l="l" t="t" r="r" b="b"/>
              <a:pathLst>
                <a:path w="207" h="217" extrusionOk="0">
                  <a:moveTo>
                    <a:pt x="87" y="1"/>
                  </a:moveTo>
                  <a:cubicBezTo>
                    <a:pt x="67" y="1"/>
                    <a:pt x="34" y="21"/>
                    <a:pt x="17" y="38"/>
                  </a:cubicBezTo>
                  <a:cubicBezTo>
                    <a:pt x="1" y="71"/>
                    <a:pt x="1" y="87"/>
                    <a:pt x="1" y="124"/>
                  </a:cubicBezTo>
                  <a:lnTo>
                    <a:pt x="1" y="141"/>
                  </a:lnTo>
                  <a:cubicBezTo>
                    <a:pt x="17" y="157"/>
                    <a:pt x="17" y="174"/>
                    <a:pt x="34" y="190"/>
                  </a:cubicBezTo>
                  <a:cubicBezTo>
                    <a:pt x="58" y="207"/>
                    <a:pt x="81" y="217"/>
                    <a:pt x="105" y="217"/>
                  </a:cubicBezTo>
                  <a:cubicBezTo>
                    <a:pt x="133" y="217"/>
                    <a:pt x="161" y="203"/>
                    <a:pt x="190" y="174"/>
                  </a:cubicBezTo>
                  <a:cubicBezTo>
                    <a:pt x="207" y="157"/>
                    <a:pt x="207" y="124"/>
                    <a:pt x="207" y="104"/>
                  </a:cubicBezTo>
                  <a:cubicBezTo>
                    <a:pt x="207" y="71"/>
                    <a:pt x="190" y="54"/>
                    <a:pt x="170" y="38"/>
                  </a:cubicBezTo>
                  <a:cubicBezTo>
                    <a:pt x="137" y="2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376500" y="3180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7" y="0"/>
                  </a:moveTo>
                  <a:cubicBezTo>
                    <a:pt x="59" y="0"/>
                    <a:pt x="34" y="28"/>
                    <a:pt x="21" y="58"/>
                  </a:cubicBezTo>
                  <a:cubicBezTo>
                    <a:pt x="0" y="75"/>
                    <a:pt x="0" y="75"/>
                    <a:pt x="0" y="91"/>
                  </a:cubicBezTo>
                  <a:lnTo>
                    <a:pt x="0" y="141"/>
                  </a:lnTo>
                  <a:cubicBezTo>
                    <a:pt x="21" y="161"/>
                    <a:pt x="37" y="178"/>
                    <a:pt x="70" y="194"/>
                  </a:cubicBezTo>
                  <a:cubicBezTo>
                    <a:pt x="70" y="194"/>
                    <a:pt x="87" y="194"/>
                    <a:pt x="87" y="211"/>
                  </a:cubicBezTo>
                  <a:cubicBezTo>
                    <a:pt x="157" y="211"/>
                    <a:pt x="206" y="178"/>
                    <a:pt x="206" y="108"/>
                  </a:cubicBezTo>
                  <a:cubicBezTo>
                    <a:pt x="206" y="91"/>
                    <a:pt x="206" y="58"/>
                    <a:pt x="190" y="38"/>
                  </a:cubicBezTo>
                  <a:cubicBezTo>
                    <a:pt x="173" y="21"/>
                    <a:pt x="157" y="5"/>
                    <a:pt x="124" y="5"/>
                  </a:cubicBezTo>
                  <a:cubicBezTo>
                    <a:pt x="114" y="2"/>
                    <a:pt x="105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4372675" y="3195275"/>
              <a:ext cx="5175" cy="4925"/>
            </a:xfrm>
            <a:custGeom>
              <a:avLst/>
              <a:gdLst/>
              <a:ahLst/>
              <a:cxnLst/>
              <a:rect l="l" t="t" r="r" b="b"/>
              <a:pathLst>
                <a:path w="207" h="197" extrusionOk="0">
                  <a:moveTo>
                    <a:pt x="97" y="1"/>
                  </a:moveTo>
                  <a:cubicBezTo>
                    <a:pt x="65" y="1"/>
                    <a:pt x="35" y="13"/>
                    <a:pt x="17" y="40"/>
                  </a:cubicBezTo>
                  <a:cubicBezTo>
                    <a:pt x="1" y="57"/>
                    <a:pt x="1" y="73"/>
                    <a:pt x="1" y="110"/>
                  </a:cubicBezTo>
                  <a:lnTo>
                    <a:pt x="1" y="127"/>
                  </a:lnTo>
                  <a:cubicBezTo>
                    <a:pt x="17" y="143"/>
                    <a:pt x="17" y="160"/>
                    <a:pt x="34" y="176"/>
                  </a:cubicBezTo>
                  <a:cubicBezTo>
                    <a:pt x="50" y="197"/>
                    <a:pt x="87" y="197"/>
                    <a:pt x="120" y="197"/>
                  </a:cubicBezTo>
                  <a:cubicBezTo>
                    <a:pt x="137" y="197"/>
                    <a:pt x="174" y="176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4205200" y="32160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36" y="1"/>
                  </a:moveTo>
                  <a:cubicBezTo>
                    <a:pt x="103" y="1"/>
                    <a:pt x="70" y="17"/>
                    <a:pt x="33" y="34"/>
                  </a:cubicBezTo>
                  <a:cubicBezTo>
                    <a:pt x="17" y="50"/>
                    <a:pt x="17" y="67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33" y="170"/>
                    <a:pt x="50" y="207"/>
                    <a:pt x="103" y="207"/>
                  </a:cubicBezTo>
                  <a:cubicBezTo>
                    <a:pt x="153" y="207"/>
                    <a:pt x="206" y="170"/>
                    <a:pt x="223" y="120"/>
                  </a:cubicBezTo>
                  <a:cubicBezTo>
                    <a:pt x="223" y="104"/>
                    <a:pt x="223" y="67"/>
                    <a:pt x="206" y="50"/>
                  </a:cubicBezTo>
                  <a:cubicBezTo>
                    <a:pt x="190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368775" y="3222775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5" y="1"/>
                  </a:moveTo>
                  <a:cubicBezTo>
                    <a:pt x="58" y="1"/>
                    <a:pt x="21" y="47"/>
                    <a:pt x="21" y="90"/>
                  </a:cubicBezTo>
                  <a:cubicBezTo>
                    <a:pt x="0" y="107"/>
                    <a:pt x="21" y="128"/>
                    <a:pt x="21" y="144"/>
                  </a:cubicBezTo>
                  <a:cubicBezTo>
                    <a:pt x="37" y="177"/>
                    <a:pt x="54" y="210"/>
                    <a:pt x="103" y="210"/>
                  </a:cubicBezTo>
                  <a:cubicBezTo>
                    <a:pt x="157" y="210"/>
                    <a:pt x="206" y="177"/>
                    <a:pt x="227" y="128"/>
                  </a:cubicBezTo>
                  <a:cubicBezTo>
                    <a:pt x="227" y="90"/>
                    <a:pt x="227" y="74"/>
                    <a:pt x="206" y="41"/>
                  </a:cubicBezTo>
                  <a:cubicBezTo>
                    <a:pt x="190" y="24"/>
                    <a:pt x="157" y="4"/>
                    <a:pt x="140" y="4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4364125" y="31709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67" y="1"/>
                    <a:pt x="17" y="38"/>
                    <a:pt x="1" y="88"/>
                  </a:cubicBezTo>
                  <a:cubicBezTo>
                    <a:pt x="1" y="104"/>
                    <a:pt x="1" y="120"/>
                    <a:pt x="17" y="141"/>
                  </a:cubicBezTo>
                  <a:lnTo>
                    <a:pt x="17" y="174"/>
                  </a:lnTo>
                  <a:cubicBezTo>
                    <a:pt x="34" y="191"/>
                    <a:pt x="67" y="207"/>
                    <a:pt x="83" y="207"/>
                  </a:cubicBezTo>
                  <a:cubicBezTo>
                    <a:pt x="92" y="209"/>
                    <a:pt x="101" y="210"/>
                    <a:pt x="110" y="210"/>
                  </a:cubicBezTo>
                  <a:cubicBezTo>
                    <a:pt x="166" y="210"/>
                    <a:pt x="207" y="167"/>
                    <a:pt x="207" y="120"/>
                  </a:cubicBezTo>
                  <a:cubicBezTo>
                    <a:pt x="223" y="104"/>
                    <a:pt x="207" y="71"/>
                    <a:pt x="186" y="55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4378650" y="3153175"/>
              <a:ext cx="6125" cy="5425"/>
            </a:xfrm>
            <a:custGeom>
              <a:avLst/>
              <a:gdLst/>
              <a:ahLst/>
              <a:cxnLst/>
              <a:rect l="l" t="t" r="r" b="b"/>
              <a:pathLst>
                <a:path w="245" h="217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51" y="185"/>
                    <a:pt x="86" y="217"/>
                    <a:pt x="127" y="217"/>
                  </a:cubicBezTo>
                  <a:cubicBezTo>
                    <a:pt x="137" y="217"/>
                    <a:pt x="147" y="215"/>
                    <a:pt x="158" y="211"/>
                  </a:cubicBezTo>
                  <a:cubicBezTo>
                    <a:pt x="224" y="178"/>
                    <a:pt x="244" y="129"/>
                    <a:pt x="224" y="75"/>
                  </a:cubicBezTo>
                  <a:cubicBezTo>
                    <a:pt x="210" y="34"/>
                    <a:pt x="161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4379575" y="31390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11" y="1"/>
                  </a:moveTo>
                  <a:cubicBezTo>
                    <a:pt x="102" y="1"/>
                    <a:pt x="93" y="2"/>
                    <a:pt x="83" y="5"/>
                  </a:cubicBezTo>
                  <a:cubicBezTo>
                    <a:pt x="34" y="22"/>
                    <a:pt x="1" y="92"/>
                    <a:pt x="17" y="141"/>
                  </a:cubicBezTo>
                  <a:cubicBezTo>
                    <a:pt x="41" y="180"/>
                    <a:pt x="76" y="208"/>
                    <a:pt x="112" y="208"/>
                  </a:cubicBezTo>
                  <a:cubicBezTo>
                    <a:pt x="126" y="208"/>
                    <a:pt x="140" y="204"/>
                    <a:pt x="154" y="195"/>
                  </a:cubicBezTo>
                  <a:cubicBezTo>
                    <a:pt x="207" y="178"/>
                    <a:pt x="240" y="125"/>
                    <a:pt x="224" y="75"/>
                  </a:cubicBezTo>
                  <a:cubicBezTo>
                    <a:pt x="193" y="31"/>
                    <a:pt x="15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4377000" y="3166150"/>
              <a:ext cx="5200" cy="5275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105" y="1"/>
                  </a:moveTo>
                  <a:cubicBezTo>
                    <a:pt x="71" y="1"/>
                    <a:pt x="37" y="16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3" y="205"/>
                    <a:pt x="74" y="211"/>
                    <a:pt x="96" y="211"/>
                  </a:cubicBezTo>
                  <a:cubicBezTo>
                    <a:pt x="131" y="211"/>
                    <a:pt x="166" y="195"/>
                    <a:pt x="186" y="174"/>
                  </a:cubicBezTo>
                  <a:cubicBezTo>
                    <a:pt x="207" y="158"/>
                    <a:pt x="207" y="125"/>
                    <a:pt x="207" y="88"/>
                  </a:cubicBezTo>
                  <a:cubicBezTo>
                    <a:pt x="207" y="71"/>
                    <a:pt x="186" y="38"/>
                    <a:pt x="170" y="22"/>
                  </a:cubicBezTo>
                  <a:cubicBezTo>
                    <a:pt x="150" y="7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362375" y="318512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37" y="1"/>
                  </a:moveTo>
                  <a:cubicBezTo>
                    <a:pt x="104" y="1"/>
                    <a:pt x="71" y="1"/>
                    <a:pt x="50" y="17"/>
                  </a:cubicBezTo>
                  <a:cubicBezTo>
                    <a:pt x="33" y="34"/>
                    <a:pt x="17" y="50"/>
                    <a:pt x="17" y="87"/>
                  </a:cubicBezTo>
                  <a:cubicBezTo>
                    <a:pt x="0" y="104"/>
                    <a:pt x="17" y="120"/>
                    <a:pt x="17" y="137"/>
                  </a:cubicBezTo>
                  <a:cubicBezTo>
                    <a:pt x="17" y="137"/>
                    <a:pt x="17" y="153"/>
                    <a:pt x="33" y="153"/>
                  </a:cubicBezTo>
                  <a:cubicBezTo>
                    <a:pt x="50" y="191"/>
                    <a:pt x="71" y="191"/>
                    <a:pt x="104" y="207"/>
                  </a:cubicBezTo>
                  <a:cubicBezTo>
                    <a:pt x="153" y="207"/>
                    <a:pt x="207" y="170"/>
                    <a:pt x="223" y="120"/>
                  </a:cubicBezTo>
                  <a:cubicBezTo>
                    <a:pt x="223" y="87"/>
                    <a:pt x="223" y="50"/>
                    <a:pt x="207" y="34"/>
                  </a:cubicBezTo>
                  <a:cubicBezTo>
                    <a:pt x="190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4370925" y="32073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14" y="0"/>
                  </a:moveTo>
                  <a:cubicBezTo>
                    <a:pt x="105" y="0"/>
                    <a:pt x="96" y="2"/>
                    <a:pt x="87" y="4"/>
                  </a:cubicBezTo>
                  <a:cubicBezTo>
                    <a:pt x="38" y="42"/>
                    <a:pt x="1" y="91"/>
                    <a:pt x="38" y="145"/>
                  </a:cubicBezTo>
                  <a:cubicBezTo>
                    <a:pt x="38" y="161"/>
                    <a:pt x="38" y="178"/>
                    <a:pt x="54" y="178"/>
                  </a:cubicBezTo>
                  <a:cubicBezTo>
                    <a:pt x="87" y="211"/>
                    <a:pt x="120" y="211"/>
                    <a:pt x="157" y="211"/>
                  </a:cubicBezTo>
                  <a:cubicBezTo>
                    <a:pt x="207" y="194"/>
                    <a:pt x="223" y="161"/>
                    <a:pt x="223" y="108"/>
                  </a:cubicBezTo>
                  <a:lnTo>
                    <a:pt x="223" y="75"/>
                  </a:lnTo>
                  <a:cubicBezTo>
                    <a:pt x="210" y="33"/>
                    <a:pt x="161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4236100" y="3258825"/>
              <a:ext cx="5600" cy="5150"/>
            </a:xfrm>
            <a:custGeom>
              <a:avLst/>
              <a:gdLst/>
              <a:ahLst/>
              <a:cxnLst/>
              <a:rect l="l" t="t" r="r" b="b"/>
              <a:pathLst>
                <a:path w="224" h="206" extrusionOk="0">
                  <a:moveTo>
                    <a:pt x="112" y="1"/>
                  </a:moveTo>
                  <a:cubicBezTo>
                    <a:pt x="104" y="1"/>
                    <a:pt x="96" y="2"/>
                    <a:pt x="87" y="5"/>
                  </a:cubicBezTo>
                  <a:cubicBezTo>
                    <a:pt x="34" y="25"/>
                    <a:pt x="1" y="91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72" y="197"/>
                    <a:pt x="92" y="205"/>
                    <a:pt x="112" y="205"/>
                  </a:cubicBezTo>
                  <a:cubicBezTo>
                    <a:pt x="126" y="205"/>
                    <a:pt x="140" y="201"/>
                    <a:pt x="153" y="195"/>
                  </a:cubicBezTo>
                  <a:cubicBezTo>
                    <a:pt x="191" y="195"/>
                    <a:pt x="224" y="162"/>
                    <a:pt x="224" y="108"/>
                  </a:cubicBezTo>
                  <a:lnTo>
                    <a:pt x="224" y="75"/>
                  </a:lnTo>
                  <a:cubicBezTo>
                    <a:pt x="196" y="34"/>
                    <a:pt x="154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240850" y="3227925"/>
              <a:ext cx="6000" cy="5400"/>
            </a:xfrm>
            <a:custGeom>
              <a:avLst/>
              <a:gdLst/>
              <a:ahLst/>
              <a:cxnLst/>
              <a:rect l="l" t="t" r="r" b="b"/>
              <a:pathLst>
                <a:path w="240" h="216" extrusionOk="0">
                  <a:moveTo>
                    <a:pt x="113" y="0"/>
                  </a:moveTo>
                  <a:cubicBezTo>
                    <a:pt x="104" y="0"/>
                    <a:pt x="95" y="1"/>
                    <a:pt x="87" y="4"/>
                  </a:cubicBezTo>
                  <a:cubicBezTo>
                    <a:pt x="34" y="41"/>
                    <a:pt x="1" y="91"/>
                    <a:pt x="34" y="144"/>
                  </a:cubicBezTo>
                  <a:cubicBezTo>
                    <a:pt x="47" y="184"/>
                    <a:pt x="84" y="216"/>
                    <a:pt x="133" y="216"/>
                  </a:cubicBezTo>
                  <a:cubicBezTo>
                    <a:pt x="145" y="216"/>
                    <a:pt x="157" y="214"/>
                    <a:pt x="170" y="210"/>
                  </a:cubicBezTo>
                  <a:cubicBezTo>
                    <a:pt x="223" y="177"/>
                    <a:pt x="240" y="128"/>
                    <a:pt x="223" y="74"/>
                  </a:cubicBezTo>
                  <a:cubicBezTo>
                    <a:pt x="209" y="33"/>
                    <a:pt x="15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239925" y="32469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4" y="1"/>
                  </a:moveTo>
                  <a:cubicBezTo>
                    <a:pt x="71" y="1"/>
                    <a:pt x="21" y="34"/>
                    <a:pt x="21" y="87"/>
                  </a:cubicBezTo>
                  <a:cubicBezTo>
                    <a:pt x="0" y="104"/>
                    <a:pt x="0" y="120"/>
                    <a:pt x="21" y="137"/>
                  </a:cubicBezTo>
                  <a:cubicBezTo>
                    <a:pt x="21" y="153"/>
                    <a:pt x="21" y="153"/>
                    <a:pt x="38" y="153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7" y="207"/>
                    <a:pt x="207" y="170"/>
                    <a:pt x="227" y="120"/>
                  </a:cubicBezTo>
                  <a:cubicBezTo>
                    <a:pt x="227" y="87"/>
                    <a:pt x="207" y="67"/>
                    <a:pt x="190" y="34"/>
                  </a:cubicBezTo>
                  <a:cubicBezTo>
                    <a:pt x="190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231375" y="32075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23" y="1"/>
                  </a:moveTo>
                  <a:cubicBezTo>
                    <a:pt x="107" y="1"/>
                    <a:pt x="89" y="6"/>
                    <a:pt x="70" y="16"/>
                  </a:cubicBezTo>
                  <a:cubicBezTo>
                    <a:pt x="17" y="33"/>
                    <a:pt x="0" y="82"/>
                    <a:pt x="17" y="136"/>
                  </a:cubicBezTo>
                  <a:cubicBezTo>
                    <a:pt x="29" y="185"/>
                    <a:pt x="72" y="209"/>
                    <a:pt x="115" y="209"/>
                  </a:cubicBezTo>
                  <a:cubicBezTo>
                    <a:pt x="129" y="209"/>
                    <a:pt x="144" y="207"/>
                    <a:pt x="157" y="202"/>
                  </a:cubicBezTo>
                  <a:cubicBezTo>
                    <a:pt x="206" y="185"/>
                    <a:pt x="239" y="119"/>
                    <a:pt x="206" y="66"/>
                  </a:cubicBezTo>
                  <a:cubicBezTo>
                    <a:pt x="195" y="30"/>
                    <a:pt x="164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4250225" y="3256875"/>
              <a:ext cx="6100" cy="5275"/>
            </a:xfrm>
            <a:custGeom>
              <a:avLst/>
              <a:gdLst/>
              <a:ahLst/>
              <a:cxnLst/>
              <a:rect l="l" t="t" r="r" b="b"/>
              <a:pathLst>
                <a:path w="244" h="211" extrusionOk="0">
                  <a:moveTo>
                    <a:pt x="87" y="0"/>
                  </a:moveTo>
                  <a:cubicBezTo>
                    <a:pt x="54" y="17"/>
                    <a:pt x="38" y="33"/>
                    <a:pt x="38" y="50"/>
                  </a:cubicBezTo>
                  <a:cubicBezTo>
                    <a:pt x="21" y="83"/>
                    <a:pt x="1" y="120"/>
                    <a:pt x="21" y="136"/>
                  </a:cubicBezTo>
                  <a:cubicBezTo>
                    <a:pt x="35" y="178"/>
                    <a:pt x="83" y="211"/>
                    <a:pt x="130" y="211"/>
                  </a:cubicBezTo>
                  <a:cubicBezTo>
                    <a:pt x="139" y="211"/>
                    <a:pt x="149" y="209"/>
                    <a:pt x="157" y="207"/>
                  </a:cubicBezTo>
                  <a:cubicBezTo>
                    <a:pt x="207" y="186"/>
                    <a:pt x="244" y="120"/>
                    <a:pt x="228" y="66"/>
                  </a:cubicBezTo>
                  <a:cubicBezTo>
                    <a:pt x="207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230550" y="323565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99" y="0"/>
                  </a:moveTo>
                  <a:cubicBezTo>
                    <a:pt x="89" y="0"/>
                    <a:pt x="78" y="2"/>
                    <a:pt x="66" y="4"/>
                  </a:cubicBezTo>
                  <a:cubicBezTo>
                    <a:pt x="17" y="25"/>
                    <a:pt x="0" y="91"/>
                    <a:pt x="17" y="144"/>
                  </a:cubicBezTo>
                  <a:cubicBezTo>
                    <a:pt x="29" y="180"/>
                    <a:pt x="68" y="209"/>
                    <a:pt x="107" y="209"/>
                  </a:cubicBezTo>
                  <a:cubicBezTo>
                    <a:pt x="123" y="209"/>
                    <a:pt x="139" y="204"/>
                    <a:pt x="153" y="194"/>
                  </a:cubicBezTo>
                  <a:cubicBezTo>
                    <a:pt x="206" y="177"/>
                    <a:pt x="239" y="128"/>
                    <a:pt x="206" y="74"/>
                  </a:cubicBezTo>
                  <a:cubicBezTo>
                    <a:pt x="193" y="33"/>
                    <a:pt x="153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251150" y="3240325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11" y="1"/>
                  </a:moveTo>
                  <a:cubicBezTo>
                    <a:pt x="82" y="1"/>
                    <a:pt x="52" y="14"/>
                    <a:pt x="34" y="44"/>
                  </a:cubicBezTo>
                  <a:cubicBezTo>
                    <a:pt x="17" y="60"/>
                    <a:pt x="1" y="77"/>
                    <a:pt x="1" y="110"/>
                  </a:cubicBezTo>
                  <a:cubicBezTo>
                    <a:pt x="17" y="126"/>
                    <a:pt x="17" y="126"/>
                    <a:pt x="17" y="147"/>
                  </a:cubicBezTo>
                  <a:cubicBezTo>
                    <a:pt x="17" y="164"/>
                    <a:pt x="34" y="164"/>
                    <a:pt x="50" y="180"/>
                  </a:cubicBezTo>
                  <a:cubicBezTo>
                    <a:pt x="67" y="195"/>
                    <a:pt x="90" y="203"/>
                    <a:pt x="113" y="203"/>
                  </a:cubicBezTo>
                  <a:cubicBezTo>
                    <a:pt x="141" y="203"/>
                    <a:pt x="170" y="191"/>
                    <a:pt x="191" y="164"/>
                  </a:cubicBezTo>
                  <a:cubicBezTo>
                    <a:pt x="223" y="126"/>
                    <a:pt x="223" y="60"/>
                    <a:pt x="170" y="23"/>
                  </a:cubicBezTo>
                  <a:cubicBezTo>
                    <a:pt x="155" y="9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243425" y="3214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3" y="1"/>
                  </a:moveTo>
                  <a:cubicBezTo>
                    <a:pt x="51" y="1"/>
                    <a:pt x="17" y="34"/>
                    <a:pt x="17" y="92"/>
                  </a:cubicBezTo>
                  <a:cubicBezTo>
                    <a:pt x="1" y="108"/>
                    <a:pt x="1" y="125"/>
                    <a:pt x="17" y="145"/>
                  </a:cubicBezTo>
                  <a:cubicBezTo>
                    <a:pt x="17" y="145"/>
                    <a:pt x="17" y="162"/>
                    <a:pt x="34" y="162"/>
                  </a:cubicBezTo>
                  <a:cubicBezTo>
                    <a:pt x="50" y="178"/>
                    <a:pt x="67" y="195"/>
                    <a:pt x="104" y="211"/>
                  </a:cubicBezTo>
                  <a:cubicBezTo>
                    <a:pt x="153" y="211"/>
                    <a:pt x="207" y="178"/>
                    <a:pt x="223" y="125"/>
                  </a:cubicBezTo>
                  <a:cubicBezTo>
                    <a:pt x="223" y="92"/>
                    <a:pt x="207" y="59"/>
                    <a:pt x="207" y="42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3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4247650" y="3201725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97" y="1"/>
                  </a:moveTo>
                  <a:cubicBezTo>
                    <a:pt x="55" y="1"/>
                    <a:pt x="18" y="33"/>
                    <a:pt x="1" y="91"/>
                  </a:cubicBezTo>
                  <a:lnTo>
                    <a:pt x="1" y="145"/>
                  </a:lnTo>
                  <a:cubicBezTo>
                    <a:pt x="21" y="145"/>
                    <a:pt x="21" y="161"/>
                    <a:pt x="21" y="161"/>
                  </a:cubicBezTo>
                  <a:cubicBezTo>
                    <a:pt x="38" y="178"/>
                    <a:pt x="71" y="194"/>
                    <a:pt x="87" y="211"/>
                  </a:cubicBezTo>
                  <a:cubicBezTo>
                    <a:pt x="124" y="211"/>
                    <a:pt x="141" y="194"/>
                    <a:pt x="174" y="178"/>
                  </a:cubicBezTo>
                  <a:cubicBezTo>
                    <a:pt x="190" y="178"/>
                    <a:pt x="207" y="145"/>
                    <a:pt x="207" y="124"/>
                  </a:cubicBezTo>
                  <a:cubicBezTo>
                    <a:pt x="227" y="58"/>
                    <a:pt x="174" y="5"/>
                    <a:pt x="124" y="5"/>
                  </a:cubicBezTo>
                  <a:cubicBezTo>
                    <a:pt x="115" y="2"/>
                    <a:pt x="106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4216325" y="32418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70" y="0"/>
                    <a:pt x="37" y="17"/>
                    <a:pt x="17" y="66"/>
                  </a:cubicBezTo>
                  <a:cubicBezTo>
                    <a:pt x="0" y="66"/>
                    <a:pt x="0" y="66"/>
                    <a:pt x="0" y="87"/>
                  </a:cubicBezTo>
                  <a:lnTo>
                    <a:pt x="0" y="137"/>
                  </a:lnTo>
                  <a:cubicBezTo>
                    <a:pt x="17" y="153"/>
                    <a:pt x="37" y="190"/>
                    <a:pt x="70" y="190"/>
                  </a:cubicBezTo>
                  <a:cubicBezTo>
                    <a:pt x="70" y="207"/>
                    <a:pt x="87" y="207"/>
                    <a:pt x="87" y="207"/>
                  </a:cubicBezTo>
                  <a:cubicBezTo>
                    <a:pt x="157" y="207"/>
                    <a:pt x="206" y="170"/>
                    <a:pt x="206" y="120"/>
                  </a:cubicBezTo>
                  <a:cubicBezTo>
                    <a:pt x="206" y="87"/>
                    <a:pt x="206" y="66"/>
                    <a:pt x="190" y="33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4216725" y="32274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2" y="0"/>
                  </a:moveTo>
                  <a:cubicBezTo>
                    <a:pt x="70" y="0"/>
                    <a:pt x="40" y="14"/>
                    <a:pt x="21" y="44"/>
                  </a:cubicBezTo>
                  <a:cubicBezTo>
                    <a:pt x="1" y="60"/>
                    <a:pt x="1" y="77"/>
                    <a:pt x="1" y="110"/>
                  </a:cubicBezTo>
                  <a:lnTo>
                    <a:pt x="1" y="147"/>
                  </a:lnTo>
                  <a:cubicBezTo>
                    <a:pt x="21" y="163"/>
                    <a:pt x="21" y="163"/>
                    <a:pt x="38" y="180"/>
                  </a:cubicBezTo>
                  <a:cubicBezTo>
                    <a:pt x="60" y="195"/>
                    <a:pt x="83" y="203"/>
                    <a:pt x="106" y="203"/>
                  </a:cubicBezTo>
                  <a:cubicBezTo>
                    <a:pt x="135" y="203"/>
                    <a:pt x="163" y="190"/>
                    <a:pt x="190" y="163"/>
                  </a:cubicBezTo>
                  <a:cubicBezTo>
                    <a:pt x="207" y="147"/>
                    <a:pt x="207" y="110"/>
                    <a:pt x="207" y="93"/>
                  </a:cubicBezTo>
                  <a:cubicBezTo>
                    <a:pt x="207" y="60"/>
                    <a:pt x="190" y="44"/>
                    <a:pt x="174" y="23"/>
                  </a:cubicBezTo>
                  <a:cubicBezTo>
                    <a:pt x="152" y="9"/>
                    <a:pt x="12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4310425" y="3205150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6" y="0"/>
                  </a:moveTo>
                  <a:cubicBezTo>
                    <a:pt x="113" y="0"/>
                    <a:pt x="99" y="3"/>
                    <a:pt x="87" y="8"/>
                  </a:cubicBezTo>
                  <a:cubicBezTo>
                    <a:pt x="34" y="24"/>
                    <a:pt x="1" y="90"/>
                    <a:pt x="17" y="144"/>
                  </a:cubicBezTo>
                  <a:cubicBezTo>
                    <a:pt x="41" y="181"/>
                    <a:pt x="77" y="201"/>
                    <a:pt x="114" y="201"/>
                  </a:cubicBezTo>
                  <a:cubicBezTo>
                    <a:pt x="127" y="201"/>
                    <a:pt x="140" y="199"/>
                    <a:pt x="153" y="194"/>
                  </a:cubicBezTo>
                  <a:cubicBezTo>
                    <a:pt x="207" y="177"/>
                    <a:pt x="240" y="128"/>
                    <a:pt x="223" y="74"/>
                  </a:cubicBezTo>
                  <a:cubicBezTo>
                    <a:pt x="211" y="24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4212500" y="325622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5" y="0"/>
                  </a:moveTo>
                  <a:cubicBezTo>
                    <a:pt x="64" y="0"/>
                    <a:pt x="35" y="14"/>
                    <a:pt x="17" y="43"/>
                  </a:cubicBezTo>
                  <a:cubicBezTo>
                    <a:pt x="1" y="59"/>
                    <a:pt x="1" y="92"/>
                    <a:pt x="1" y="109"/>
                  </a:cubicBezTo>
                  <a:lnTo>
                    <a:pt x="1" y="146"/>
                  </a:lnTo>
                  <a:cubicBezTo>
                    <a:pt x="17" y="162"/>
                    <a:pt x="17" y="179"/>
                    <a:pt x="34" y="179"/>
                  </a:cubicBezTo>
                  <a:cubicBezTo>
                    <a:pt x="50" y="195"/>
                    <a:pt x="87" y="212"/>
                    <a:pt x="120" y="212"/>
                  </a:cubicBezTo>
                  <a:cubicBezTo>
                    <a:pt x="137" y="195"/>
                    <a:pt x="170" y="195"/>
                    <a:pt x="190" y="162"/>
                  </a:cubicBezTo>
                  <a:cubicBezTo>
                    <a:pt x="207" y="146"/>
                    <a:pt x="207" y="129"/>
                    <a:pt x="207" y="92"/>
                  </a:cubicBezTo>
                  <a:cubicBezTo>
                    <a:pt x="207" y="59"/>
                    <a:pt x="190" y="43"/>
                    <a:pt x="170" y="26"/>
                  </a:cubicBezTo>
                  <a:cubicBezTo>
                    <a:pt x="147" y="10"/>
                    <a:pt x="121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4207775" y="32043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9" y="1"/>
                  </a:moveTo>
                  <a:cubicBezTo>
                    <a:pt x="72" y="1"/>
                    <a:pt x="37" y="16"/>
                    <a:pt x="17" y="39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42"/>
                  </a:lnTo>
                  <a:cubicBezTo>
                    <a:pt x="17" y="159"/>
                    <a:pt x="17" y="175"/>
                    <a:pt x="33" y="192"/>
                  </a:cubicBezTo>
                  <a:cubicBezTo>
                    <a:pt x="50" y="208"/>
                    <a:pt x="87" y="208"/>
                    <a:pt x="120" y="208"/>
                  </a:cubicBezTo>
                  <a:cubicBezTo>
                    <a:pt x="136" y="208"/>
                    <a:pt x="173" y="192"/>
                    <a:pt x="190" y="175"/>
                  </a:cubicBezTo>
                  <a:cubicBezTo>
                    <a:pt x="206" y="142"/>
                    <a:pt x="206" y="121"/>
                    <a:pt x="206" y="88"/>
                  </a:cubicBezTo>
                  <a:cubicBezTo>
                    <a:pt x="206" y="72"/>
                    <a:pt x="190" y="39"/>
                    <a:pt x="173" y="18"/>
                  </a:cubicBezTo>
                  <a:cubicBezTo>
                    <a:pt x="153" y="6"/>
                    <a:pt x="131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4254150" y="32263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lnTo>
                    <a:pt x="17" y="169"/>
                  </a:lnTo>
                  <a:cubicBezTo>
                    <a:pt x="33" y="190"/>
                    <a:pt x="71" y="206"/>
                    <a:pt x="87" y="206"/>
                  </a:cubicBezTo>
                  <a:cubicBezTo>
                    <a:pt x="95" y="208"/>
                    <a:pt x="103" y="209"/>
                    <a:pt x="111" y="209"/>
                  </a:cubicBezTo>
                  <a:cubicBezTo>
                    <a:pt x="166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50"/>
                  </a:cubicBezTo>
                  <a:cubicBezTo>
                    <a:pt x="174" y="1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223650" y="3188650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03" y="0"/>
                  </a:moveTo>
                  <a:cubicBezTo>
                    <a:pt x="91" y="0"/>
                    <a:pt x="78" y="4"/>
                    <a:pt x="70" y="12"/>
                  </a:cubicBezTo>
                  <a:cubicBezTo>
                    <a:pt x="54" y="12"/>
                    <a:pt x="33" y="29"/>
                    <a:pt x="17" y="50"/>
                  </a:cubicBezTo>
                  <a:cubicBezTo>
                    <a:pt x="0" y="83"/>
                    <a:pt x="0" y="116"/>
                    <a:pt x="17" y="132"/>
                  </a:cubicBezTo>
                  <a:cubicBezTo>
                    <a:pt x="30" y="176"/>
                    <a:pt x="69" y="206"/>
                    <a:pt x="110" y="206"/>
                  </a:cubicBezTo>
                  <a:cubicBezTo>
                    <a:pt x="119" y="206"/>
                    <a:pt x="127" y="205"/>
                    <a:pt x="136" y="202"/>
                  </a:cubicBezTo>
                  <a:cubicBezTo>
                    <a:pt x="206" y="186"/>
                    <a:pt x="223" y="116"/>
                    <a:pt x="206" y="66"/>
                  </a:cubicBezTo>
                  <a:cubicBezTo>
                    <a:pt x="190" y="29"/>
                    <a:pt x="173" y="12"/>
                    <a:pt x="136" y="12"/>
                  </a:cubicBezTo>
                  <a:cubicBezTo>
                    <a:pt x="128" y="4"/>
                    <a:pt x="115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4218475" y="3214575"/>
              <a:ext cx="6025" cy="5050"/>
            </a:xfrm>
            <a:custGeom>
              <a:avLst/>
              <a:gdLst/>
              <a:ahLst/>
              <a:cxnLst/>
              <a:rect l="l" t="t" r="r" b="b"/>
              <a:pathLst>
                <a:path w="241" h="202" extrusionOk="0">
                  <a:moveTo>
                    <a:pt x="127" y="0"/>
                  </a:moveTo>
                  <a:cubicBezTo>
                    <a:pt x="113" y="0"/>
                    <a:pt x="100" y="2"/>
                    <a:pt x="87" y="6"/>
                  </a:cubicBezTo>
                  <a:cubicBezTo>
                    <a:pt x="34" y="23"/>
                    <a:pt x="1" y="76"/>
                    <a:pt x="17" y="146"/>
                  </a:cubicBezTo>
                  <a:cubicBezTo>
                    <a:pt x="45" y="183"/>
                    <a:pt x="80" y="202"/>
                    <a:pt x="118" y="202"/>
                  </a:cubicBezTo>
                  <a:cubicBezTo>
                    <a:pt x="131" y="202"/>
                    <a:pt x="144" y="200"/>
                    <a:pt x="158" y="196"/>
                  </a:cubicBezTo>
                  <a:cubicBezTo>
                    <a:pt x="224" y="179"/>
                    <a:pt x="240" y="109"/>
                    <a:pt x="224" y="60"/>
                  </a:cubicBezTo>
                  <a:cubicBezTo>
                    <a:pt x="211" y="19"/>
                    <a:pt x="16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219300" y="320022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18" y="0"/>
                    <a:pt x="103" y="5"/>
                    <a:pt x="87" y="15"/>
                  </a:cubicBezTo>
                  <a:cubicBezTo>
                    <a:pt x="38" y="32"/>
                    <a:pt x="1" y="81"/>
                    <a:pt x="21" y="135"/>
                  </a:cubicBezTo>
                  <a:cubicBezTo>
                    <a:pt x="49" y="176"/>
                    <a:pt x="88" y="209"/>
                    <a:pt x="132" y="209"/>
                  </a:cubicBezTo>
                  <a:cubicBezTo>
                    <a:pt x="140" y="209"/>
                    <a:pt x="149" y="208"/>
                    <a:pt x="158" y="205"/>
                  </a:cubicBezTo>
                  <a:cubicBezTo>
                    <a:pt x="207" y="184"/>
                    <a:pt x="244" y="118"/>
                    <a:pt x="228" y="65"/>
                  </a:cubicBezTo>
                  <a:cubicBezTo>
                    <a:pt x="201" y="29"/>
                    <a:pt x="168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4225800" y="3252125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20" y="1"/>
                  </a:moveTo>
                  <a:cubicBezTo>
                    <a:pt x="104" y="1"/>
                    <a:pt x="71" y="17"/>
                    <a:pt x="50" y="34"/>
                  </a:cubicBezTo>
                  <a:cubicBezTo>
                    <a:pt x="34" y="34"/>
                    <a:pt x="17" y="67"/>
                    <a:pt x="1" y="87"/>
                  </a:cubicBezTo>
                  <a:cubicBezTo>
                    <a:pt x="1" y="120"/>
                    <a:pt x="1" y="137"/>
                    <a:pt x="17" y="153"/>
                  </a:cubicBezTo>
                  <a:lnTo>
                    <a:pt x="34" y="170"/>
                  </a:lnTo>
                  <a:cubicBezTo>
                    <a:pt x="50" y="190"/>
                    <a:pt x="71" y="207"/>
                    <a:pt x="104" y="207"/>
                  </a:cubicBezTo>
                  <a:cubicBezTo>
                    <a:pt x="112" y="210"/>
                    <a:pt x="121" y="211"/>
                    <a:pt x="129" y="211"/>
                  </a:cubicBezTo>
                  <a:cubicBezTo>
                    <a:pt x="170" y="211"/>
                    <a:pt x="210" y="178"/>
                    <a:pt x="223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4288875" y="32533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5" y="0"/>
                  </a:moveTo>
                  <a:cubicBezTo>
                    <a:pt x="71" y="0"/>
                    <a:pt x="21" y="37"/>
                    <a:pt x="1" y="87"/>
                  </a:cubicBezTo>
                  <a:lnTo>
                    <a:pt x="1" y="140"/>
                  </a:lnTo>
                  <a:cubicBezTo>
                    <a:pt x="21" y="173"/>
                    <a:pt x="54" y="206"/>
                    <a:pt x="87" y="206"/>
                  </a:cubicBezTo>
                  <a:cubicBezTo>
                    <a:pt x="97" y="209"/>
                    <a:pt x="106" y="210"/>
                    <a:pt x="114" y="210"/>
                  </a:cubicBezTo>
                  <a:cubicBezTo>
                    <a:pt x="170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58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292400" y="3225700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8" y="1"/>
                  </a:moveTo>
                  <a:cubicBezTo>
                    <a:pt x="80" y="1"/>
                    <a:pt x="51" y="14"/>
                    <a:pt x="33" y="44"/>
                  </a:cubicBezTo>
                  <a:cubicBezTo>
                    <a:pt x="17" y="60"/>
                    <a:pt x="0" y="77"/>
                    <a:pt x="0" y="114"/>
                  </a:cubicBezTo>
                  <a:cubicBezTo>
                    <a:pt x="0" y="130"/>
                    <a:pt x="0" y="130"/>
                    <a:pt x="17" y="147"/>
                  </a:cubicBezTo>
                  <a:cubicBezTo>
                    <a:pt x="17" y="163"/>
                    <a:pt x="33" y="163"/>
                    <a:pt x="49" y="180"/>
                  </a:cubicBezTo>
                  <a:cubicBezTo>
                    <a:pt x="61" y="191"/>
                    <a:pt x="75" y="205"/>
                    <a:pt x="93" y="205"/>
                  </a:cubicBezTo>
                  <a:cubicBezTo>
                    <a:pt x="101" y="205"/>
                    <a:pt x="110" y="202"/>
                    <a:pt x="120" y="196"/>
                  </a:cubicBezTo>
                  <a:cubicBezTo>
                    <a:pt x="153" y="196"/>
                    <a:pt x="169" y="180"/>
                    <a:pt x="190" y="163"/>
                  </a:cubicBezTo>
                  <a:cubicBezTo>
                    <a:pt x="206" y="147"/>
                    <a:pt x="223" y="114"/>
                    <a:pt x="206" y="93"/>
                  </a:cubicBezTo>
                  <a:cubicBezTo>
                    <a:pt x="206" y="60"/>
                    <a:pt x="190" y="44"/>
                    <a:pt x="169" y="27"/>
                  </a:cubicBezTo>
                  <a:cubicBezTo>
                    <a:pt x="154" y="10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4284250" y="32014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7"/>
                  </a:cubicBezTo>
                  <a:lnTo>
                    <a:pt x="0" y="157"/>
                  </a:lnTo>
                  <a:lnTo>
                    <a:pt x="17" y="173"/>
                  </a:lnTo>
                  <a:cubicBezTo>
                    <a:pt x="33" y="190"/>
                    <a:pt x="50" y="206"/>
                    <a:pt x="83" y="206"/>
                  </a:cubicBezTo>
                  <a:cubicBezTo>
                    <a:pt x="92" y="209"/>
                    <a:pt x="101" y="211"/>
                    <a:pt x="110" y="211"/>
                  </a:cubicBezTo>
                  <a:cubicBezTo>
                    <a:pt x="152" y="211"/>
                    <a:pt x="189" y="178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17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4296200" y="32112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2" y="1"/>
                  </a:moveTo>
                  <a:cubicBezTo>
                    <a:pt x="70" y="1"/>
                    <a:pt x="34" y="28"/>
                    <a:pt x="17" y="55"/>
                  </a:cubicBezTo>
                  <a:lnTo>
                    <a:pt x="17" y="92"/>
                  </a:lnTo>
                  <a:cubicBezTo>
                    <a:pt x="1" y="108"/>
                    <a:pt x="17" y="125"/>
                    <a:pt x="17" y="141"/>
                  </a:cubicBezTo>
                  <a:cubicBezTo>
                    <a:pt x="38" y="158"/>
                    <a:pt x="54" y="195"/>
                    <a:pt x="71" y="195"/>
                  </a:cubicBezTo>
                  <a:cubicBezTo>
                    <a:pt x="87" y="195"/>
                    <a:pt x="87" y="211"/>
                    <a:pt x="104" y="211"/>
                  </a:cubicBezTo>
                  <a:cubicBezTo>
                    <a:pt x="157" y="211"/>
                    <a:pt x="207" y="178"/>
                    <a:pt x="223" y="125"/>
                  </a:cubicBezTo>
                  <a:cubicBezTo>
                    <a:pt x="223" y="92"/>
                    <a:pt x="223" y="55"/>
                    <a:pt x="207" y="38"/>
                  </a:cubicBezTo>
                  <a:cubicBezTo>
                    <a:pt x="190" y="22"/>
                    <a:pt x="157" y="5"/>
                    <a:pt x="141" y="5"/>
                  </a:cubicBezTo>
                  <a:cubicBezTo>
                    <a:pt x="131" y="2"/>
                    <a:pt x="121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4301350" y="32482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0"/>
                  </a:moveTo>
                  <a:cubicBezTo>
                    <a:pt x="104" y="0"/>
                    <a:pt x="71" y="17"/>
                    <a:pt x="54" y="37"/>
                  </a:cubicBezTo>
                  <a:cubicBezTo>
                    <a:pt x="17" y="37"/>
                    <a:pt x="1" y="70"/>
                    <a:pt x="1" y="87"/>
                  </a:cubicBezTo>
                  <a:cubicBezTo>
                    <a:pt x="1" y="120"/>
                    <a:pt x="1" y="140"/>
                    <a:pt x="17" y="157"/>
                  </a:cubicBezTo>
                  <a:lnTo>
                    <a:pt x="17" y="173"/>
                  </a:lnTo>
                  <a:cubicBezTo>
                    <a:pt x="38" y="190"/>
                    <a:pt x="71" y="206"/>
                    <a:pt x="87" y="206"/>
                  </a:cubicBezTo>
                  <a:cubicBezTo>
                    <a:pt x="99" y="209"/>
                    <a:pt x="111" y="210"/>
                    <a:pt x="121" y="210"/>
                  </a:cubicBezTo>
                  <a:cubicBezTo>
                    <a:pt x="173" y="210"/>
                    <a:pt x="207" y="178"/>
                    <a:pt x="207" y="120"/>
                  </a:cubicBezTo>
                  <a:cubicBezTo>
                    <a:pt x="223" y="103"/>
                    <a:pt x="207" y="70"/>
                    <a:pt x="190" y="54"/>
                  </a:cubicBezTo>
                  <a:cubicBezTo>
                    <a:pt x="174" y="3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306100" y="32216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7" y="0"/>
                    <a:pt x="70" y="0"/>
                    <a:pt x="33" y="17"/>
                  </a:cubicBezTo>
                  <a:cubicBezTo>
                    <a:pt x="17" y="33"/>
                    <a:pt x="0" y="70"/>
                    <a:pt x="0" y="87"/>
                  </a:cubicBezTo>
                  <a:lnTo>
                    <a:pt x="0" y="136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3" y="190"/>
                    <a:pt x="54" y="207"/>
                    <a:pt x="87" y="207"/>
                  </a:cubicBezTo>
                  <a:cubicBezTo>
                    <a:pt x="94" y="209"/>
                    <a:pt x="100" y="210"/>
                    <a:pt x="108" y="210"/>
                  </a:cubicBezTo>
                  <a:cubicBezTo>
                    <a:pt x="154" y="210"/>
                    <a:pt x="207" y="166"/>
                    <a:pt x="207" y="120"/>
                  </a:cubicBezTo>
                  <a:cubicBezTo>
                    <a:pt x="207" y="103"/>
                    <a:pt x="207" y="70"/>
                    <a:pt x="190" y="50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302275" y="32349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83" y="0"/>
                  </a:moveTo>
                  <a:cubicBezTo>
                    <a:pt x="17" y="33"/>
                    <a:pt x="1" y="87"/>
                    <a:pt x="17" y="136"/>
                  </a:cubicBezTo>
                  <a:cubicBezTo>
                    <a:pt x="31" y="180"/>
                    <a:pt x="81" y="211"/>
                    <a:pt x="126" y="211"/>
                  </a:cubicBezTo>
                  <a:cubicBezTo>
                    <a:pt x="135" y="211"/>
                    <a:pt x="145" y="209"/>
                    <a:pt x="153" y="206"/>
                  </a:cubicBezTo>
                  <a:cubicBezTo>
                    <a:pt x="170" y="190"/>
                    <a:pt x="186" y="190"/>
                    <a:pt x="186" y="173"/>
                  </a:cubicBezTo>
                  <a:cubicBezTo>
                    <a:pt x="223" y="136"/>
                    <a:pt x="223" y="103"/>
                    <a:pt x="207" y="70"/>
                  </a:cubicBezTo>
                  <a:cubicBezTo>
                    <a:pt x="207" y="33"/>
                    <a:pt x="17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4282500" y="3215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103" y="0"/>
                    <a:pt x="70" y="0"/>
                    <a:pt x="50" y="17"/>
                  </a:cubicBezTo>
                  <a:cubicBezTo>
                    <a:pt x="17" y="33"/>
                    <a:pt x="0" y="50"/>
                    <a:pt x="0" y="83"/>
                  </a:cubicBezTo>
                  <a:lnTo>
                    <a:pt x="0" y="136"/>
                  </a:lnTo>
                  <a:lnTo>
                    <a:pt x="17" y="153"/>
                  </a:lnTo>
                  <a:cubicBezTo>
                    <a:pt x="33" y="186"/>
                    <a:pt x="70" y="206"/>
                    <a:pt x="87" y="206"/>
                  </a:cubicBezTo>
                  <a:cubicBezTo>
                    <a:pt x="153" y="206"/>
                    <a:pt x="206" y="169"/>
                    <a:pt x="206" y="120"/>
                  </a:cubicBezTo>
                  <a:cubicBezTo>
                    <a:pt x="206" y="83"/>
                    <a:pt x="206" y="66"/>
                    <a:pt x="190" y="33"/>
                  </a:cubicBezTo>
                  <a:cubicBezTo>
                    <a:pt x="173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270025" y="32242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03" y="0"/>
                  </a:moveTo>
                  <a:cubicBezTo>
                    <a:pt x="70" y="0"/>
                    <a:pt x="54" y="17"/>
                    <a:pt x="33" y="33"/>
                  </a:cubicBezTo>
                  <a:cubicBezTo>
                    <a:pt x="17" y="50"/>
                    <a:pt x="0" y="87"/>
                    <a:pt x="17" y="120"/>
                  </a:cubicBezTo>
                  <a:lnTo>
                    <a:pt x="17" y="137"/>
                  </a:lnTo>
                  <a:cubicBezTo>
                    <a:pt x="17" y="153"/>
                    <a:pt x="33" y="174"/>
                    <a:pt x="54" y="190"/>
                  </a:cubicBezTo>
                  <a:cubicBezTo>
                    <a:pt x="67" y="203"/>
                    <a:pt x="85" y="208"/>
                    <a:pt x="104" y="208"/>
                  </a:cubicBezTo>
                  <a:cubicBezTo>
                    <a:pt x="135" y="208"/>
                    <a:pt x="170" y="194"/>
                    <a:pt x="190" y="174"/>
                  </a:cubicBezTo>
                  <a:cubicBezTo>
                    <a:pt x="239" y="120"/>
                    <a:pt x="223" y="50"/>
                    <a:pt x="190" y="17"/>
                  </a:cubicBezTo>
                  <a:cubicBezTo>
                    <a:pt x="157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263625" y="3249975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37" y="0"/>
                  </a:moveTo>
                  <a:cubicBezTo>
                    <a:pt x="67" y="0"/>
                    <a:pt x="17" y="33"/>
                    <a:pt x="17" y="87"/>
                  </a:cubicBezTo>
                  <a:cubicBezTo>
                    <a:pt x="1" y="103"/>
                    <a:pt x="17" y="120"/>
                    <a:pt x="17" y="136"/>
                  </a:cubicBezTo>
                  <a:lnTo>
                    <a:pt x="17" y="153"/>
                  </a:lnTo>
                  <a:cubicBezTo>
                    <a:pt x="17" y="153"/>
                    <a:pt x="17" y="173"/>
                    <a:pt x="34" y="173"/>
                  </a:cubicBezTo>
                  <a:cubicBezTo>
                    <a:pt x="50" y="190"/>
                    <a:pt x="67" y="206"/>
                    <a:pt x="104" y="206"/>
                  </a:cubicBezTo>
                  <a:cubicBezTo>
                    <a:pt x="109" y="211"/>
                    <a:pt x="115" y="213"/>
                    <a:pt x="122" y="213"/>
                  </a:cubicBezTo>
                  <a:cubicBezTo>
                    <a:pt x="138" y="213"/>
                    <a:pt x="158" y="201"/>
                    <a:pt x="170" y="190"/>
                  </a:cubicBezTo>
                  <a:cubicBezTo>
                    <a:pt x="207" y="173"/>
                    <a:pt x="207" y="153"/>
                    <a:pt x="223" y="120"/>
                  </a:cubicBezTo>
                  <a:cubicBezTo>
                    <a:pt x="223" y="103"/>
                    <a:pt x="223" y="87"/>
                    <a:pt x="207" y="50"/>
                  </a:cubicBezTo>
                  <a:cubicBezTo>
                    <a:pt x="186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4262700" y="32636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8"/>
                    <a:pt x="1" y="87"/>
                  </a:cubicBezTo>
                  <a:cubicBezTo>
                    <a:pt x="1" y="120"/>
                    <a:pt x="1" y="141"/>
                    <a:pt x="17" y="157"/>
                  </a:cubicBezTo>
                  <a:cubicBezTo>
                    <a:pt x="17" y="157"/>
                    <a:pt x="17" y="174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13" y="209"/>
                    <a:pt x="122" y="211"/>
                    <a:pt x="131" y="211"/>
                  </a:cubicBezTo>
                  <a:cubicBezTo>
                    <a:pt x="173" y="211"/>
                    <a:pt x="210" y="178"/>
                    <a:pt x="223" y="120"/>
                  </a:cubicBezTo>
                  <a:cubicBezTo>
                    <a:pt x="223" y="104"/>
                    <a:pt x="207" y="71"/>
                    <a:pt x="190" y="54"/>
                  </a:cubicBezTo>
                  <a:cubicBezTo>
                    <a:pt x="174" y="38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4260125" y="320017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20" y="1"/>
                  </a:moveTo>
                  <a:cubicBezTo>
                    <a:pt x="71" y="1"/>
                    <a:pt x="17" y="34"/>
                    <a:pt x="1" y="83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8" y="186"/>
                    <a:pt x="71" y="207"/>
                    <a:pt x="87" y="207"/>
                  </a:cubicBezTo>
                  <a:cubicBezTo>
                    <a:pt x="97" y="212"/>
                    <a:pt x="105" y="214"/>
                    <a:pt x="113" y="214"/>
                  </a:cubicBezTo>
                  <a:cubicBezTo>
                    <a:pt x="133" y="214"/>
                    <a:pt x="150" y="201"/>
                    <a:pt x="174" y="186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280325" y="3231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0"/>
                    <a:pt x="71" y="207"/>
                    <a:pt x="87" y="207"/>
                  </a:cubicBezTo>
                  <a:cubicBezTo>
                    <a:pt x="120" y="207"/>
                    <a:pt x="137" y="207"/>
                    <a:pt x="174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104"/>
                    <a:pt x="207" y="71"/>
                    <a:pt x="190" y="50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265275" y="3236050"/>
              <a:ext cx="5175" cy="5375"/>
            </a:xfrm>
            <a:custGeom>
              <a:avLst/>
              <a:gdLst/>
              <a:ahLst/>
              <a:cxnLst/>
              <a:rect l="l" t="t" r="r" b="b"/>
              <a:pathLst>
                <a:path w="207" h="215" extrusionOk="0">
                  <a:moveTo>
                    <a:pt x="91" y="0"/>
                  </a:moveTo>
                  <a:cubicBezTo>
                    <a:pt x="69" y="0"/>
                    <a:pt x="49" y="14"/>
                    <a:pt x="38" y="25"/>
                  </a:cubicBezTo>
                  <a:cubicBezTo>
                    <a:pt x="17" y="42"/>
                    <a:pt x="1" y="58"/>
                    <a:pt x="1" y="91"/>
                  </a:cubicBezTo>
                  <a:lnTo>
                    <a:pt x="1" y="145"/>
                  </a:lnTo>
                  <a:cubicBezTo>
                    <a:pt x="1" y="145"/>
                    <a:pt x="1" y="161"/>
                    <a:pt x="17" y="161"/>
                  </a:cubicBezTo>
                  <a:cubicBezTo>
                    <a:pt x="38" y="178"/>
                    <a:pt x="54" y="194"/>
                    <a:pt x="87" y="215"/>
                  </a:cubicBezTo>
                  <a:cubicBezTo>
                    <a:pt x="141" y="215"/>
                    <a:pt x="190" y="178"/>
                    <a:pt x="207" y="128"/>
                  </a:cubicBezTo>
                  <a:cubicBezTo>
                    <a:pt x="207" y="91"/>
                    <a:pt x="207" y="58"/>
                    <a:pt x="190" y="42"/>
                  </a:cubicBezTo>
                  <a:cubicBezTo>
                    <a:pt x="174" y="25"/>
                    <a:pt x="141" y="9"/>
                    <a:pt x="120" y="9"/>
                  </a:cubicBezTo>
                  <a:cubicBezTo>
                    <a:pt x="110" y="3"/>
                    <a:pt x="101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4256725" y="32142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8" y="0"/>
                  </a:moveTo>
                  <a:cubicBezTo>
                    <a:pt x="72" y="0"/>
                    <a:pt x="37" y="14"/>
                    <a:pt x="17" y="35"/>
                  </a:cubicBezTo>
                  <a:cubicBezTo>
                    <a:pt x="0" y="55"/>
                    <a:pt x="0" y="88"/>
                    <a:pt x="0" y="121"/>
                  </a:cubicBezTo>
                  <a:lnTo>
                    <a:pt x="0" y="138"/>
                  </a:lnTo>
                  <a:cubicBezTo>
                    <a:pt x="17" y="158"/>
                    <a:pt x="17" y="175"/>
                    <a:pt x="33" y="191"/>
                  </a:cubicBezTo>
                  <a:cubicBezTo>
                    <a:pt x="54" y="204"/>
                    <a:pt x="76" y="209"/>
                    <a:pt x="98" y="209"/>
                  </a:cubicBezTo>
                  <a:cubicBezTo>
                    <a:pt x="133" y="209"/>
                    <a:pt x="167" y="195"/>
                    <a:pt x="190" y="175"/>
                  </a:cubicBezTo>
                  <a:cubicBezTo>
                    <a:pt x="207" y="138"/>
                    <a:pt x="207" y="121"/>
                    <a:pt x="207" y="88"/>
                  </a:cubicBezTo>
                  <a:cubicBezTo>
                    <a:pt x="207" y="72"/>
                    <a:pt x="190" y="35"/>
                    <a:pt x="174" y="18"/>
                  </a:cubicBezTo>
                  <a:cubicBezTo>
                    <a:pt x="153" y="6"/>
                    <a:pt x="13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4276925" y="32433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34" y="27"/>
                    <a:pt x="1" y="93"/>
                    <a:pt x="17" y="147"/>
                  </a:cubicBezTo>
                  <a:cubicBezTo>
                    <a:pt x="34" y="163"/>
                    <a:pt x="34" y="163"/>
                    <a:pt x="50" y="180"/>
                  </a:cubicBezTo>
                  <a:cubicBezTo>
                    <a:pt x="76" y="191"/>
                    <a:pt x="100" y="203"/>
                    <a:pt x="124" y="203"/>
                  </a:cubicBezTo>
                  <a:cubicBezTo>
                    <a:pt x="134" y="203"/>
                    <a:pt x="143" y="201"/>
                    <a:pt x="153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272175" y="3194075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23" y="0"/>
                  </a:moveTo>
                  <a:cubicBezTo>
                    <a:pt x="92" y="0"/>
                    <a:pt x="57" y="15"/>
                    <a:pt x="34" y="39"/>
                  </a:cubicBezTo>
                  <a:cubicBezTo>
                    <a:pt x="17" y="55"/>
                    <a:pt x="1" y="88"/>
                    <a:pt x="1" y="121"/>
                  </a:cubicBezTo>
                  <a:cubicBezTo>
                    <a:pt x="17" y="121"/>
                    <a:pt x="17" y="142"/>
                    <a:pt x="17" y="142"/>
                  </a:cubicBezTo>
                  <a:cubicBezTo>
                    <a:pt x="17" y="158"/>
                    <a:pt x="34" y="175"/>
                    <a:pt x="50" y="191"/>
                  </a:cubicBezTo>
                  <a:cubicBezTo>
                    <a:pt x="71" y="208"/>
                    <a:pt x="104" y="208"/>
                    <a:pt x="120" y="208"/>
                  </a:cubicBezTo>
                  <a:cubicBezTo>
                    <a:pt x="153" y="208"/>
                    <a:pt x="174" y="191"/>
                    <a:pt x="191" y="175"/>
                  </a:cubicBezTo>
                  <a:cubicBezTo>
                    <a:pt x="207" y="142"/>
                    <a:pt x="224" y="121"/>
                    <a:pt x="224" y="88"/>
                  </a:cubicBezTo>
                  <a:cubicBezTo>
                    <a:pt x="207" y="72"/>
                    <a:pt x="207" y="39"/>
                    <a:pt x="174" y="18"/>
                  </a:cubicBezTo>
                  <a:cubicBezTo>
                    <a:pt x="160" y="6"/>
                    <a:pt x="142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151075" y="323817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3" y="27"/>
                    <a:pt x="1" y="76"/>
                    <a:pt x="17" y="146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211" y="19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082750" y="3121375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9" y="1"/>
                  </a:moveTo>
                  <a:cubicBezTo>
                    <a:pt x="68" y="1"/>
                    <a:pt x="39" y="13"/>
                    <a:pt x="21" y="40"/>
                  </a:cubicBezTo>
                  <a:cubicBezTo>
                    <a:pt x="0" y="61"/>
                    <a:pt x="0" y="94"/>
                    <a:pt x="0" y="110"/>
                  </a:cubicBezTo>
                  <a:lnTo>
                    <a:pt x="0" y="143"/>
                  </a:lnTo>
                  <a:cubicBezTo>
                    <a:pt x="21" y="164"/>
                    <a:pt x="21" y="180"/>
                    <a:pt x="37" y="180"/>
                  </a:cubicBezTo>
                  <a:cubicBezTo>
                    <a:pt x="59" y="203"/>
                    <a:pt x="86" y="211"/>
                    <a:pt x="111" y="211"/>
                  </a:cubicBezTo>
                  <a:cubicBezTo>
                    <a:pt x="142" y="211"/>
                    <a:pt x="172" y="198"/>
                    <a:pt x="190" y="180"/>
                  </a:cubicBezTo>
                  <a:cubicBezTo>
                    <a:pt x="206" y="143"/>
                    <a:pt x="206" y="127"/>
                    <a:pt x="206" y="94"/>
                  </a:cubicBezTo>
                  <a:cubicBezTo>
                    <a:pt x="206" y="77"/>
                    <a:pt x="190" y="40"/>
                    <a:pt x="173" y="24"/>
                  </a:cubicBezTo>
                  <a:cubicBezTo>
                    <a:pt x="151" y="9"/>
                    <a:pt x="125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4078500" y="3150275"/>
              <a:ext cx="5200" cy="5200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9" y="0"/>
                  </a:moveTo>
                  <a:cubicBezTo>
                    <a:pt x="73" y="0"/>
                    <a:pt x="38" y="15"/>
                    <a:pt x="17" y="38"/>
                  </a:cubicBezTo>
                  <a:cubicBezTo>
                    <a:pt x="1" y="55"/>
                    <a:pt x="1" y="88"/>
                    <a:pt x="1" y="121"/>
                  </a:cubicBezTo>
                  <a:lnTo>
                    <a:pt x="1" y="142"/>
                  </a:lnTo>
                  <a:cubicBezTo>
                    <a:pt x="17" y="158"/>
                    <a:pt x="17" y="175"/>
                    <a:pt x="34" y="191"/>
                  </a:cubicBezTo>
                  <a:cubicBezTo>
                    <a:pt x="67" y="207"/>
                    <a:pt x="88" y="207"/>
                    <a:pt x="121" y="207"/>
                  </a:cubicBezTo>
                  <a:cubicBezTo>
                    <a:pt x="137" y="207"/>
                    <a:pt x="170" y="191"/>
                    <a:pt x="191" y="175"/>
                  </a:cubicBezTo>
                  <a:cubicBezTo>
                    <a:pt x="207" y="158"/>
                    <a:pt x="207" y="121"/>
                    <a:pt x="207" y="88"/>
                  </a:cubicBezTo>
                  <a:cubicBezTo>
                    <a:pt x="207" y="71"/>
                    <a:pt x="191" y="38"/>
                    <a:pt x="170" y="18"/>
                  </a:cubicBezTo>
                  <a:cubicBezTo>
                    <a:pt x="152" y="5"/>
                    <a:pt x="130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4085325" y="309432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30" y="1"/>
                  </a:moveTo>
                  <a:cubicBezTo>
                    <a:pt x="115" y="1"/>
                    <a:pt x="101" y="3"/>
                    <a:pt x="87" y="9"/>
                  </a:cubicBezTo>
                  <a:cubicBezTo>
                    <a:pt x="37" y="25"/>
                    <a:pt x="0" y="91"/>
                    <a:pt x="21" y="145"/>
                  </a:cubicBezTo>
                  <a:cubicBezTo>
                    <a:pt x="45" y="182"/>
                    <a:pt x="79" y="202"/>
                    <a:pt x="116" y="202"/>
                  </a:cubicBezTo>
                  <a:cubicBezTo>
                    <a:pt x="129" y="202"/>
                    <a:pt x="143" y="200"/>
                    <a:pt x="157" y="194"/>
                  </a:cubicBezTo>
                  <a:cubicBezTo>
                    <a:pt x="227" y="178"/>
                    <a:pt x="243" y="112"/>
                    <a:pt x="227" y="58"/>
                  </a:cubicBezTo>
                  <a:cubicBezTo>
                    <a:pt x="212" y="22"/>
                    <a:pt x="172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082325" y="31357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71" y="0"/>
                    <a:pt x="38" y="17"/>
                    <a:pt x="17" y="66"/>
                  </a:cubicBezTo>
                  <a:lnTo>
                    <a:pt x="1" y="82"/>
                  </a:lnTo>
                  <a:cubicBezTo>
                    <a:pt x="1" y="103"/>
                    <a:pt x="1" y="136"/>
                    <a:pt x="17" y="136"/>
                  </a:cubicBezTo>
                  <a:cubicBezTo>
                    <a:pt x="17" y="169"/>
                    <a:pt x="38" y="186"/>
                    <a:pt x="71" y="206"/>
                  </a:cubicBezTo>
                  <a:lnTo>
                    <a:pt x="87" y="206"/>
                  </a:lnTo>
                  <a:cubicBezTo>
                    <a:pt x="96" y="208"/>
                    <a:pt x="104" y="209"/>
                    <a:pt x="113" y="209"/>
                  </a:cubicBezTo>
                  <a:cubicBezTo>
                    <a:pt x="169" y="209"/>
                    <a:pt x="207" y="163"/>
                    <a:pt x="207" y="120"/>
                  </a:cubicBezTo>
                  <a:cubicBezTo>
                    <a:pt x="223" y="103"/>
                    <a:pt x="207" y="66"/>
                    <a:pt x="190" y="49"/>
                  </a:cubicBezTo>
                  <a:cubicBezTo>
                    <a:pt x="174" y="17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4084500" y="31085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4" y="0"/>
                  </a:moveTo>
                  <a:cubicBezTo>
                    <a:pt x="105" y="0"/>
                    <a:pt x="95" y="2"/>
                    <a:pt x="87" y="5"/>
                  </a:cubicBezTo>
                  <a:cubicBezTo>
                    <a:pt x="33" y="21"/>
                    <a:pt x="0" y="91"/>
                    <a:pt x="33" y="141"/>
                  </a:cubicBezTo>
                  <a:cubicBezTo>
                    <a:pt x="48" y="180"/>
                    <a:pt x="78" y="208"/>
                    <a:pt x="120" y="208"/>
                  </a:cubicBezTo>
                  <a:cubicBezTo>
                    <a:pt x="136" y="208"/>
                    <a:pt x="154" y="203"/>
                    <a:pt x="173" y="194"/>
                  </a:cubicBezTo>
                  <a:cubicBezTo>
                    <a:pt x="223" y="178"/>
                    <a:pt x="239" y="124"/>
                    <a:pt x="223" y="75"/>
                  </a:cubicBezTo>
                  <a:cubicBezTo>
                    <a:pt x="209" y="31"/>
                    <a:pt x="159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4093550" y="3052300"/>
              <a:ext cx="5200" cy="5250"/>
            </a:xfrm>
            <a:custGeom>
              <a:avLst/>
              <a:gdLst/>
              <a:ahLst/>
              <a:cxnLst/>
              <a:rect l="l" t="t" r="r" b="b"/>
              <a:pathLst>
                <a:path w="208" h="210" extrusionOk="0">
                  <a:moveTo>
                    <a:pt x="100" y="1"/>
                  </a:moveTo>
                  <a:cubicBezTo>
                    <a:pt x="51" y="1"/>
                    <a:pt x="1" y="47"/>
                    <a:pt x="1" y="90"/>
                  </a:cubicBezTo>
                  <a:lnTo>
                    <a:pt x="1" y="144"/>
                  </a:lnTo>
                  <a:lnTo>
                    <a:pt x="17" y="160"/>
                  </a:lnTo>
                  <a:cubicBezTo>
                    <a:pt x="34" y="193"/>
                    <a:pt x="50" y="210"/>
                    <a:pt x="83" y="210"/>
                  </a:cubicBezTo>
                  <a:cubicBezTo>
                    <a:pt x="137" y="210"/>
                    <a:pt x="186" y="177"/>
                    <a:pt x="207" y="123"/>
                  </a:cubicBezTo>
                  <a:cubicBezTo>
                    <a:pt x="207" y="90"/>
                    <a:pt x="207" y="74"/>
                    <a:pt x="186" y="41"/>
                  </a:cubicBezTo>
                  <a:cubicBezTo>
                    <a:pt x="170" y="20"/>
                    <a:pt x="137" y="4"/>
                    <a:pt x="121" y="4"/>
                  </a:cubicBezTo>
                  <a:cubicBezTo>
                    <a:pt x="114" y="2"/>
                    <a:pt x="107" y="1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4096150" y="3115475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8" y="1"/>
                  </a:moveTo>
                  <a:cubicBezTo>
                    <a:pt x="53" y="1"/>
                    <a:pt x="14" y="44"/>
                    <a:pt x="0" y="91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4"/>
                    <a:pt x="66" y="210"/>
                    <a:pt x="82" y="210"/>
                  </a:cubicBezTo>
                  <a:cubicBezTo>
                    <a:pt x="153" y="210"/>
                    <a:pt x="206" y="173"/>
                    <a:pt x="206" y="123"/>
                  </a:cubicBezTo>
                  <a:cubicBezTo>
                    <a:pt x="223" y="91"/>
                    <a:pt x="206" y="70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2" y="2"/>
                    <a:pt x="105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090475" y="30661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2" y="1"/>
                  </a:moveTo>
                  <a:cubicBezTo>
                    <a:pt x="76" y="1"/>
                    <a:pt x="41" y="17"/>
                    <a:pt x="21" y="37"/>
                  </a:cubicBezTo>
                  <a:cubicBezTo>
                    <a:pt x="0" y="54"/>
                    <a:pt x="0" y="87"/>
                    <a:pt x="0" y="124"/>
                  </a:cubicBezTo>
                  <a:lnTo>
                    <a:pt x="0" y="140"/>
                  </a:lnTo>
                  <a:cubicBezTo>
                    <a:pt x="21" y="157"/>
                    <a:pt x="21" y="173"/>
                    <a:pt x="37" y="190"/>
                  </a:cubicBezTo>
                  <a:cubicBezTo>
                    <a:pt x="57" y="204"/>
                    <a:pt x="80" y="211"/>
                    <a:pt x="102" y="211"/>
                  </a:cubicBezTo>
                  <a:cubicBezTo>
                    <a:pt x="136" y="211"/>
                    <a:pt x="170" y="196"/>
                    <a:pt x="190" y="173"/>
                  </a:cubicBezTo>
                  <a:cubicBezTo>
                    <a:pt x="227" y="124"/>
                    <a:pt x="227" y="54"/>
                    <a:pt x="173" y="21"/>
                  </a:cubicBezTo>
                  <a:cubicBezTo>
                    <a:pt x="155" y="7"/>
                    <a:pt x="133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4089650" y="3082875"/>
              <a:ext cx="5575" cy="4925"/>
            </a:xfrm>
            <a:custGeom>
              <a:avLst/>
              <a:gdLst/>
              <a:ahLst/>
              <a:cxnLst/>
              <a:rect l="l" t="t" r="r" b="b"/>
              <a:pathLst>
                <a:path w="223" h="197" extrusionOk="0">
                  <a:moveTo>
                    <a:pt x="70" y="1"/>
                  </a:moveTo>
                  <a:cubicBezTo>
                    <a:pt x="54" y="17"/>
                    <a:pt x="33" y="34"/>
                    <a:pt x="17" y="55"/>
                  </a:cubicBezTo>
                  <a:cubicBezTo>
                    <a:pt x="0" y="71"/>
                    <a:pt x="0" y="104"/>
                    <a:pt x="17" y="137"/>
                  </a:cubicBezTo>
                  <a:cubicBezTo>
                    <a:pt x="29" y="177"/>
                    <a:pt x="63" y="197"/>
                    <a:pt x="108" y="197"/>
                  </a:cubicBezTo>
                  <a:cubicBezTo>
                    <a:pt x="123" y="197"/>
                    <a:pt x="140" y="195"/>
                    <a:pt x="157" y="191"/>
                  </a:cubicBezTo>
                  <a:cubicBezTo>
                    <a:pt x="206" y="174"/>
                    <a:pt x="223" y="121"/>
                    <a:pt x="206" y="55"/>
                  </a:cubicBezTo>
                  <a:cubicBezTo>
                    <a:pt x="190" y="34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066450" y="3156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5" y="1"/>
                  </a:moveTo>
                  <a:cubicBezTo>
                    <a:pt x="41" y="1"/>
                    <a:pt x="1" y="44"/>
                    <a:pt x="1" y="91"/>
                  </a:cubicBezTo>
                  <a:lnTo>
                    <a:pt x="1" y="140"/>
                  </a:lnTo>
                  <a:lnTo>
                    <a:pt x="17" y="157"/>
                  </a:lnTo>
                  <a:cubicBezTo>
                    <a:pt x="34" y="194"/>
                    <a:pt x="54" y="194"/>
                    <a:pt x="87" y="210"/>
                  </a:cubicBezTo>
                  <a:cubicBezTo>
                    <a:pt x="120" y="210"/>
                    <a:pt x="137" y="210"/>
                    <a:pt x="157" y="194"/>
                  </a:cubicBezTo>
                  <a:cubicBezTo>
                    <a:pt x="190" y="173"/>
                    <a:pt x="207" y="140"/>
                    <a:pt x="207" y="124"/>
                  </a:cubicBezTo>
                  <a:cubicBezTo>
                    <a:pt x="207" y="91"/>
                    <a:pt x="207" y="70"/>
                    <a:pt x="190" y="37"/>
                  </a:cubicBezTo>
                  <a:cubicBezTo>
                    <a:pt x="174" y="21"/>
                    <a:pt x="137" y="4"/>
                    <a:pt x="120" y="4"/>
                  </a:cubicBezTo>
                  <a:cubicBezTo>
                    <a:pt x="111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4077175" y="31626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10" y="0"/>
                  </a:moveTo>
                  <a:cubicBezTo>
                    <a:pt x="96" y="0"/>
                    <a:pt x="83" y="2"/>
                    <a:pt x="70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8" y="163"/>
                    <a:pt x="38" y="179"/>
                  </a:cubicBezTo>
                  <a:cubicBezTo>
                    <a:pt x="57" y="199"/>
                    <a:pt x="76" y="207"/>
                    <a:pt x="100" y="207"/>
                  </a:cubicBezTo>
                  <a:cubicBezTo>
                    <a:pt x="116" y="207"/>
                    <a:pt x="135" y="203"/>
                    <a:pt x="157" y="196"/>
                  </a:cubicBezTo>
                  <a:cubicBezTo>
                    <a:pt x="190" y="179"/>
                    <a:pt x="207" y="142"/>
                    <a:pt x="223" y="109"/>
                  </a:cubicBezTo>
                  <a:cubicBezTo>
                    <a:pt x="223" y="93"/>
                    <a:pt x="223" y="76"/>
                    <a:pt x="207" y="60"/>
                  </a:cubicBezTo>
                  <a:cubicBezTo>
                    <a:pt x="194" y="19"/>
                    <a:pt x="151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4062650" y="3181225"/>
              <a:ext cx="5575" cy="5125"/>
            </a:xfrm>
            <a:custGeom>
              <a:avLst/>
              <a:gdLst/>
              <a:ahLst/>
              <a:cxnLst/>
              <a:rect l="l" t="t" r="r" b="b"/>
              <a:pathLst>
                <a:path w="223" h="205" extrusionOk="0">
                  <a:moveTo>
                    <a:pt x="103" y="0"/>
                  </a:moveTo>
                  <a:cubicBezTo>
                    <a:pt x="66" y="0"/>
                    <a:pt x="50" y="17"/>
                    <a:pt x="33" y="37"/>
                  </a:cubicBezTo>
                  <a:cubicBezTo>
                    <a:pt x="17" y="54"/>
                    <a:pt x="0" y="87"/>
                    <a:pt x="0" y="103"/>
                  </a:cubicBezTo>
                  <a:cubicBezTo>
                    <a:pt x="0" y="120"/>
                    <a:pt x="17" y="120"/>
                    <a:pt x="17" y="140"/>
                  </a:cubicBezTo>
                  <a:cubicBezTo>
                    <a:pt x="17" y="157"/>
                    <a:pt x="33" y="173"/>
                    <a:pt x="50" y="173"/>
                  </a:cubicBezTo>
                  <a:cubicBezTo>
                    <a:pt x="64" y="196"/>
                    <a:pt x="87" y="205"/>
                    <a:pt x="110" y="205"/>
                  </a:cubicBezTo>
                  <a:cubicBezTo>
                    <a:pt x="138" y="205"/>
                    <a:pt x="168" y="191"/>
                    <a:pt x="186" y="173"/>
                  </a:cubicBezTo>
                  <a:cubicBezTo>
                    <a:pt x="206" y="140"/>
                    <a:pt x="223" y="120"/>
                    <a:pt x="223" y="87"/>
                  </a:cubicBezTo>
                  <a:cubicBezTo>
                    <a:pt x="206" y="70"/>
                    <a:pt x="206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4060475" y="31945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24"/>
                    <a:pt x="17" y="140"/>
                  </a:cubicBezTo>
                  <a:cubicBezTo>
                    <a:pt x="17" y="157"/>
                    <a:pt x="17" y="157"/>
                    <a:pt x="33" y="173"/>
                  </a:cubicBezTo>
                  <a:cubicBezTo>
                    <a:pt x="33" y="190"/>
                    <a:pt x="66" y="206"/>
                    <a:pt x="104" y="206"/>
                  </a:cubicBezTo>
                  <a:cubicBezTo>
                    <a:pt x="120" y="206"/>
                    <a:pt x="153" y="206"/>
                    <a:pt x="170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90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4096550" y="3129775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29" y="0"/>
                  </a:moveTo>
                  <a:cubicBezTo>
                    <a:pt x="115" y="0"/>
                    <a:pt x="101" y="4"/>
                    <a:pt x="87" y="13"/>
                  </a:cubicBezTo>
                  <a:cubicBezTo>
                    <a:pt x="17" y="34"/>
                    <a:pt x="1" y="83"/>
                    <a:pt x="17" y="137"/>
                  </a:cubicBezTo>
                  <a:cubicBezTo>
                    <a:pt x="30" y="187"/>
                    <a:pt x="73" y="209"/>
                    <a:pt x="116" y="209"/>
                  </a:cubicBezTo>
                  <a:cubicBezTo>
                    <a:pt x="129" y="209"/>
                    <a:pt x="141" y="207"/>
                    <a:pt x="153" y="203"/>
                  </a:cubicBezTo>
                  <a:cubicBezTo>
                    <a:pt x="207" y="186"/>
                    <a:pt x="240" y="116"/>
                    <a:pt x="223" y="67"/>
                  </a:cubicBezTo>
                  <a:cubicBezTo>
                    <a:pt x="199" y="28"/>
                    <a:pt x="165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063050" y="3167825"/>
              <a:ext cx="5600" cy="5450"/>
            </a:xfrm>
            <a:custGeom>
              <a:avLst/>
              <a:gdLst/>
              <a:ahLst/>
              <a:cxnLst/>
              <a:rect l="l" t="t" r="r" b="b"/>
              <a:pathLst>
                <a:path w="224" h="218" extrusionOk="0">
                  <a:moveTo>
                    <a:pt x="102" y="0"/>
                  </a:moveTo>
                  <a:cubicBezTo>
                    <a:pt x="91" y="0"/>
                    <a:pt x="79" y="1"/>
                    <a:pt x="67" y="4"/>
                  </a:cubicBezTo>
                  <a:cubicBezTo>
                    <a:pt x="17" y="37"/>
                    <a:pt x="1" y="91"/>
                    <a:pt x="17" y="140"/>
                  </a:cubicBezTo>
                  <a:cubicBezTo>
                    <a:pt x="17" y="161"/>
                    <a:pt x="34" y="178"/>
                    <a:pt x="50" y="194"/>
                  </a:cubicBezTo>
                  <a:cubicBezTo>
                    <a:pt x="62" y="206"/>
                    <a:pt x="92" y="217"/>
                    <a:pt x="120" y="217"/>
                  </a:cubicBezTo>
                  <a:cubicBezTo>
                    <a:pt x="132" y="217"/>
                    <a:pt x="143" y="215"/>
                    <a:pt x="153" y="211"/>
                  </a:cubicBezTo>
                  <a:cubicBezTo>
                    <a:pt x="190" y="194"/>
                    <a:pt x="207" y="161"/>
                    <a:pt x="223" y="124"/>
                  </a:cubicBezTo>
                  <a:cubicBezTo>
                    <a:pt x="223" y="107"/>
                    <a:pt x="223" y="91"/>
                    <a:pt x="207" y="74"/>
                  </a:cubicBezTo>
                  <a:cubicBezTo>
                    <a:pt x="193" y="30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4075000" y="31781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0" y="0"/>
                  </a:moveTo>
                  <a:cubicBezTo>
                    <a:pt x="38" y="0"/>
                    <a:pt x="1" y="33"/>
                    <a:pt x="1" y="91"/>
                  </a:cubicBezTo>
                  <a:lnTo>
                    <a:pt x="1" y="141"/>
                  </a:lnTo>
                  <a:cubicBezTo>
                    <a:pt x="21" y="178"/>
                    <a:pt x="54" y="194"/>
                    <a:pt x="87" y="211"/>
                  </a:cubicBezTo>
                  <a:cubicBezTo>
                    <a:pt x="141" y="211"/>
                    <a:pt x="190" y="178"/>
                    <a:pt x="207" y="124"/>
                  </a:cubicBezTo>
                  <a:cubicBezTo>
                    <a:pt x="207" y="91"/>
                    <a:pt x="207" y="58"/>
                    <a:pt x="190" y="38"/>
                  </a:cubicBezTo>
                  <a:cubicBezTo>
                    <a:pt x="174" y="21"/>
                    <a:pt x="141" y="5"/>
                    <a:pt x="125" y="5"/>
                  </a:cubicBezTo>
                  <a:cubicBezTo>
                    <a:pt x="113" y="2"/>
                    <a:pt x="101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068625" y="314022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0" y="13"/>
                    <a:pt x="33" y="28"/>
                  </a:cubicBezTo>
                  <a:cubicBezTo>
                    <a:pt x="17" y="45"/>
                    <a:pt x="0" y="61"/>
                    <a:pt x="0" y="94"/>
                  </a:cubicBezTo>
                  <a:lnTo>
                    <a:pt x="0" y="148"/>
                  </a:lnTo>
                  <a:lnTo>
                    <a:pt x="17" y="164"/>
                  </a:lnTo>
                  <a:cubicBezTo>
                    <a:pt x="33" y="181"/>
                    <a:pt x="50" y="197"/>
                    <a:pt x="87" y="197"/>
                  </a:cubicBezTo>
                  <a:cubicBezTo>
                    <a:pt x="95" y="200"/>
                    <a:pt x="104" y="201"/>
                    <a:pt x="112" y="201"/>
                  </a:cubicBezTo>
                  <a:cubicBezTo>
                    <a:pt x="153" y="201"/>
                    <a:pt x="193" y="169"/>
                    <a:pt x="206" y="111"/>
                  </a:cubicBezTo>
                  <a:cubicBezTo>
                    <a:pt x="206" y="94"/>
                    <a:pt x="206" y="61"/>
                    <a:pt x="190" y="45"/>
                  </a:cubicBezTo>
                  <a:cubicBezTo>
                    <a:pt x="173" y="28"/>
                    <a:pt x="136" y="8"/>
                    <a:pt x="120" y="8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072950" y="31932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99" y="0"/>
                  </a:moveTo>
                  <a:cubicBezTo>
                    <a:pt x="54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cubicBezTo>
                    <a:pt x="17" y="140"/>
                    <a:pt x="17" y="156"/>
                    <a:pt x="33" y="156"/>
                  </a:cubicBezTo>
                  <a:cubicBezTo>
                    <a:pt x="33" y="193"/>
                    <a:pt x="66" y="193"/>
                    <a:pt x="103" y="210"/>
                  </a:cubicBezTo>
                  <a:cubicBezTo>
                    <a:pt x="120" y="210"/>
                    <a:pt x="153" y="210"/>
                    <a:pt x="169" y="193"/>
                  </a:cubicBezTo>
                  <a:cubicBezTo>
                    <a:pt x="186" y="177"/>
                    <a:pt x="207" y="140"/>
                    <a:pt x="207" y="123"/>
                  </a:cubicBezTo>
                  <a:cubicBezTo>
                    <a:pt x="223" y="90"/>
                    <a:pt x="207" y="74"/>
                    <a:pt x="186" y="37"/>
                  </a:cubicBezTo>
                  <a:cubicBezTo>
                    <a:pt x="169" y="20"/>
                    <a:pt x="153" y="4"/>
                    <a:pt x="120" y="4"/>
                  </a:cubicBezTo>
                  <a:cubicBezTo>
                    <a:pt x="113" y="1"/>
                    <a:pt x="10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4056150" y="314890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122" y="0"/>
                  </a:moveTo>
                  <a:cubicBezTo>
                    <a:pt x="115" y="0"/>
                    <a:pt x="108" y="2"/>
                    <a:pt x="103" y="7"/>
                  </a:cubicBezTo>
                  <a:cubicBezTo>
                    <a:pt x="70" y="7"/>
                    <a:pt x="54" y="23"/>
                    <a:pt x="33" y="40"/>
                  </a:cubicBezTo>
                  <a:cubicBezTo>
                    <a:pt x="17" y="56"/>
                    <a:pt x="0" y="93"/>
                    <a:pt x="0" y="110"/>
                  </a:cubicBezTo>
                  <a:cubicBezTo>
                    <a:pt x="0" y="126"/>
                    <a:pt x="0" y="126"/>
                    <a:pt x="17" y="143"/>
                  </a:cubicBezTo>
                  <a:cubicBezTo>
                    <a:pt x="17" y="159"/>
                    <a:pt x="33" y="176"/>
                    <a:pt x="54" y="176"/>
                  </a:cubicBezTo>
                  <a:cubicBezTo>
                    <a:pt x="69" y="193"/>
                    <a:pt x="92" y="202"/>
                    <a:pt x="115" y="202"/>
                  </a:cubicBezTo>
                  <a:cubicBezTo>
                    <a:pt x="143" y="202"/>
                    <a:pt x="172" y="189"/>
                    <a:pt x="190" y="159"/>
                  </a:cubicBezTo>
                  <a:cubicBezTo>
                    <a:pt x="223" y="126"/>
                    <a:pt x="223" y="56"/>
                    <a:pt x="173" y="23"/>
                  </a:cubicBezTo>
                  <a:cubicBezTo>
                    <a:pt x="162" y="1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4128700" y="31579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5" y="1"/>
                  </a:moveTo>
                  <a:cubicBezTo>
                    <a:pt x="58" y="1"/>
                    <a:pt x="17" y="47"/>
                    <a:pt x="17" y="90"/>
                  </a:cubicBezTo>
                  <a:cubicBezTo>
                    <a:pt x="1" y="107"/>
                    <a:pt x="17" y="123"/>
                    <a:pt x="17" y="144"/>
                  </a:cubicBezTo>
                  <a:cubicBezTo>
                    <a:pt x="17" y="144"/>
                    <a:pt x="17" y="160"/>
                    <a:pt x="38" y="160"/>
                  </a:cubicBezTo>
                  <a:cubicBezTo>
                    <a:pt x="54" y="193"/>
                    <a:pt x="71" y="210"/>
                    <a:pt x="104" y="210"/>
                  </a:cubicBezTo>
                  <a:cubicBezTo>
                    <a:pt x="158" y="210"/>
                    <a:pt x="207" y="177"/>
                    <a:pt x="223" y="123"/>
                  </a:cubicBezTo>
                  <a:cubicBezTo>
                    <a:pt x="223" y="90"/>
                    <a:pt x="223" y="74"/>
                    <a:pt x="207" y="41"/>
                  </a:cubicBezTo>
                  <a:cubicBezTo>
                    <a:pt x="191" y="20"/>
                    <a:pt x="158" y="4"/>
                    <a:pt x="141" y="4"/>
                  </a:cubicBezTo>
                  <a:cubicBezTo>
                    <a:pt x="132" y="1"/>
                    <a:pt x="12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131275" y="31301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88" y="0"/>
                    <a:pt x="71" y="0"/>
                    <a:pt x="38" y="21"/>
                  </a:cubicBezTo>
                  <a:cubicBezTo>
                    <a:pt x="17" y="37"/>
                    <a:pt x="1" y="70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8" y="190"/>
                    <a:pt x="55" y="206"/>
                    <a:pt x="88" y="206"/>
                  </a:cubicBezTo>
                  <a:cubicBezTo>
                    <a:pt x="141" y="206"/>
                    <a:pt x="191" y="173"/>
                    <a:pt x="207" y="124"/>
                  </a:cubicBezTo>
                  <a:cubicBezTo>
                    <a:pt x="207" y="87"/>
                    <a:pt x="207" y="70"/>
                    <a:pt x="191" y="37"/>
                  </a:cubicBezTo>
                  <a:cubicBezTo>
                    <a:pt x="174" y="21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130050" y="31442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3" y="1"/>
                  </a:moveTo>
                  <a:cubicBezTo>
                    <a:pt x="38" y="1"/>
                    <a:pt x="0" y="44"/>
                    <a:pt x="0" y="91"/>
                  </a:cubicBezTo>
                  <a:lnTo>
                    <a:pt x="0" y="124"/>
                  </a:lnTo>
                  <a:lnTo>
                    <a:pt x="0" y="140"/>
                  </a:lnTo>
                  <a:lnTo>
                    <a:pt x="17" y="157"/>
                  </a:lnTo>
                  <a:cubicBezTo>
                    <a:pt x="33" y="194"/>
                    <a:pt x="50" y="210"/>
                    <a:pt x="87" y="210"/>
                  </a:cubicBezTo>
                  <a:cubicBezTo>
                    <a:pt x="120" y="210"/>
                    <a:pt x="137" y="210"/>
                    <a:pt x="153" y="194"/>
                  </a:cubicBezTo>
                  <a:cubicBezTo>
                    <a:pt x="190" y="177"/>
                    <a:pt x="207" y="140"/>
                    <a:pt x="207" y="124"/>
                  </a:cubicBezTo>
                  <a:cubicBezTo>
                    <a:pt x="207" y="91"/>
                    <a:pt x="207" y="74"/>
                    <a:pt x="190" y="54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124475" y="3169925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08" y="1"/>
                  </a:moveTo>
                  <a:cubicBezTo>
                    <a:pt x="94" y="1"/>
                    <a:pt x="80" y="3"/>
                    <a:pt x="67" y="7"/>
                  </a:cubicBezTo>
                  <a:cubicBezTo>
                    <a:pt x="17" y="23"/>
                    <a:pt x="1" y="94"/>
                    <a:pt x="17" y="143"/>
                  </a:cubicBezTo>
                  <a:cubicBezTo>
                    <a:pt x="30" y="183"/>
                    <a:pt x="61" y="203"/>
                    <a:pt x="106" y="203"/>
                  </a:cubicBezTo>
                  <a:cubicBezTo>
                    <a:pt x="120" y="203"/>
                    <a:pt x="136" y="201"/>
                    <a:pt x="153" y="197"/>
                  </a:cubicBezTo>
                  <a:cubicBezTo>
                    <a:pt x="207" y="180"/>
                    <a:pt x="223" y="110"/>
                    <a:pt x="207" y="56"/>
                  </a:cubicBezTo>
                  <a:cubicBezTo>
                    <a:pt x="191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4146325" y="312617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5" y="1"/>
                  </a:moveTo>
                  <a:cubicBezTo>
                    <a:pt x="54" y="1"/>
                    <a:pt x="15" y="33"/>
                    <a:pt x="1" y="91"/>
                  </a:cubicBezTo>
                  <a:cubicBezTo>
                    <a:pt x="1" y="108"/>
                    <a:pt x="1" y="124"/>
                    <a:pt x="17" y="141"/>
                  </a:cubicBezTo>
                  <a:lnTo>
                    <a:pt x="17" y="157"/>
                  </a:lnTo>
                  <a:cubicBezTo>
                    <a:pt x="34" y="178"/>
                    <a:pt x="71" y="194"/>
                    <a:pt x="87" y="211"/>
                  </a:cubicBezTo>
                  <a:cubicBezTo>
                    <a:pt x="120" y="211"/>
                    <a:pt x="158" y="194"/>
                    <a:pt x="174" y="194"/>
                  </a:cubicBezTo>
                  <a:cubicBezTo>
                    <a:pt x="191" y="178"/>
                    <a:pt x="207" y="141"/>
                    <a:pt x="207" y="124"/>
                  </a:cubicBezTo>
                  <a:cubicBezTo>
                    <a:pt x="223" y="91"/>
                    <a:pt x="207" y="54"/>
                    <a:pt x="191" y="38"/>
                  </a:cubicBezTo>
                  <a:cubicBezTo>
                    <a:pt x="174" y="21"/>
                    <a:pt x="158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142925" y="31373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42"/>
                    <a:pt x="1" y="92"/>
                    <a:pt x="17" y="145"/>
                  </a:cubicBezTo>
                  <a:cubicBezTo>
                    <a:pt x="34" y="162"/>
                    <a:pt x="34" y="178"/>
                    <a:pt x="50" y="178"/>
                  </a:cubicBezTo>
                  <a:cubicBezTo>
                    <a:pt x="87" y="211"/>
                    <a:pt x="120" y="211"/>
                    <a:pt x="153" y="211"/>
                  </a:cubicBezTo>
                  <a:cubicBezTo>
                    <a:pt x="207" y="195"/>
                    <a:pt x="223" y="162"/>
                    <a:pt x="223" y="125"/>
                  </a:cubicBezTo>
                  <a:lnTo>
                    <a:pt x="223" y="75"/>
                  </a:ln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4142925" y="315055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15" y="0"/>
                  </a:moveTo>
                  <a:cubicBezTo>
                    <a:pt x="106" y="0"/>
                    <a:pt x="97" y="2"/>
                    <a:pt x="87" y="7"/>
                  </a:cubicBezTo>
                  <a:cubicBezTo>
                    <a:pt x="67" y="7"/>
                    <a:pt x="34" y="27"/>
                    <a:pt x="17" y="44"/>
                  </a:cubicBezTo>
                  <a:cubicBezTo>
                    <a:pt x="1" y="60"/>
                    <a:pt x="1" y="93"/>
                    <a:pt x="1" y="110"/>
                  </a:cubicBezTo>
                  <a:lnTo>
                    <a:pt x="1" y="147"/>
                  </a:lnTo>
                  <a:cubicBezTo>
                    <a:pt x="17" y="164"/>
                    <a:pt x="17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07" y="147"/>
                    <a:pt x="207" y="131"/>
                    <a:pt x="207" y="93"/>
                  </a:cubicBezTo>
                  <a:cubicBezTo>
                    <a:pt x="207" y="60"/>
                    <a:pt x="190" y="44"/>
                    <a:pt x="170" y="27"/>
                  </a:cubicBezTo>
                  <a:cubicBezTo>
                    <a:pt x="158" y="13"/>
                    <a:pt x="138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4136450" y="3118150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87" y="0"/>
                  </a:moveTo>
                  <a:cubicBezTo>
                    <a:pt x="70" y="16"/>
                    <a:pt x="37" y="16"/>
                    <a:pt x="17" y="49"/>
                  </a:cubicBezTo>
                  <a:cubicBezTo>
                    <a:pt x="0" y="66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69"/>
                    <a:pt x="17" y="169"/>
                    <a:pt x="37" y="190"/>
                  </a:cubicBezTo>
                  <a:cubicBezTo>
                    <a:pt x="59" y="204"/>
                    <a:pt x="85" y="212"/>
                    <a:pt x="109" y="212"/>
                  </a:cubicBezTo>
                  <a:cubicBezTo>
                    <a:pt x="141" y="212"/>
                    <a:pt x="171" y="199"/>
                    <a:pt x="190" y="169"/>
                  </a:cubicBezTo>
                  <a:cubicBezTo>
                    <a:pt x="223" y="136"/>
                    <a:pt x="206" y="66"/>
                    <a:pt x="173" y="33"/>
                  </a:cubicBezTo>
                  <a:cubicBezTo>
                    <a:pt x="140" y="16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4123150" y="3183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0" y="0"/>
                  </a:moveTo>
                  <a:cubicBezTo>
                    <a:pt x="54" y="0"/>
                    <a:pt x="0" y="47"/>
                    <a:pt x="0" y="90"/>
                  </a:cubicBezTo>
                  <a:lnTo>
                    <a:pt x="0" y="143"/>
                  </a:lnTo>
                  <a:lnTo>
                    <a:pt x="17" y="160"/>
                  </a:lnTo>
                  <a:cubicBezTo>
                    <a:pt x="33" y="193"/>
                    <a:pt x="54" y="193"/>
                    <a:pt x="87" y="209"/>
                  </a:cubicBezTo>
                  <a:cubicBezTo>
                    <a:pt x="136" y="209"/>
                    <a:pt x="190" y="176"/>
                    <a:pt x="206" y="123"/>
                  </a:cubicBezTo>
                  <a:cubicBezTo>
                    <a:pt x="206" y="90"/>
                    <a:pt x="206" y="73"/>
                    <a:pt x="190" y="40"/>
                  </a:cubicBezTo>
                  <a:cubicBezTo>
                    <a:pt x="173" y="20"/>
                    <a:pt x="157" y="3"/>
                    <a:pt x="120" y="3"/>
                  </a:cubicBezTo>
                  <a:cubicBezTo>
                    <a:pt x="114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4120150" y="3120600"/>
              <a:ext cx="5600" cy="5300"/>
            </a:xfrm>
            <a:custGeom>
              <a:avLst/>
              <a:gdLst/>
              <a:ahLst/>
              <a:cxnLst/>
              <a:rect l="l" t="t" r="r" b="b"/>
              <a:pathLst>
                <a:path w="224" h="212" extrusionOk="0">
                  <a:moveTo>
                    <a:pt x="104" y="1"/>
                  </a:moveTo>
                  <a:cubicBezTo>
                    <a:pt x="54" y="1"/>
                    <a:pt x="17" y="34"/>
                    <a:pt x="17" y="92"/>
                  </a:cubicBezTo>
                  <a:cubicBezTo>
                    <a:pt x="1" y="108"/>
                    <a:pt x="17" y="125"/>
                    <a:pt x="17" y="141"/>
                  </a:cubicBezTo>
                  <a:cubicBezTo>
                    <a:pt x="17" y="141"/>
                    <a:pt x="17" y="158"/>
                    <a:pt x="34" y="158"/>
                  </a:cubicBezTo>
                  <a:cubicBezTo>
                    <a:pt x="50" y="195"/>
                    <a:pt x="71" y="195"/>
                    <a:pt x="104" y="211"/>
                  </a:cubicBezTo>
                  <a:cubicBezTo>
                    <a:pt x="153" y="211"/>
                    <a:pt x="207" y="174"/>
                    <a:pt x="223" y="125"/>
                  </a:cubicBezTo>
                  <a:cubicBezTo>
                    <a:pt x="223" y="92"/>
                    <a:pt x="207" y="55"/>
                    <a:pt x="207" y="38"/>
                  </a:cubicBezTo>
                  <a:cubicBezTo>
                    <a:pt x="190" y="22"/>
                    <a:pt x="153" y="5"/>
                    <a:pt x="137" y="5"/>
                  </a:cubicBezTo>
                  <a:cubicBezTo>
                    <a:pt x="125" y="2"/>
                    <a:pt x="11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109850" y="31086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50" y="1"/>
                    <a:pt x="0" y="34"/>
                    <a:pt x="0" y="87"/>
                  </a:cubicBezTo>
                  <a:lnTo>
                    <a:pt x="0" y="137"/>
                  </a:lnTo>
                  <a:cubicBezTo>
                    <a:pt x="0" y="157"/>
                    <a:pt x="17" y="157"/>
                    <a:pt x="17" y="174"/>
                  </a:cubicBezTo>
                  <a:cubicBezTo>
                    <a:pt x="33" y="190"/>
                    <a:pt x="50" y="207"/>
                    <a:pt x="87" y="207"/>
                  </a:cubicBezTo>
                  <a:cubicBezTo>
                    <a:pt x="136" y="207"/>
                    <a:pt x="190" y="174"/>
                    <a:pt x="207" y="120"/>
                  </a:cubicBezTo>
                  <a:cubicBezTo>
                    <a:pt x="207" y="87"/>
                    <a:pt x="207" y="71"/>
                    <a:pt x="190" y="34"/>
                  </a:cubicBezTo>
                  <a:cubicBezTo>
                    <a:pt x="174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106450" y="31409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50" y="0"/>
                    <a:pt x="0" y="33"/>
                    <a:pt x="0" y="83"/>
                  </a:cubicBezTo>
                  <a:lnTo>
                    <a:pt x="0" y="153"/>
                  </a:lnTo>
                  <a:lnTo>
                    <a:pt x="17" y="169"/>
                  </a:lnTo>
                  <a:cubicBezTo>
                    <a:pt x="33" y="186"/>
                    <a:pt x="50" y="206"/>
                    <a:pt x="83" y="206"/>
                  </a:cubicBezTo>
                  <a:cubicBezTo>
                    <a:pt x="91" y="209"/>
                    <a:pt x="100" y="210"/>
                    <a:pt x="108" y="210"/>
                  </a:cubicBezTo>
                  <a:cubicBezTo>
                    <a:pt x="151" y="210"/>
                    <a:pt x="189" y="175"/>
                    <a:pt x="206" y="120"/>
                  </a:cubicBezTo>
                  <a:cubicBezTo>
                    <a:pt x="206" y="103"/>
                    <a:pt x="206" y="66"/>
                    <a:pt x="186" y="50"/>
                  </a:cubicBezTo>
                  <a:cubicBezTo>
                    <a:pt x="169" y="33"/>
                    <a:pt x="136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4107275" y="3122200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10" y="1"/>
                  </a:moveTo>
                  <a:cubicBezTo>
                    <a:pt x="96" y="1"/>
                    <a:pt x="83" y="3"/>
                    <a:pt x="70" y="7"/>
                  </a:cubicBezTo>
                  <a:cubicBezTo>
                    <a:pt x="17" y="28"/>
                    <a:pt x="0" y="77"/>
                    <a:pt x="17" y="147"/>
                  </a:cubicBezTo>
                  <a:cubicBezTo>
                    <a:pt x="29" y="184"/>
                    <a:pt x="72" y="203"/>
                    <a:pt x="113" y="203"/>
                  </a:cubicBezTo>
                  <a:cubicBezTo>
                    <a:pt x="127" y="203"/>
                    <a:pt x="140" y="201"/>
                    <a:pt x="153" y="197"/>
                  </a:cubicBezTo>
                  <a:cubicBezTo>
                    <a:pt x="206" y="180"/>
                    <a:pt x="223" y="110"/>
                    <a:pt x="206" y="61"/>
                  </a:cubicBezTo>
                  <a:cubicBezTo>
                    <a:pt x="194" y="20"/>
                    <a:pt x="151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102125" y="31529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0" y="5"/>
                    <a:pt x="87" y="14"/>
                  </a:cubicBezTo>
                  <a:cubicBezTo>
                    <a:pt x="33" y="35"/>
                    <a:pt x="0" y="84"/>
                    <a:pt x="17" y="138"/>
                  </a:cubicBezTo>
                  <a:cubicBezTo>
                    <a:pt x="33" y="154"/>
                    <a:pt x="33" y="171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4"/>
                    <a:pt x="223" y="117"/>
                  </a:cubicBezTo>
                  <a:lnTo>
                    <a:pt x="223" y="68"/>
                  </a:ln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4117175" y="31343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124" y="1"/>
                  </a:moveTo>
                  <a:cubicBezTo>
                    <a:pt x="88" y="1"/>
                    <a:pt x="53" y="15"/>
                    <a:pt x="33" y="35"/>
                  </a:cubicBezTo>
                  <a:cubicBezTo>
                    <a:pt x="17" y="56"/>
                    <a:pt x="0" y="89"/>
                    <a:pt x="17" y="122"/>
                  </a:cubicBezTo>
                  <a:lnTo>
                    <a:pt x="17" y="138"/>
                  </a:lnTo>
                  <a:cubicBezTo>
                    <a:pt x="17" y="159"/>
                    <a:pt x="33" y="176"/>
                    <a:pt x="50" y="192"/>
                  </a:cubicBezTo>
                  <a:cubicBezTo>
                    <a:pt x="70" y="205"/>
                    <a:pt x="90" y="210"/>
                    <a:pt x="109" y="210"/>
                  </a:cubicBezTo>
                  <a:cubicBezTo>
                    <a:pt x="139" y="210"/>
                    <a:pt x="167" y="196"/>
                    <a:pt x="190" y="176"/>
                  </a:cubicBezTo>
                  <a:cubicBezTo>
                    <a:pt x="239" y="122"/>
                    <a:pt x="223" y="56"/>
                    <a:pt x="190" y="19"/>
                  </a:cubicBezTo>
                  <a:cubicBezTo>
                    <a:pt x="169" y="6"/>
                    <a:pt x="14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097375" y="310160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2" y="1"/>
                  </a:moveTo>
                  <a:cubicBezTo>
                    <a:pt x="110" y="1"/>
                    <a:pt x="99" y="3"/>
                    <a:pt x="87" y="6"/>
                  </a:cubicBezTo>
                  <a:cubicBezTo>
                    <a:pt x="17" y="27"/>
                    <a:pt x="0" y="93"/>
                    <a:pt x="17" y="147"/>
                  </a:cubicBezTo>
                  <a:cubicBezTo>
                    <a:pt x="29" y="184"/>
                    <a:pt x="72" y="202"/>
                    <a:pt x="115" y="202"/>
                  </a:cubicBezTo>
                  <a:cubicBezTo>
                    <a:pt x="129" y="202"/>
                    <a:pt x="144" y="200"/>
                    <a:pt x="157" y="196"/>
                  </a:cubicBezTo>
                  <a:cubicBezTo>
                    <a:pt x="207" y="180"/>
                    <a:pt x="240" y="130"/>
                    <a:pt x="207" y="77"/>
                  </a:cubicBezTo>
                  <a:cubicBezTo>
                    <a:pt x="194" y="23"/>
                    <a:pt x="160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116750" y="31508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88" y="1"/>
                    <a:pt x="75" y="6"/>
                    <a:pt x="67" y="16"/>
                  </a:cubicBezTo>
                  <a:cubicBezTo>
                    <a:pt x="50" y="16"/>
                    <a:pt x="17" y="33"/>
                    <a:pt x="17" y="66"/>
                  </a:cubicBezTo>
                  <a:cubicBezTo>
                    <a:pt x="1" y="82"/>
                    <a:pt x="1" y="120"/>
                    <a:pt x="1" y="153"/>
                  </a:cubicBezTo>
                  <a:cubicBezTo>
                    <a:pt x="25" y="189"/>
                    <a:pt x="58" y="210"/>
                    <a:pt x="96" y="210"/>
                  </a:cubicBezTo>
                  <a:cubicBezTo>
                    <a:pt x="109" y="210"/>
                    <a:pt x="123" y="207"/>
                    <a:pt x="137" y="202"/>
                  </a:cubicBezTo>
                  <a:cubicBezTo>
                    <a:pt x="186" y="185"/>
                    <a:pt x="223" y="120"/>
                    <a:pt x="207" y="66"/>
                  </a:cubicBezTo>
                  <a:cubicBezTo>
                    <a:pt x="186" y="49"/>
                    <a:pt x="170" y="16"/>
                    <a:pt x="137" y="16"/>
                  </a:cubicBezTo>
                  <a:cubicBezTo>
                    <a:pt x="128" y="6"/>
                    <a:pt x="11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4112425" y="3162625"/>
              <a:ext cx="6000" cy="5050"/>
            </a:xfrm>
            <a:custGeom>
              <a:avLst/>
              <a:gdLst/>
              <a:ahLst/>
              <a:cxnLst/>
              <a:rect l="l" t="t" r="r" b="b"/>
              <a:pathLst>
                <a:path w="240" h="202" extrusionOk="0">
                  <a:moveTo>
                    <a:pt x="124" y="0"/>
                  </a:moveTo>
                  <a:cubicBezTo>
                    <a:pt x="112" y="0"/>
                    <a:pt x="99" y="2"/>
                    <a:pt x="87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29" y="183"/>
                    <a:pt x="72" y="202"/>
                    <a:pt x="114" y="202"/>
                  </a:cubicBezTo>
                  <a:cubicBezTo>
                    <a:pt x="127" y="202"/>
                    <a:pt x="141" y="200"/>
                    <a:pt x="153" y="196"/>
                  </a:cubicBezTo>
                  <a:cubicBezTo>
                    <a:pt x="207" y="179"/>
                    <a:pt x="240" y="109"/>
                    <a:pt x="223" y="60"/>
                  </a:cubicBezTo>
                  <a:cubicBezTo>
                    <a:pt x="198" y="19"/>
                    <a:pt x="162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140775" y="31640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96" y="0"/>
                  </a:moveTo>
                  <a:cubicBezTo>
                    <a:pt x="51" y="0"/>
                    <a:pt x="0" y="45"/>
                    <a:pt x="0" y="87"/>
                  </a:cubicBezTo>
                  <a:lnTo>
                    <a:pt x="0" y="141"/>
                  </a:lnTo>
                  <a:cubicBezTo>
                    <a:pt x="0" y="157"/>
                    <a:pt x="17" y="157"/>
                    <a:pt x="17" y="157"/>
                  </a:cubicBezTo>
                  <a:cubicBezTo>
                    <a:pt x="33" y="190"/>
                    <a:pt x="50" y="211"/>
                    <a:pt x="87" y="211"/>
                  </a:cubicBezTo>
                  <a:cubicBezTo>
                    <a:pt x="120" y="211"/>
                    <a:pt x="136" y="211"/>
                    <a:pt x="173" y="190"/>
                  </a:cubicBezTo>
                  <a:cubicBezTo>
                    <a:pt x="190" y="174"/>
                    <a:pt x="206" y="141"/>
                    <a:pt x="206" y="124"/>
                  </a:cubicBezTo>
                  <a:cubicBezTo>
                    <a:pt x="223" y="71"/>
                    <a:pt x="173" y="5"/>
                    <a:pt x="120" y="5"/>
                  </a:cubicBezTo>
                  <a:cubicBezTo>
                    <a:pt x="112" y="2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002450" y="3012500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87" y="0"/>
                  </a:moveTo>
                  <a:cubicBezTo>
                    <a:pt x="70" y="0"/>
                    <a:pt x="37" y="17"/>
                    <a:pt x="17" y="33"/>
                  </a:cubicBezTo>
                  <a:cubicBezTo>
                    <a:pt x="0" y="50"/>
                    <a:pt x="0" y="87"/>
                    <a:pt x="0" y="120"/>
                  </a:cubicBezTo>
                  <a:lnTo>
                    <a:pt x="0" y="136"/>
                  </a:lnTo>
                  <a:cubicBezTo>
                    <a:pt x="17" y="153"/>
                    <a:pt x="17" y="169"/>
                    <a:pt x="37" y="190"/>
                  </a:cubicBezTo>
                  <a:cubicBezTo>
                    <a:pt x="56" y="202"/>
                    <a:pt x="77" y="207"/>
                    <a:pt x="99" y="207"/>
                  </a:cubicBezTo>
                  <a:cubicBezTo>
                    <a:pt x="134" y="207"/>
                    <a:pt x="169" y="192"/>
                    <a:pt x="190" y="169"/>
                  </a:cubicBezTo>
                  <a:cubicBezTo>
                    <a:pt x="223" y="120"/>
                    <a:pt x="223" y="50"/>
                    <a:pt x="173" y="17"/>
                  </a:cubicBezTo>
                  <a:cubicBezTo>
                    <a:pt x="15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4002025" y="299647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1" y="0"/>
                  </a:moveTo>
                  <a:cubicBezTo>
                    <a:pt x="53" y="0"/>
                    <a:pt x="17" y="35"/>
                    <a:pt x="17" y="89"/>
                  </a:cubicBezTo>
                  <a:cubicBezTo>
                    <a:pt x="1" y="109"/>
                    <a:pt x="17" y="126"/>
                    <a:pt x="17" y="142"/>
                  </a:cubicBezTo>
                  <a:cubicBezTo>
                    <a:pt x="17" y="142"/>
                    <a:pt x="17" y="159"/>
                    <a:pt x="34" y="159"/>
                  </a:cubicBezTo>
                  <a:cubicBezTo>
                    <a:pt x="54" y="192"/>
                    <a:pt x="71" y="192"/>
                    <a:pt x="104" y="212"/>
                  </a:cubicBezTo>
                  <a:cubicBezTo>
                    <a:pt x="120" y="212"/>
                    <a:pt x="157" y="192"/>
                    <a:pt x="174" y="192"/>
                  </a:cubicBezTo>
                  <a:cubicBezTo>
                    <a:pt x="207" y="175"/>
                    <a:pt x="207" y="142"/>
                    <a:pt x="223" y="126"/>
                  </a:cubicBezTo>
                  <a:cubicBezTo>
                    <a:pt x="223" y="89"/>
                    <a:pt x="223" y="56"/>
                    <a:pt x="207" y="39"/>
                  </a:cubicBezTo>
                  <a:cubicBezTo>
                    <a:pt x="190" y="23"/>
                    <a:pt x="157" y="6"/>
                    <a:pt x="137" y="6"/>
                  </a:cubicBezTo>
                  <a:cubicBezTo>
                    <a:pt x="124" y="2"/>
                    <a:pt x="11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3999050" y="31034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04" y="0"/>
                  </a:moveTo>
                  <a:cubicBezTo>
                    <a:pt x="54" y="0"/>
                    <a:pt x="17" y="33"/>
                    <a:pt x="17" y="91"/>
                  </a:cubicBezTo>
                  <a:cubicBezTo>
                    <a:pt x="0" y="108"/>
                    <a:pt x="0" y="124"/>
                    <a:pt x="17" y="141"/>
                  </a:cubicBezTo>
                  <a:cubicBezTo>
                    <a:pt x="17" y="141"/>
                    <a:pt x="17" y="161"/>
                    <a:pt x="33" y="161"/>
                  </a:cubicBezTo>
                  <a:cubicBezTo>
                    <a:pt x="50" y="194"/>
                    <a:pt x="70" y="194"/>
                    <a:pt x="103" y="211"/>
                  </a:cubicBezTo>
                  <a:cubicBezTo>
                    <a:pt x="153" y="211"/>
                    <a:pt x="206" y="178"/>
                    <a:pt x="223" y="124"/>
                  </a:cubicBezTo>
                  <a:cubicBezTo>
                    <a:pt x="223" y="91"/>
                    <a:pt x="206" y="58"/>
                    <a:pt x="206" y="38"/>
                  </a:cubicBezTo>
                  <a:cubicBezTo>
                    <a:pt x="190" y="21"/>
                    <a:pt x="153" y="5"/>
                    <a:pt x="136" y="5"/>
                  </a:cubicBezTo>
                  <a:cubicBezTo>
                    <a:pt x="125" y="2"/>
                    <a:pt x="11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4002450" y="30708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40" y="1"/>
                  </a:moveTo>
                  <a:cubicBezTo>
                    <a:pt x="70" y="1"/>
                    <a:pt x="17" y="38"/>
                    <a:pt x="17" y="87"/>
                  </a:cubicBezTo>
                  <a:cubicBezTo>
                    <a:pt x="0" y="104"/>
                    <a:pt x="17" y="124"/>
                    <a:pt x="17" y="141"/>
                  </a:cubicBezTo>
                  <a:cubicBezTo>
                    <a:pt x="17" y="157"/>
                    <a:pt x="17" y="157"/>
                    <a:pt x="37" y="174"/>
                  </a:cubicBezTo>
                  <a:cubicBezTo>
                    <a:pt x="54" y="190"/>
                    <a:pt x="70" y="207"/>
                    <a:pt x="103" y="207"/>
                  </a:cubicBezTo>
                  <a:cubicBezTo>
                    <a:pt x="111" y="210"/>
                    <a:pt x="119" y="211"/>
                    <a:pt x="127" y="211"/>
                  </a:cubicBezTo>
                  <a:cubicBezTo>
                    <a:pt x="171" y="211"/>
                    <a:pt x="209" y="166"/>
                    <a:pt x="223" y="124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90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3997300" y="3024275"/>
              <a:ext cx="5175" cy="5050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95" y="1"/>
                  </a:moveTo>
                  <a:cubicBezTo>
                    <a:pt x="76" y="1"/>
                    <a:pt x="61" y="13"/>
                    <a:pt x="37" y="28"/>
                  </a:cubicBezTo>
                  <a:cubicBezTo>
                    <a:pt x="17" y="44"/>
                    <a:pt x="0" y="61"/>
                    <a:pt x="0" y="94"/>
                  </a:cubicBezTo>
                  <a:lnTo>
                    <a:pt x="0" y="147"/>
                  </a:lnTo>
                  <a:cubicBezTo>
                    <a:pt x="17" y="147"/>
                    <a:pt x="17" y="164"/>
                    <a:pt x="17" y="164"/>
                  </a:cubicBezTo>
                  <a:cubicBezTo>
                    <a:pt x="37" y="180"/>
                    <a:pt x="70" y="197"/>
                    <a:pt x="87" y="197"/>
                  </a:cubicBezTo>
                  <a:cubicBezTo>
                    <a:pt x="96" y="200"/>
                    <a:pt x="105" y="201"/>
                    <a:pt x="115" y="201"/>
                  </a:cubicBezTo>
                  <a:cubicBezTo>
                    <a:pt x="161" y="201"/>
                    <a:pt x="206" y="169"/>
                    <a:pt x="206" y="110"/>
                  </a:cubicBezTo>
                  <a:cubicBezTo>
                    <a:pt x="206" y="94"/>
                    <a:pt x="206" y="61"/>
                    <a:pt x="190" y="44"/>
                  </a:cubicBezTo>
                  <a:cubicBezTo>
                    <a:pt x="173" y="28"/>
                    <a:pt x="157" y="7"/>
                    <a:pt x="120" y="7"/>
                  </a:cubicBezTo>
                  <a:cubicBezTo>
                    <a:pt x="110" y="3"/>
                    <a:pt x="10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3989550" y="3092225"/>
              <a:ext cx="6125" cy="5075"/>
            </a:xfrm>
            <a:custGeom>
              <a:avLst/>
              <a:gdLst/>
              <a:ahLst/>
              <a:cxnLst/>
              <a:rect l="l" t="t" r="r" b="b"/>
              <a:pathLst>
                <a:path w="245" h="203" extrusionOk="0">
                  <a:moveTo>
                    <a:pt x="120" y="0"/>
                  </a:moveTo>
                  <a:cubicBezTo>
                    <a:pt x="105" y="0"/>
                    <a:pt x="89" y="2"/>
                    <a:pt x="71" y="6"/>
                  </a:cubicBezTo>
                  <a:cubicBezTo>
                    <a:pt x="17" y="23"/>
                    <a:pt x="1" y="93"/>
                    <a:pt x="17" y="142"/>
                  </a:cubicBezTo>
                  <a:cubicBezTo>
                    <a:pt x="33" y="183"/>
                    <a:pt x="74" y="202"/>
                    <a:pt x="117" y="202"/>
                  </a:cubicBezTo>
                  <a:cubicBezTo>
                    <a:pt x="130" y="202"/>
                    <a:pt x="144" y="200"/>
                    <a:pt x="158" y="196"/>
                  </a:cubicBezTo>
                  <a:cubicBezTo>
                    <a:pt x="207" y="175"/>
                    <a:pt x="244" y="109"/>
                    <a:pt x="207" y="56"/>
                  </a:cubicBezTo>
                  <a:cubicBezTo>
                    <a:pt x="195" y="19"/>
                    <a:pt x="16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3990500" y="3063925"/>
              <a:ext cx="6000" cy="5375"/>
            </a:xfrm>
            <a:custGeom>
              <a:avLst/>
              <a:gdLst/>
              <a:ahLst/>
              <a:cxnLst/>
              <a:rect l="l" t="t" r="r" b="b"/>
              <a:pathLst>
                <a:path w="240" h="215" extrusionOk="0">
                  <a:moveTo>
                    <a:pt x="101" y="0"/>
                  </a:moveTo>
                  <a:cubicBezTo>
                    <a:pt x="90" y="0"/>
                    <a:pt x="78" y="2"/>
                    <a:pt x="66" y="4"/>
                  </a:cubicBezTo>
                  <a:cubicBezTo>
                    <a:pt x="17" y="37"/>
                    <a:pt x="0" y="91"/>
                    <a:pt x="17" y="141"/>
                  </a:cubicBezTo>
                  <a:cubicBezTo>
                    <a:pt x="30" y="185"/>
                    <a:pt x="80" y="215"/>
                    <a:pt x="125" y="215"/>
                  </a:cubicBezTo>
                  <a:cubicBezTo>
                    <a:pt x="135" y="215"/>
                    <a:pt x="144" y="214"/>
                    <a:pt x="153" y="211"/>
                  </a:cubicBezTo>
                  <a:cubicBezTo>
                    <a:pt x="206" y="174"/>
                    <a:pt x="239" y="124"/>
                    <a:pt x="206" y="70"/>
                  </a:cubicBezTo>
                  <a:cubicBezTo>
                    <a:pt x="189" y="30"/>
                    <a:pt x="153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3995125" y="30519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54" y="0"/>
                    <a:pt x="1" y="33"/>
                    <a:pt x="1" y="87"/>
                  </a:cubicBezTo>
                  <a:lnTo>
                    <a:pt x="1" y="136"/>
                  </a:lnTo>
                  <a:cubicBezTo>
                    <a:pt x="1" y="157"/>
                    <a:pt x="2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8"/>
                    <a:pt x="101" y="209"/>
                    <a:pt x="108" y="209"/>
                  </a:cubicBezTo>
                  <a:cubicBezTo>
                    <a:pt x="153" y="209"/>
                    <a:pt x="192" y="166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17"/>
                    <a:pt x="141" y="17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3989150" y="307772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71" y="1"/>
                    <a:pt x="17" y="34"/>
                    <a:pt x="0" y="87"/>
                  </a:cubicBezTo>
                  <a:lnTo>
                    <a:pt x="0" y="137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3" y="190"/>
                    <a:pt x="71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90" y="54"/>
                  </a:cubicBezTo>
                  <a:cubicBezTo>
                    <a:pt x="174" y="17"/>
                    <a:pt x="157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3996050" y="30382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lnTo>
                    <a:pt x="1" y="137"/>
                  </a:lnTo>
                  <a:cubicBezTo>
                    <a:pt x="17" y="153"/>
                    <a:pt x="17" y="153"/>
                    <a:pt x="17" y="170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90" y="170"/>
                    <a:pt x="207" y="153"/>
                    <a:pt x="207" y="120"/>
                  </a:cubicBezTo>
                  <a:cubicBezTo>
                    <a:pt x="207" y="104"/>
                    <a:pt x="207" y="67"/>
                    <a:pt x="190" y="50"/>
                  </a:cubicBezTo>
                  <a:cubicBezTo>
                    <a:pt x="170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4014500" y="3003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37" y="1"/>
                  </a:moveTo>
                  <a:cubicBezTo>
                    <a:pt x="104" y="1"/>
                    <a:pt x="71" y="1"/>
                    <a:pt x="50" y="21"/>
                  </a:cubicBezTo>
                  <a:cubicBezTo>
                    <a:pt x="34" y="38"/>
                    <a:pt x="17" y="54"/>
                    <a:pt x="17" y="87"/>
                  </a:cubicBezTo>
                  <a:cubicBezTo>
                    <a:pt x="1" y="104"/>
                    <a:pt x="1" y="124"/>
                    <a:pt x="17" y="141"/>
                  </a:cubicBezTo>
                  <a:cubicBezTo>
                    <a:pt x="17" y="141"/>
                    <a:pt x="17" y="157"/>
                    <a:pt x="34" y="157"/>
                  </a:cubicBezTo>
                  <a:cubicBezTo>
                    <a:pt x="50" y="190"/>
                    <a:pt x="71" y="190"/>
                    <a:pt x="104" y="207"/>
                  </a:cubicBezTo>
                  <a:cubicBezTo>
                    <a:pt x="153" y="207"/>
                    <a:pt x="207" y="174"/>
                    <a:pt x="223" y="124"/>
                  </a:cubicBezTo>
                  <a:cubicBezTo>
                    <a:pt x="223" y="87"/>
                    <a:pt x="207" y="54"/>
                    <a:pt x="207" y="38"/>
                  </a:cubicBezTo>
                  <a:cubicBezTo>
                    <a:pt x="190" y="2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4016250" y="29897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37"/>
                  </a:lnTo>
                  <a:cubicBezTo>
                    <a:pt x="17" y="153"/>
                    <a:pt x="17" y="153"/>
                    <a:pt x="17" y="174"/>
                  </a:cubicBezTo>
                  <a:cubicBezTo>
                    <a:pt x="34" y="191"/>
                    <a:pt x="67" y="207"/>
                    <a:pt x="83" y="207"/>
                  </a:cubicBezTo>
                  <a:cubicBezTo>
                    <a:pt x="93" y="209"/>
                    <a:pt x="102" y="210"/>
                    <a:pt x="110" y="210"/>
                  </a:cubicBezTo>
                  <a:cubicBezTo>
                    <a:pt x="167" y="210"/>
                    <a:pt x="207" y="167"/>
                    <a:pt x="207" y="120"/>
                  </a:cubicBezTo>
                  <a:cubicBezTo>
                    <a:pt x="207" y="104"/>
                    <a:pt x="207" y="71"/>
                    <a:pt x="186" y="50"/>
                  </a:cubicBezTo>
                  <a:cubicBezTo>
                    <a:pt x="170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4017500" y="297382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70" y="1"/>
                    <a:pt x="33" y="34"/>
                  </a:cubicBezTo>
                  <a:cubicBezTo>
                    <a:pt x="17" y="50"/>
                    <a:pt x="17" y="67"/>
                    <a:pt x="0" y="88"/>
                  </a:cubicBezTo>
                  <a:cubicBezTo>
                    <a:pt x="0" y="104"/>
                    <a:pt x="0" y="121"/>
                    <a:pt x="17" y="137"/>
                  </a:cubicBezTo>
                  <a:cubicBezTo>
                    <a:pt x="33" y="170"/>
                    <a:pt x="54" y="207"/>
                    <a:pt x="103" y="207"/>
                  </a:cubicBezTo>
                  <a:cubicBezTo>
                    <a:pt x="157" y="207"/>
                    <a:pt x="206" y="170"/>
                    <a:pt x="223" y="121"/>
                  </a:cubicBezTo>
                  <a:cubicBezTo>
                    <a:pt x="223" y="88"/>
                    <a:pt x="206" y="67"/>
                    <a:pt x="190" y="3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4012350" y="3020225"/>
              <a:ext cx="5575" cy="5175"/>
            </a:xfrm>
            <a:custGeom>
              <a:avLst/>
              <a:gdLst/>
              <a:ahLst/>
              <a:cxnLst/>
              <a:rect l="l" t="t" r="r" b="b"/>
              <a:pathLst>
                <a:path w="223" h="207" extrusionOk="0">
                  <a:moveTo>
                    <a:pt x="120" y="0"/>
                  </a:moveTo>
                  <a:cubicBezTo>
                    <a:pt x="70" y="0"/>
                    <a:pt x="17" y="33"/>
                    <a:pt x="0" y="87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17" y="153"/>
                    <a:pt x="17" y="153"/>
                    <a:pt x="33" y="169"/>
                  </a:cubicBezTo>
                  <a:cubicBezTo>
                    <a:pt x="54" y="190"/>
                    <a:pt x="70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87"/>
                    <a:pt x="206" y="66"/>
                    <a:pt x="190" y="50"/>
                  </a:cubicBezTo>
                  <a:cubicBezTo>
                    <a:pt x="173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4006775" y="3057950"/>
              <a:ext cx="5600" cy="5400"/>
            </a:xfrm>
            <a:custGeom>
              <a:avLst/>
              <a:gdLst/>
              <a:ahLst/>
              <a:cxnLst/>
              <a:rect l="l" t="t" r="r" b="b"/>
              <a:pathLst>
                <a:path w="224" h="216" extrusionOk="0">
                  <a:moveTo>
                    <a:pt x="120" y="0"/>
                  </a:moveTo>
                  <a:cubicBezTo>
                    <a:pt x="71" y="0"/>
                    <a:pt x="17" y="37"/>
                    <a:pt x="0" y="87"/>
                  </a:cubicBezTo>
                  <a:lnTo>
                    <a:pt x="0" y="157"/>
                  </a:lnTo>
                  <a:cubicBezTo>
                    <a:pt x="17" y="157"/>
                    <a:pt x="17" y="157"/>
                    <a:pt x="17" y="173"/>
                  </a:cubicBezTo>
                  <a:cubicBezTo>
                    <a:pt x="33" y="190"/>
                    <a:pt x="71" y="206"/>
                    <a:pt x="87" y="206"/>
                  </a:cubicBezTo>
                  <a:cubicBezTo>
                    <a:pt x="97" y="213"/>
                    <a:pt x="105" y="215"/>
                    <a:pt x="113" y="215"/>
                  </a:cubicBezTo>
                  <a:cubicBezTo>
                    <a:pt x="132" y="215"/>
                    <a:pt x="148" y="201"/>
                    <a:pt x="174" y="190"/>
                  </a:cubicBezTo>
                  <a:cubicBezTo>
                    <a:pt x="190" y="173"/>
                    <a:pt x="207" y="157"/>
                    <a:pt x="207" y="124"/>
                  </a:cubicBezTo>
                  <a:cubicBezTo>
                    <a:pt x="223" y="70"/>
                    <a:pt x="174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4008950" y="30316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126" y="1"/>
                  </a:moveTo>
                  <a:cubicBezTo>
                    <a:pt x="112" y="1"/>
                    <a:pt x="99" y="3"/>
                    <a:pt x="87" y="7"/>
                  </a:cubicBezTo>
                  <a:cubicBezTo>
                    <a:pt x="33" y="24"/>
                    <a:pt x="0" y="77"/>
                    <a:pt x="33" y="147"/>
                  </a:cubicBezTo>
                  <a:cubicBezTo>
                    <a:pt x="33" y="147"/>
                    <a:pt x="50" y="164"/>
                    <a:pt x="50" y="180"/>
                  </a:cubicBezTo>
                  <a:cubicBezTo>
                    <a:pt x="76" y="192"/>
                    <a:pt x="100" y="204"/>
                    <a:pt x="129" y="204"/>
                  </a:cubicBezTo>
                  <a:cubicBezTo>
                    <a:pt x="142" y="204"/>
                    <a:pt x="155" y="202"/>
                    <a:pt x="169" y="197"/>
                  </a:cubicBezTo>
                  <a:cubicBezTo>
                    <a:pt x="206" y="180"/>
                    <a:pt x="223" y="147"/>
                    <a:pt x="223" y="110"/>
                  </a:cubicBezTo>
                  <a:lnTo>
                    <a:pt x="223" y="61"/>
                  </a:lnTo>
                  <a:cubicBezTo>
                    <a:pt x="210" y="20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3999875" y="30844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50" y="184"/>
                    <a:pt x="81" y="203"/>
                    <a:pt x="126" y="203"/>
                  </a:cubicBezTo>
                  <a:cubicBezTo>
                    <a:pt x="140" y="203"/>
                    <a:pt x="156" y="201"/>
                    <a:pt x="173" y="197"/>
                  </a:cubicBezTo>
                  <a:cubicBezTo>
                    <a:pt x="223" y="176"/>
                    <a:pt x="243" y="127"/>
                    <a:pt x="223" y="57"/>
                  </a:cubicBezTo>
                  <a:cubicBezTo>
                    <a:pt x="210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4008950" y="3044650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03" y="0"/>
                  </a:moveTo>
                  <a:cubicBezTo>
                    <a:pt x="66" y="0"/>
                    <a:pt x="33" y="17"/>
                    <a:pt x="17" y="37"/>
                  </a:cubicBezTo>
                  <a:cubicBezTo>
                    <a:pt x="0" y="70"/>
                    <a:pt x="0" y="87"/>
                    <a:pt x="0" y="120"/>
                  </a:cubicBezTo>
                  <a:cubicBezTo>
                    <a:pt x="0" y="120"/>
                    <a:pt x="0" y="141"/>
                    <a:pt x="17" y="141"/>
                  </a:cubicBezTo>
                  <a:cubicBezTo>
                    <a:pt x="17" y="157"/>
                    <a:pt x="33" y="174"/>
                    <a:pt x="33" y="190"/>
                  </a:cubicBezTo>
                  <a:cubicBezTo>
                    <a:pt x="53" y="203"/>
                    <a:pt x="76" y="208"/>
                    <a:pt x="98" y="208"/>
                  </a:cubicBezTo>
                  <a:cubicBezTo>
                    <a:pt x="133" y="208"/>
                    <a:pt x="167" y="194"/>
                    <a:pt x="190" y="174"/>
                  </a:cubicBezTo>
                  <a:cubicBezTo>
                    <a:pt x="206" y="157"/>
                    <a:pt x="206" y="120"/>
                    <a:pt x="206" y="87"/>
                  </a:cubicBezTo>
                  <a:cubicBezTo>
                    <a:pt x="206" y="70"/>
                    <a:pt x="190" y="37"/>
                    <a:pt x="169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4046250" y="31248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96" y="0"/>
                  </a:moveTo>
                  <a:cubicBezTo>
                    <a:pt x="41" y="0"/>
                    <a:pt x="1" y="46"/>
                    <a:pt x="1" y="90"/>
                  </a:cubicBezTo>
                  <a:lnTo>
                    <a:pt x="1" y="143"/>
                  </a:lnTo>
                  <a:cubicBezTo>
                    <a:pt x="1" y="160"/>
                    <a:pt x="17" y="160"/>
                    <a:pt x="17" y="160"/>
                  </a:cubicBezTo>
                  <a:cubicBezTo>
                    <a:pt x="38" y="193"/>
                    <a:pt x="54" y="209"/>
                    <a:pt x="87" y="209"/>
                  </a:cubicBezTo>
                  <a:cubicBezTo>
                    <a:pt x="104" y="209"/>
                    <a:pt x="141" y="209"/>
                    <a:pt x="157" y="193"/>
                  </a:cubicBezTo>
                  <a:cubicBezTo>
                    <a:pt x="190" y="176"/>
                    <a:pt x="207" y="143"/>
                    <a:pt x="207" y="127"/>
                  </a:cubicBezTo>
                  <a:cubicBezTo>
                    <a:pt x="207" y="90"/>
                    <a:pt x="207" y="73"/>
                    <a:pt x="190" y="40"/>
                  </a:cubicBezTo>
                  <a:cubicBezTo>
                    <a:pt x="174" y="24"/>
                    <a:pt x="141" y="3"/>
                    <a:pt x="120" y="3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4040275" y="3151100"/>
              <a:ext cx="5175" cy="5300"/>
            </a:xfrm>
            <a:custGeom>
              <a:avLst/>
              <a:gdLst/>
              <a:ahLst/>
              <a:cxnLst/>
              <a:rect l="l" t="t" r="r" b="b"/>
              <a:pathLst>
                <a:path w="207" h="212" extrusionOk="0">
                  <a:moveTo>
                    <a:pt x="97" y="1"/>
                  </a:moveTo>
                  <a:cubicBezTo>
                    <a:pt x="55" y="1"/>
                    <a:pt x="14" y="46"/>
                    <a:pt x="0" y="88"/>
                  </a:cubicBezTo>
                  <a:lnTo>
                    <a:pt x="0" y="142"/>
                  </a:lnTo>
                  <a:cubicBezTo>
                    <a:pt x="17" y="142"/>
                    <a:pt x="17" y="158"/>
                    <a:pt x="17" y="158"/>
                  </a:cubicBezTo>
                  <a:cubicBezTo>
                    <a:pt x="33" y="191"/>
                    <a:pt x="70" y="212"/>
                    <a:pt x="87" y="212"/>
                  </a:cubicBezTo>
                  <a:cubicBezTo>
                    <a:pt x="136" y="212"/>
                    <a:pt x="207" y="174"/>
                    <a:pt x="207" y="125"/>
                  </a:cubicBezTo>
                  <a:cubicBezTo>
                    <a:pt x="207" y="88"/>
                    <a:pt x="207" y="71"/>
                    <a:pt x="190" y="38"/>
                  </a:cubicBezTo>
                  <a:cubicBezTo>
                    <a:pt x="174" y="22"/>
                    <a:pt x="153" y="5"/>
                    <a:pt x="120" y="5"/>
                  </a:cubicBezTo>
                  <a:cubicBezTo>
                    <a:pt x="112" y="2"/>
                    <a:pt x="105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4037275" y="31649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12" y="0"/>
                  </a:moveTo>
                  <a:cubicBezTo>
                    <a:pt x="80" y="0"/>
                    <a:pt x="48" y="14"/>
                    <a:pt x="17" y="35"/>
                  </a:cubicBezTo>
                  <a:cubicBezTo>
                    <a:pt x="1" y="51"/>
                    <a:pt x="1" y="88"/>
                    <a:pt x="1" y="121"/>
                  </a:cubicBezTo>
                  <a:cubicBezTo>
                    <a:pt x="1" y="121"/>
                    <a:pt x="1" y="138"/>
                    <a:pt x="17" y="138"/>
                  </a:cubicBezTo>
                  <a:cubicBezTo>
                    <a:pt x="17" y="154"/>
                    <a:pt x="34" y="175"/>
                    <a:pt x="34" y="191"/>
                  </a:cubicBezTo>
                  <a:cubicBezTo>
                    <a:pt x="54" y="204"/>
                    <a:pt x="77" y="209"/>
                    <a:pt x="98" y="209"/>
                  </a:cubicBezTo>
                  <a:cubicBezTo>
                    <a:pt x="134" y="209"/>
                    <a:pt x="168" y="195"/>
                    <a:pt x="190" y="175"/>
                  </a:cubicBezTo>
                  <a:cubicBezTo>
                    <a:pt x="223" y="121"/>
                    <a:pt x="223" y="51"/>
                    <a:pt x="170" y="18"/>
                  </a:cubicBezTo>
                  <a:cubicBezTo>
                    <a:pt x="151" y="6"/>
                    <a:pt x="13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4033775" y="312627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4" y="1"/>
                  </a:moveTo>
                  <a:cubicBezTo>
                    <a:pt x="54" y="1"/>
                    <a:pt x="1" y="34"/>
                    <a:pt x="1" y="87"/>
                  </a:cubicBezTo>
                  <a:lnTo>
                    <a:pt x="1" y="137"/>
                  </a:lnTo>
                  <a:cubicBezTo>
                    <a:pt x="1" y="153"/>
                    <a:pt x="2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cubicBezTo>
                    <a:pt x="190" y="174"/>
                    <a:pt x="207" y="153"/>
                    <a:pt x="207" y="120"/>
                  </a:cubicBezTo>
                  <a:cubicBezTo>
                    <a:pt x="207" y="71"/>
                    <a:pt x="174" y="1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4029550" y="313917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cubicBezTo>
                    <a:pt x="1" y="103"/>
                    <a:pt x="1" y="120"/>
                    <a:pt x="17" y="136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7" y="206"/>
                  </a:cubicBezTo>
                  <a:cubicBezTo>
                    <a:pt x="96" y="208"/>
                    <a:pt x="105" y="209"/>
                    <a:pt x="113" y="209"/>
                  </a:cubicBezTo>
                  <a:cubicBezTo>
                    <a:pt x="167" y="209"/>
                    <a:pt x="207" y="166"/>
                    <a:pt x="207" y="120"/>
                  </a:cubicBezTo>
                  <a:cubicBezTo>
                    <a:pt x="223" y="103"/>
                    <a:pt x="207" y="70"/>
                    <a:pt x="190" y="50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3996050" y="3115400"/>
              <a:ext cx="4775" cy="5225"/>
            </a:xfrm>
            <a:custGeom>
              <a:avLst/>
              <a:gdLst/>
              <a:ahLst/>
              <a:cxnLst/>
              <a:rect l="l" t="t" r="r" b="b"/>
              <a:pathLst>
                <a:path w="191" h="209" extrusionOk="0">
                  <a:moveTo>
                    <a:pt x="89" y="1"/>
                  </a:moveTo>
                  <a:cubicBezTo>
                    <a:pt x="77" y="1"/>
                    <a:pt x="64" y="3"/>
                    <a:pt x="50" y="7"/>
                  </a:cubicBezTo>
                  <a:cubicBezTo>
                    <a:pt x="34" y="7"/>
                    <a:pt x="17" y="23"/>
                    <a:pt x="1" y="40"/>
                  </a:cubicBezTo>
                  <a:cubicBezTo>
                    <a:pt x="17" y="94"/>
                    <a:pt x="50" y="143"/>
                    <a:pt x="67" y="197"/>
                  </a:cubicBezTo>
                  <a:cubicBezTo>
                    <a:pt x="77" y="205"/>
                    <a:pt x="86" y="209"/>
                    <a:pt x="95" y="209"/>
                  </a:cubicBezTo>
                  <a:cubicBezTo>
                    <a:pt x="104" y="209"/>
                    <a:pt x="112" y="205"/>
                    <a:pt x="120" y="197"/>
                  </a:cubicBezTo>
                  <a:cubicBezTo>
                    <a:pt x="153" y="176"/>
                    <a:pt x="190" y="143"/>
                    <a:pt x="190" y="110"/>
                  </a:cubicBezTo>
                  <a:lnTo>
                    <a:pt x="190" y="56"/>
                  </a:lnTo>
                  <a:cubicBezTo>
                    <a:pt x="162" y="19"/>
                    <a:pt x="128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4042425" y="3139000"/>
              <a:ext cx="5600" cy="5075"/>
            </a:xfrm>
            <a:custGeom>
              <a:avLst/>
              <a:gdLst/>
              <a:ahLst/>
              <a:cxnLst/>
              <a:rect l="l" t="t" r="r" b="b"/>
              <a:pathLst>
                <a:path w="224" h="203" extrusionOk="0">
                  <a:moveTo>
                    <a:pt x="110" y="1"/>
                  </a:moveTo>
                  <a:cubicBezTo>
                    <a:pt x="82" y="1"/>
                    <a:pt x="52" y="13"/>
                    <a:pt x="34" y="40"/>
                  </a:cubicBezTo>
                  <a:cubicBezTo>
                    <a:pt x="17" y="57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0"/>
                    <a:pt x="34" y="180"/>
                    <a:pt x="50" y="180"/>
                  </a:cubicBezTo>
                  <a:cubicBezTo>
                    <a:pt x="67" y="195"/>
                    <a:pt x="89" y="203"/>
                    <a:pt x="111" y="203"/>
                  </a:cubicBezTo>
                  <a:cubicBezTo>
                    <a:pt x="140" y="203"/>
                    <a:pt x="170" y="190"/>
                    <a:pt x="191" y="160"/>
                  </a:cubicBezTo>
                  <a:cubicBezTo>
                    <a:pt x="207" y="143"/>
                    <a:pt x="224" y="110"/>
                    <a:pt x="224" y="94"/>
                  </a:cubicBezTo>
                  <a:cubicBezTo>
                    <a:pt x="224" y="57"/>
                    <a:pt x="207" y="40"/>
                    <a:pt x="170" y="24"/>
                  </a:cubicBezTo>
                  <a:cubicBezTo>
                    <a:pt x="155" y="9"/>
                    <a:pt x="133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4049750" y="317482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lnTo>
                    <a:pt x="1" y="120"/>
                  </a:lnTo>
                  <a:cubicBezTo>
                    <a:pt x="1" y="137"/>
                    <a:pt x="1" y="137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53" y="207"/>
                    <a:pt x="170" y="190"/>
                  </a:cubicBezTo>
                  <a:cubicBezTo>
                    <a:pt x="186" y="170"/>
                    <a:pt x="207" y="137"/>
                    <a:pt x="207" y="120"/>
                  </a:cubicBezTo>
                  <a:cubicBezTo>
                    <a:pt x="223" y="87"/>
                    <a:pt x="207" y="67"/>
                    <a:pt x="207" y="50"/>
                  </a:cubicBezTo>
                  <a:cubicBezTo>
                    <a:pt x="186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4026975" y="31527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6" y="0"/>
                  </a:moveTo>
                  <a:cubicBezTo>
                    <a:pt x="113" y="0"/>
                    <a:pt x="99" y="2"/>
                    <a:pt x="87" y="6"/>
                  </a:cubicBezTo>
                  <a:cubicBezTo>
                    <a:pt x="34" y="23"/>
                    <a:pt x="1" y="93"/>
                    <a:pt x="17" y="147"/>
                  </a:cubicBezTo>
                  <a:cubicBezTo>
                    <a:pt x="42" y="184"/>
                    <a:pt x="78" y="202"/>
                    <a:pt x="116" y="202"/>
                  </a:cubicBezTo>
                  <a:cubicBezTo>
                    <a:pt x="128" y="202"/>
                    <a:pt x="141" y="200"/>
                    <a:pt x="153" y="196"/>
                  </a:cubicBezTo>
                  <a:cubicBezTo>
                    <a:pt x="207" y="180"/>
                    <a:pt x="240" y="109"/>
                    <a:pt x="223" y="60"/>
                  </a:cubicBezTo>
                  <a:cubicBezTo>
                    <a:pt x="211" y="20"/>
                    <a:pt x="16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4051000" y="316060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2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20"/>
                    <a:pt x="17" y="141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6" y="209"/>
                    <a:pt x="105" y="210"/>
                    <a:pt x="114" y="210"/>
                  </a:cubicBezTo>
                  <a:cubicBezTo>
                    <a:pt x="169" y="210"/>
                    <a:pt x="206" y="167"/>
                    <a:pt x="206" y="120"/>
                  </a:cubicBezTo>
                  <a:cubicBezTo>
                    <a:pt x="223" y="104"/>
                    <a:pt x="206" y="71"/>
                    <a:pt x="190" y="54"/>
                  </a:cubicBezTo>
                  <a:cubicBezTo>
                    <a:pt x="173" y="17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4013175" y="3082875"/>
              <a:ext cx="5675" cy="5200"/>
            </a:xfrm>
            <a:custGeom>
              <a:avLst/>
              <a:gdLst/>
              <a:ahLst/>
              <a:cxnLst/>
              <a:rect l="l" t="t" r="r" b="b"/>
              <a:pathLst>
                <a:path w="227" h="208" extrusionOk="0">
                  <a:moveTo>
                    <a:pt x="124" y="1"/>
                  </a:moveTo>
                  <a:cubicBezTo>
                    <a:pt x="70" y="1"/>
                    <a:pt x="21" y="34"/>
                    <a:pt x="0" y="88"/>
                  </a:cubicBezTo>
                  <a:cubicBezTo>
                    <a:pt x="0" y="104"/>
                    <a:pt x="0" y="121"/>
                    <a:pt x="21" y="137"/>
                  </a:cubicBezTo>
                  <a:lnTo>
                    <a:pt x="21" y="174"/>
                  </a:lnTo>
                  <a:cubicBezTo>
                    <a:pt x="37" y="191"/>
                    <a:pt x="70" y="207"/>
                    <a:pt x="87" y="207"/>
                  </a:cubicBezTo>
                  <a:cubicBezTo>
                    <a:pt x="157" y="207"/>
                    <a:pt x="206" y="174"/>
                    <a:pt x="206" y="121"/>
                  </a:cubicBezTo>
                  <a:cubicBezTo>
                    <a:pt x="227" y="88"/>
                    <a:pt x="206" y="71"/>
                    <a:pt x="190" y="34"/>
                  </a:cubicBezTo>
                  <a:cubicBezTo>
                    <a:pt x="173" y="17"/>
                    <a:pt x="157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4009775" y="3113400"/>
              <a:ext cx="5575" cy="5100"/>
            </a:xfrm>
            <a:custGeom>
              <a:avLst/>
              <a:gdLst/>
              <a:ahLst/>
              <a:cxnLst/>
              <a:rect l="l" t="t" r="r" b="b"/>
              <a:pathLst>
                <a:path w="223" h="204" extrusionOk="0">
                  <a:moveTo>
                    <a:pt x="70" y="0"/>
                  </a:moveTo>
                  <a:cubicBezTo>
                    <a:pt x="33" y="17"/>
                    <a:pt x="17" y="33"/>
                    <a:pt x="17" y="50"/>
                  </a:cubicBezTo>
                  <a:cubicBezTo>
                    <a:pt x="0" y="70"/>
                    <a:pt x="0" y="103"/>
                    <a:pt x="0" y="136"/>
                  </a:cubicBezTo>
                  <a:cubicBezTo>
                    <a:pt x="12" y="175"/>
                    <a:pt x="52" y="203"/>
                    <a:pt x="92" y="203"/>
                  </a:cubicBezTo>
                  <a:cubicBezTo>
                    <a:pt x="107" y="203"/>
                    <a:pt x="122" y="199"/>
                    <a:pt x="136" y="190"/>
                  </a:cubicBezTo>
                  <a:cubicBezTo>
                    <a:pt x="190" y="174"/>
                    <a:pt x="223" y="120"/>
                    <a:pt x="206" y="70"/>
                  </a:cubicBezTo>
                  <a:cubicBezTo>
                    <a:pt x="190" y="33"/>
                    <a:pt x="157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4010175" y="30966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2" y="0"/>
                  </a:moveTo>
                  <a:cubicBezTo>
                    <a:pt x="91" y="0"/>
                    <a:pt x="58" y="15"/>
                    <a:pt x="38" y="37"/>
                  </a:cubicBezTo>
                  <a:cubicBezTo>
                    <a:pt x="17" y="70"/>
                    <a:pt x="1" y="87"/>
                    <a:pt x="1" y="124"/>
                  </a:cubicBezTo>
                  <a:cubicBezTo>
                    <a:pt x="17" y="124"/>
                    <a:pt x="17" y="140"/>
                    <a:pt x="17" y="140"/>
                  </a:cubicBezTo>
                  <a:cubicBezTo>
                    <a:pt x="17" y="157"/>
                    <a:pt x="38" y="173"/>
                    <a:pt x="54" y="190"/>
                  </a:cubicBezTo>
                  <a:cubicBezTo>
                    <a:pt x="67" y="204"/>
                    <a:pt x="84" y="210"/>
                    <a:pt x="103" y="210"/>
                  </a:cubicBezTo>
                  <a:cubicBezTo>
                    <a:pt x="135" y="210"/>
                    <a:pt x="170" y="194"/>
                    <a:pt x="190" y="173"/>
                  </a:cubicBezTo>
                  <a:cubicBezTo>
                    <a:pt x="223" y="124"/>
                    <a:pt x="223" y="70"/>
                    <a:pt x="174" y="21"/>
                  </a:cubicBezTo>
                  <a:cubicBezTo>
                    <a:pt x="161" y="6"/>
                    <a:pt x="142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4023050" y="3106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54" y="0"/>
                    <a:pt x="1" y="37"/>
                    <a:pt x="1" y="87"/>
                  </a:cubicBezTo>
                  <a:lnTo>
                    <a:pt x="1" y="120"/>
                  </a:lnTo>
                  <a:lnTo>
                    <a:pt x="1" y="140"/>
                  </a:lnTo>
                  <a:cubicBezTo>
                    <a:pt x="1" y="157"/>
                    <a:pt x="1" y="157"/>
                    <a:pt x="17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41" y="206"/>
                    <a:pt x="158" y="190"/>
                  </a:cubicBezTo>
                  <a:cubicBezTo>
                    <a:pt x="191" y="173"/>
                    <a:pt x="191" y="157"/>
                    <a:pt x="207" y="120"/>
                  </a:cubicBezTo>
                  <a:cubicBezTo>
                    <a:pt x="207" y="103"/>
                    <a:pt x="207" y="70"/>
                    <a:pt x="191" y="54"/>
                  </a:cubicBezTo>
                  <a:cubicBezTo>
                    <a:pt x="174" y="37"/>
                    <a:pt x="14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4005425" y="3124800"/>
              <a:ext cx="6125" cy="5275"/>
            </a:xfrm>
            <a:custGeom>
              <a:avLst/>
              <a:gdLst/>
              <a:ahLst/>
              <a:cxnLst/>
              <a:rect l="l" t="t" r="r" b="b"/>
              <a:pathLst>
                <a:path w="245" h="211" extrusionOk="0">
                  <a:moveTo>
                    <a:pt x="116" y="0"/>
                  </a:moveTo>
                  <a:cubicBezTo>
                    <a:pt x="102" y="0"/>
                    <a:pt x="87" y="2"/>
                    <a:pt x="71" y="6"/>
                  </a:cubicBezTo>
                  <a:cubicBezTo>
                    <a:pt x="21" y="27"/>
                    <a:pt x="1" y="93"/>
                    <a:pt x="21" y="146"/>
                  </a:cubicBezTo>
                  <a:cubicBezTo>
                    <a:pt x="33" y="182"/>
                    <a:pt x="71" y="211"/>
                    <a:pt x="110" y="211"/>
                  </a:cubicBezTo>
                  <a:cubicBezTo>
                    <a:pt x="126" y="211"/>
                    <a:pt x="142" y="206"/>
                    <a:pt x="158" y="196"/>
                  </a:cubicBezTo>
                  <a:cubicBezTo>
                    <a:pt x="207" y="179"/>
                    <a:pt x="244" y="130"/>
                    <a:pt x="207" y="76"/>
                  </a:cubicBezTo>
                  <a:cubicBezTo>
                    <a:pt x="194" y="22"/>
                    <a:pt x="16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4021825" y="31203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6" y="1"/>
                    <a:pt x="17" y="34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cubicBezTo>
                    <a:pt x="17" y="153"/>
                    <a:pt x="17" y="153"/>
                    <a:pt x="33" y="170"/>
                  </a:cubicBezTo>
                  <a:cubicBezTo>
                    <a:pt x="50" y="186"/>
                    <a:pt x="66" y="207"/>
                    <a:pt x="103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9" y="163"/>
                    <a:pt x="223" y="120"/>
                  </a:cubicBezTo>
                  <a:cubicBezTo>
                    <a:pt x="223" y="83"/>
                    <a:pt x="207" y="67"/>
                    <a:pt x="190" y="50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4016250" y="314607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50" y="0"/>
                    <a:pt x="1" y="33"/>
                    <a:pt x="1" y="83"/>
                  </a:cubicBezTo>
                  <a:lnTo>
                    <a:pt x="1" y="136"/>
                  </a:lnTo>
                  <a:cubicBezTo>
                    <a:pt x="1" y="153"/>
                    <a:pt x="17" y="153"/>
                    <a:pt x="17" y="169"/>
                  </a:cubicBezTo>
                  <a:cubicBezTo>
                    <a:pt x="34" y="186"/>
                    <a:pt x="50" y="206"/>
                    <a:pt x="83" y="206"/>
                  </a:cubicBezTo>
                  <a:cubicBezTo>
                    <a:pt x="90" y="209"/>
                    <a:pt x="97" y="209"/>
                    <a:pt x="103" y="209"/>
                  </a:cubicBezTo>
                  <a:cubicBezTo>
                    <a:pt x="149" y="209"/>
                    <a:pt x="189" y="163"/>
                    <a:pt x="207" y="120"/>
                  </a:cubicBezTo>
                  <a:cubicBezTo>
                    <a:pt x="207" y="83"/>
                    <a:pt x="207" y="66"/>
                    <a:pt x="186" y="50"/>
                  </a:cubicBezTo>
                  <a:cubicBezTo>
                    <a:pt x="170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4017075" y="3132150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15" y="1"/>
                  </a:moveTo>
                  <a:cubicBezTo>
                    <a:pt x="105" y="1"/>
                    <a:pt x="96" y="2"/>
                    <a:pt x="87" y="5"/>
                  </a:cubicBezTo>
                  <a:cubicBezTo>
                    <a:pt x="34" y="21"/>
                    <a:pt x="1" y="91"/>
                    <a:pt x="34" y="145"/>
                  </a:cubicBezTo>
                  <a:cubicBezTo>
                    <a:pt x="46" y="181"/>
                    <a:pt x="77" y="208"/>
                    <a:pt x="112" y="208"/>
                  </a:cubicBezTo>
                  <a:cubicBezTo>
                    <a:pt x="125" y="208"/>
                    <a:pt x="139" y="204"/>
                    <a:pt x="153" y="194"/>
                  </a:cubicBezTo>
                  <a:cubicBezTo>
                    <a:pt x="223" y="178"/>
                    <a:pt x="240" y="124"/>
                    <a:pt x="223" y="75"/>
                  </a:cubicBezTo>
                  <a:cubicBezTo>
                    <a:pt x="210" y="31"/>
                    <a:pt x="160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4178600" y="31477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83" y="0"/>
                    <a:pt x="50" y="17"/>
                    <a:pt x="33" y="37"/>
                  </a:cubicBezTo>
                  <a:cubicBezTo>
                    <a:pt x="17" y="54"/>
                    <a:pt x="0" y="70"/>
                    <a:pt x="0" y="87"/>
                  </a:cubicBezTo>
                  <a:lnTo>
                    <a:pt x="0" y="157"/>
                  </a:lnTo>
                  <a:cubicBezTo>
                    <a:pt x="17" y="173"/>
                    <a:pt x="50" y="206"/>
                    <a:pt x="83" y="206"/>
                  </a:cubicBezTo>
                  <a:lnTo>
                    <a:pt x="103" y="206"/>
                  </a:lnTo>
                  <a:cubicBezTo>
                    <a:pt x="110" y="209"/>
                    <a:pt x="117" y="210"/>
                    <a:pt x="123" y="210"/>
                  </a:cubicBezTo>
                  <a:cubicBezTo>
                    <a:pt x="166" y="210"/>
                    <a:pt x="206" y="166"/>
                    <a:pt x="206" y="120"/>
                  </a:cubicBezTo>
                  <a:cubicBezTo>
                    <a:pt x="206" y="103"/>
                    <a:pt x="206" y="70"/>
                    <a:pt x="186" y="54"/>
                  </a:cubicBezTo>
                  <a:cubicBezTo>
                    <a:pt x="169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4275175" y="316667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33" y="34"/>
                    <a:pt x="0" y="83"/>
                    <a:pt x="17" y="137"/>
                  </a:cubicBezTo>
                  <a:cubicBezTo>
                    <a:pt x="48" y="178"/>
                    <a:pt x="88" y="211"/>
                    <a:pt x="131" y="211"/>
                  </a:cubicBezTo>
                  <a:cubicBezTo>
                    <a:pt x="140" y="211"/>
                    <a:pt x="148" y="210"/>
                    <a:pt x="157" y="207"/>
                  </a:cubicBezTo>
                  <a:cubicBezTo>
                    <a:pt x="174" y="186"/>
                    <a:pt x="190" y="186"/>
                    <a:pt x="207" y="170"/>
                  </a:cubicBezTo>
                  <a:cubicBezTo>
                    <a:pt x="223" y="137"/>
                    <a:pt x="240" y="104"/>
                    <a:pt x="223" y="67"/>
                  </a:cubicBezTo>
                  <a:cubicBezTo>
                    <a:pt x="207" y="34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4274350" y="3180225"/>
              <a:ext cx="5600" cy="5050"/>
            </a:xfrm>
            <a:custGeom>
              <a:avLst/>
              <a:gdLst/>
              <a:ahLst/>
              <a:cxnLst/>
              <a:rect l="l" t="t" r="r" b="b"/>
              <a:pathLst>
                <a:path w="224" h="202" extrusionOk="0">
                  <a:moveTo>
                    <a:pt x="107" y="0"/>
                  </a:moveTo>
                  <a:cubicBezTo>
                    <a:pt x="84" y="0"/>
                    <a:pt x="62" y="12"/>
                    <a:pt x="50" y="24"/>
                  </a:cubicBezTo>
                  <a:cubicBezTo>
                    <a:pt x="33" y="40"/>
                    <a:pt x="17" y="57"/>
                    <a:pt x="17" y="94"/>
                  </a:cubicBezTo>
                  <a:cubicBezTo>
                    <a:pt x="1" y="110"/>
                    <a:pt x="17" y="127"/>
                    <a:pt x="17" y="143"/>
                  </a:cubicBezTo>
                  <a:cubicBezTo>
                    <a:pt x="17" y="143"/>
                    <a:pt x="17" y="160"/>
                    <a:pt x="33" y="160"/>
                  </a:cubicBezTo>
                  <a:cubicBezTo>
                    <a:pt x="50" y="180"/>
                    <a:pt x="66" y="197"/>
                    <a:pt x="104" y="197"/>
                  </a:cubicBezTo>
                  <a:cubicBezTo>
                    <a:pt x="112" y="200"/>
                    <a:pt x="121" y="201"/>
                    <a:pt x="129" y="201"/>
                  </a:cubicBezTo>
                  <a:cubicBezTo>
                    <a:pt x="170" y="201"/>
                    <a:pt x="209" y="168"/>
                    <a:pt x="223" y="110"/>
                  </a:cubicBezTo>
                  <a:cubicBezTo>
                    <a:pt x="223" y="94"/>
                    <a:pt x="223" y="57"/>
                    <a:pt x="207" y="40"/>
                  </a:cubicBezTo>
                  <a:cubicBezTo>
                    <a:pt x="190" y="24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4269600" y="31428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6" y="1"/>
                  </a:moveTo>
                  <a:cubicBezTo>
                    <a:pt x="54" y="1"/>
                    <a:pt x="15" y="33"/>
                    <a:pt x="1" y="75"/>
                  </a:cubicBezTo>
                  <a:lnTo>
                    <a:pt x="1" y="91"/>
                  </a:lnTo>
                  <a:lnTo>
                    <a:pt x="1" y="145"/>
                  </a:lnTo>
                  <a:cubicBezTo>
                    <a:pt x="17" y="161"/>
                    <a:pt x="34" y="194"/>
                    <a:pt x="50" y="194"/>
                  </a:cubicBezTo>
                  <a:cubicBezTo>
                    <a:pt x="71" y="211"/>
                    <a:pt x="87" y="211"/>
                    <a:pt x="87" y="211"/>
                  </a:cubicBezTo>
                  <a:cubicBezTo>
                    <a:pt x="137" y="211"/>
                    <a:pt x="207" y="178"/>
                    <a:pt x="207" y="128"/>
                  </a:cubicBezTo>
                  <a:cubicBezTo>
                    <a:pt x="207" y="91"/>
                    <a:pt x="207" y="75"/>
                    <a:pt x="191" y="42"/>
                  </a:cubicBezTo>
                  <a:cubicBezTo>
                    <a:pt x="174" y="25"/>
                    <a:pt x="153" y="5"/>
                    <a:pt x="120" y="5"/>
                  </a:cubicBezTo>
                  <a:cubicBezTo>
                    <a:pt x="112" y="2"/>
                    <a:pt x="104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4270025" y="3208250"/>
              <a:ext cx="5575" cy="5250"/>
            </a:xfrm>
            <a:custGeom>
              <a:avLst/>
              <a:gdLst/>
              <a:ahLst/>
              <a:cxnLst/>
              <a:rect l="l" t="t" r="r" b="b"/>
              <a:pathLst>
                <a:path w="223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40"/>
                  </a:cubicBezTo>
                  <a:lnTo>
                    <a:pt x="17" y="156"/>
                  </a:lnTo>
                  <a:cubicBezTo>
                    <a:pt x="33" y="193"/>
                    <a:pt x="70" y="210"/>
                    <a:pt x="87" y="210"/>
                  </a:cubicBezTo>
                  <a:cubicBezTo>
                    <a:pt x="120" y="210"/>
                    <a:pt x="157" y="210"/>
                    <a:pt x="174" y="193"/>
                  </a:cubicBezTo>
                  <a:cubicBezTo>
                    <a:pt x="190" y="173"/>
                    <a:pt x="206" y="140"/>
                    <a:pt x="206" y="123"/>
                  </a:cubicBezTo>
                  <a:cubicBezTo>
                    <a:pt x="223" y="90"/>
                    <a:pt x="206" y="70"/>
                    <a:pt x="190" y="37"/>
                  </a:cubicBezTo>
                  <a:cubicBezTo>
                    <a:pt x="174" y="20"/>
                    <a:pt x="157" y="4"/>
                    <a:pt x="120" y="4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4287650" y="31737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11" y="0"/>
                  </a:moveTo>
                  <a:cubicBezTo>
                    <a:pt x="82" y="0"/>
                    <a:pt x="54" y="13"/>
                    <a:pt x="33" y="43"/>
                  </a:cubicBezTo>
                  <a:cubicBezTo>
                    <a:pt x="17" y="59"/>
                    <a:pt x="0" y="92"/>
                    <a:pt x="0" y="109"/>
                  </a:cubicBezTo>
                  <a:cubicBezTo>
                    <a:pt x="17" y="129"/>
                    <a:pt x="17" y="129"/>
                    <a:pt x="17" y="146"/>
                  </a:cubicBezTo>
                  <a:cubicBezTo>
                    <a:pt x="17" y="162"/>
                    <a:pt x="33" y="179"/>
                    <a:pt x="50" y="179"/>
                  </a:cubicBezTo>
                  <a:cubicBezTo>
                    <a:pt x="70" y="195"/>
                    <a:pt x="103" y="212"/>
                    <a:pt x="120" y="212"/>
                  </a:cubicBezTo>
                  <a:cubicBezTo>
                    <a:pt x="153" y="212"/>
                    <a:pt x="174" y="195"/>
                    <a:pt x="190" y="179"/>
                  </a:cubicBezTo>
                  <a:cubicBezTo>
                    <a:pt x="207" y="146"/>
                    <a:pt x="223" y="129"/>
                    <a:pt x="223" y="92"/>
                  </a:cubicBezTo>
                  <a:cubicBezTo>
                    <a:pt x="207" y="76"/>
                    <a:pt x="207" y="43"/>
                    <a:pt x="174" y="26"/>
                  </a:cubicBezTo>
                  <a:cubicBezTo>
                    <a:pt x="157" y="9"/>
                    <a:pt x="134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4285475" y="3185550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54" y="17"/>
                    <a:pt x="34" y="33"/>
                  </a:cubicBezTo>
                  <a:cubicBezTo>
                    <a:pt x="17" y="50"/>
                    <a:pt x="1" y="70"/>
                    <a:pt x="1" y="87"/>
                  </a:cubicBezTo>
                  <a:lnTo>
                    <a:pt x="1" y="136"/>
                  </a:lnTo>
                  <a:cubicBezTo>
                    <a:pt x="17" y="174"/>
                    <a:pt x="54" y="207"/>
                    <a:pt x="87" y="207"/>
                  </a:cubicBezTo>
                  <a:lnTo>
                    <a:pt x="104" y="207"/>
                  </a:lnTo>
                  <a:cubicBezTo>
                    <a:pt x="157" y="207"/>
                    <a:pt x="207" y="174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4265275" y="31574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16" y="1"/>
                  </a:moveTo>
                  <a:cubicBezTo>
                    <a:pt x="85" y="1"/>
                    <a:pt x="56" y="13"/>
                    <a:pt x="38" y="40"/>
                  </a:cubicBezTo>
                  <a:cubicBezTo>
                    <a:pt x="17" y="61"/>
                    <a:pt x="1" y="94"/>
                    <a:pt x="17" y="110"/>
                  </a:cubicBezTo>
                  <a:lnTo>
                    <a:pt x="17" y="143"/>
                  </a:lnTo>
                  <a:cubicBezTo>
                    <a:pt x="17" y="164"/>
                    <a:pt x="38" y="180"/>
                    <a:pt x="54" y="180"/>
                  </a:cubicBezTo>
                  <a:cubicBezTo>
                    <a:pt x="71" y="197"/>
                    <a:pt x="104" y="213"/>
                    <a:pt x="120" y="213"/>
                  </a:cubicBezTo>
                  <a:cubicBezTo>
                    <a:pt x="157" y="197"/>
                    <a:pt x="174" y="197"/>
                    <a:pt x="207" y="164"/>
                  </a:cubicBezTo>
                  <a:cubicBezTo>
                    <a:pt x="223" y="143"/>
                    <a:pt x="223" y="127"/>
                    <a:pt x="223" y="94"/>
                  </a:cubicBezTo>
                  <a:cubicBezTo>
                    <a:pt x="223" y="61"/>
                    <a:pt x="207" y="40"/>
                    <a:pt x="190" y="24"/>
                  </a:cubicBezTo>
                  <a:cubicBezTo>
                    <a:pt x="168" y="9"/>
                    <a:pt x="142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4279100" y="3153275"/>
              <a:ext cx="5575" cy="5325"/>
            </a:xfrm>
            <a:custGeom>
              <a:avLst/>
              <a:gdLst/>
              <a:ahLst/>
              <a:cxnLst/>
              <a:rect l="l" t="t" r="r" b="b"/>
              <a:pathLst>
                <a:path w="223" h="213" extrusionOk="0">
                  <a:moveTo>
                    <a:pt x="120" y="1"/>
                  </a:moveTo>
                  <a:cubicBezTo>
                    <a:pt x="103" y="1"/>
                    <a:pt x="66" y="22"/>
                    <a:pt x="50" y="38"/>
                  </a:cubicBezTo>
                  <a:cubicBezTo>
                    <a:pt x="17" y="38"/>
                    <a:pt x="17" y="71"/>
                    <a:pt x="0" y="87"/>
                  </a:cubicBezTo>
                  <a:cubicBezTo>
                    <a:pt x="0" y="104"/>
                    <a:pt x="0" y="141"/>
                    <a:pt x="17" y="158"/>
                  </a:cubicBezTo>
                  <a:lnTo>
                    <a:pt x="17" y="174"/>
                  </a:lnTo>
                  <a:cubicBezTo>
                    <a:pt x="33" y="191"/>
                    <a:pt x="66" y="207"/>
                    <a:pt x="83" y="207"/>
                  </a:cubicBezTo>
                  <a:cubicBezTo>
                    <a:pt x="96" y="211"/>
                    <a:pt x="108" y="213"/>
                    <a:pt x="120" y="213"/>
                  </a:cubicBezTo>
                  <a:cubicBezTo>
                    <a:pt x="171" y="213"/>
                    <a:pt x="206" y="178"/>
                    <a:pt x="206" y="125"/>
                  </a:cubicBezTo>
                  <a:cubicBezTo>
                    <a:pt x="223" y="104"/>
                    <a:pt x="206" y="71"/>
                    <a:pt x="186" y="55"/>
                  </a:cubicBezTo>
                  <a:cubicBezTo>
                    <a:pt x="169" y="38"/>
                    <a:pt x="153" y="2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4283725" y="313690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00" y="0"/>
                  </a:moveTo>
                  <a:cubicBezTo>
                    <a:pt x="90" y="0"/>
                    <a:pt x="80" y="2"/>
                    <a:pt x="71" y="4"/>
                  </a:cubicBezTo>
                  <a:cubicBezTo>
                    <a:pt x="21" y="21"/>
                    <a:pt x="1" y="91"/>
                    <a:pt x="21" y="141"/>
                  </a:cubicBezTo>
                  <a:cubicBezTo>
                    <a:pt x="33" y="179"/>
                    <a:pt x="71" y="207"/>
                    <a:pt x="111" y="207"/>
                  </a:cubicBezTo>
                  <a:cubicBezTo>
                    <a:pt x="127" y="207"/>
                    <a:pt x="143" y="203"/>
                    <a:pt x="157" y="194"/>
                  </a:cubicBezTo>
                  <a:cubicBezTo>
                    <a:pt x="207" y="178"/>
                    <a:pt x="227" y="124"/>
                    <a:pt x="207" y="75"/>
                  </a:cubicBezTo>
                  <a:cubicBezTo>
                    <a:pt x="193" y="30"/>
                    <a:pt x="146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4255375" y="3147300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25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38" y="34"/>
                    <a:pt x="22" y="71"/>
                    <a:pt x="22" y="87"/>
                  </a:cubicBezTo>
                  <a:cubicBezTo>
                    <a:pt x="1" y="104"/>
                    <a:pt x="1" y="120"/>
                    <a:pt x="22" y="137"/>
                  </a:cubicBezTo>
                  <a:cubicBezTo>
                    <a:pt x="22" y="157"/>
                    <a:pt x="22" y="157"/>
                    <a:pt x="38" y="174"/>
                  </a:cubicBezTo>
                  <a:cubicBezTo>
                    <a:pt x="54" y="190"/>
                    <a:pt x="71" y="207"/>
                    <a:pt x="104" y="207"/>
                  </a:cubicBezTo>
                  <a:cubicBezTo>
                    <a:pt x="158" y="207"/>
                    <a:pt x="207" y="174"/>
                    <a:pt x="228" y="120"/>
                  </a:cubicBezTo>
                  <a:cubicBezTo>
                    <a:pt x="228" y="87"/>
                    <a:pt x="207" y="71"/>
                    <a:pt x="191" y="34"/>
                  </a:cubicBezTo>
                  <a:cubicBezTo>
                    <a:pt x="191" y="17"/>
                    <a:pt x="158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4249825" y="31750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8" y="1"/>
                  </a:moveTo>
                  <a:cubicBezTo>
                    <a:pt x="114" y="1"/>
                    <a:pt x="100" y="3"/>
                    <a:pt x="87" y="7"/>
                  </a:cubicBezTo>
                  <a:cubicBezTo>
                    <a:pt x="37" y="24"/>
                    <a:pt x="0" y="94"/>
                    <a:pt x="37" y="143"/>
                  </a:cubicBezTo>
                  <a:cubicBezTo>
                    <a:pt x="37" y="160"/>
                    <a:pt x="54" y="160"/>
                    <a:pt x="54" y="180"/>
                  </a:cubicBezTo>
                  <a:cubicBezTo>
                    <a:pt x="73" y="200"/>
                    <a:pt x="92" y="208"/>
                    <a:pt x="113" y="208"/>
                  </a:cubicBezTo>
                  <a:cubicBezTo>
                    <a:pt x="127" y="208"/>
                    <a:pt x="142" y="204"/>
                    <a:pt x="157" y="197"/>
                  </a:cubicBezTo>
                  <a:cubicBezTo>
                    <a:pt x="206" y="180"/>
                    <a:pt x="223" y="143"/>
                    <a:pt x="223" y="110"/>
                  </a:cubicBezTo>
                  <a:lnTo>
                    <a:pt x="223" y="57"/>
                  </a:lnTo>
                  <a:cubicBezTo>
                    <a:pt x="211" y="19"/>
                    <a:pt x="170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4249825" y="3188125"/>
              <a:ext cx="5175" cy="5350"/>
            </a:xfrm>
            <a:custGeom>
              <a:avLst/>
              <a:gdLst/>
              <a:ahLst/>
              <a:cxnLst/>
              <a:rect l="l" t="t" r="r" b="b"/>
              <a:pathLst>
                <a:path w="207" h="214" extrusionOk="0">
                  <a:moveTo>
                    <a:pt x="103" y="0"/>
                  </a:moveTo>
                  <a:cubicBezTo>
                    <a:pt x="70" y="17"/>
                    <a:pt x="37" y="17"/>
                    <a:pt x="17" y="50"/>
                  </a:cubicBezTo>
                  <a:cubicBezTo>
                    <a:pt x="0" y="71"/>
                    <a:pt x="0" y="87"/>
                    <a:pt x="0" y="120"/>
                  </a:cubicBezTo>
                  <a:lnTo>
                    <a:pt x="0" y="153"/>
                  </a:lnTo>
                  <a:cubicBezTo>
                    <a:pt x="17" y="153"/>
                    <a:pt x="17" y="174"/>
                    <a:pt x="37" y="190"/>
                  </a:cubicBezTo>
                  <a:cubicBezTo>
                    <a:pt x="60" y="205"/>
                    <a:pt x="86" y="213"/>
                    <a:pt x="111" y="213"/>
                  </a:cubicBezTo>
                  <a:cubicBezTo>
                    <a:pt x="142" y="213"/>
                    <a:pt x="172" y="201"/>
                    <a:pt x="190" y="174"/>
                  </a:cubicBezTo>
                  <a:cubicBezTo>
                    <a:pt x="206" y="153"/>
                    <a:pt x="206" y="120"/>
                    <a:pt x="206" y="104"/>
                  </a:cubicBezTo>
                  <a:cubicBezTo>
                    <a:pt x="206" y="71"/>
                    <a:pt x="190" y="50"/>
                    <a:pt x="173" y="33"/>
                  </a:cubicBezTo>
                  <a:cubicBezTo>
                    <a:pt x="157" y="17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4245600" y="3125825"/>
              <a:ext cx="5175" cy="5225"/>
            </a:xfrm>
            <a:custGeom>
              <a:avLst/>
              <a:gdLst/>
              <a:ahLst/>
              <a:cxnLst/>
              <a:rect l="l" t="t" r="r" b="b"/>
              <a:pathLst>
                <a:path w="207" h="209" extrusionOk="0">
                  <a:moveTo>
                    <a:pt x="107" y="1"/>
                  </a:moveTo>
                  <a:cubicBezTo>
                    <a:pt x="72" y="1"/>
                    <a:pt x="37" y="15"/>
                    <a:pt x="17" y="35"/>
                  </a:cubicBezTo>
                  <a:cubicBezTo>
                    <a:pt x="0" y="68"/>
                    <a:pt x="0" y="89"/>
                    <a:pt x="0" y="122"/>
                  </a:cubicBezTo>
                  <a:lnTo>
                    <a:pt x="0" y="138"/>
                  </a:lnTo>
                  <a:cubicBezTo>
                    <a:pt x="17" y="155"/>
                    <a:pt x="17" y="171"/>
                    <a:pt x="33" y="192"/>
                  </a:cubicBezTo>
                  <a:cubicBezTo>
                    <a:pt x="50" y="208"/>
                    <a:pt x="83" y="208"/>
                    <a:pt x="120" y="208"/>
                  </a:cubicBezTo>
                  <a:cubicBezTo>
                    <a:pt x="136" y="208"/>
                    <a:pt x="169" y="192"/>
                    <a:pt x="186" y="171"/>
                  </a:cubicBezTo>
                  <a:cubicBezTo>
                    <a:pt x="206" y="155"/>
                    <a:pt x="206" y="122"/>
                    <a:pt x="206" y="89"/>
                  </a:cubicBezTo>
                  <a:cubicBezTo>
                    <a:pt x="206" y="68"/>
                    <a:pt x="186" y="35"/>
                    <a:pt x="169" y="19"/>
                  </a:cubicBezTo>
                  <a:cubicBezTo>
                    <a:pt x="150" y="6"/>
                    <a:pt x="128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4253325" y="3163600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120" y="0"/>
                  </a:moveTo>
                  <a:cubicBezTo>
                    <a:pt x="66" y="0"/>
                    <a:pt x="17" y="37"/>
                    <a:pt x="0" y="87"/>
                  </a:cubicBezTo>
                  <a:cubicBezTo>
                    <a:pt x="0" y="103"/>
                    <a:pt x="0" y="140"/>
                    <a:pt x="17" y="157"/>
                  </a:cubicBezTo>
                  <a:lnTo>
                    <a:pt x="33" y="173"/>
                  </a:lnTo>
                  <a:cubicBezTo>
                    <a:pt x="50" y="190"/>
                    <a:pt x="66" y="206"/>
                    <a:pt x="104" y="206"/>
                  </a:cubicBezTo>
                  <a:cubicBezTo>
                    <a:pt x="108" y="213"/>
                    <a:pt x="115" y="215"/>
                    <a:pt x="122" y="215"/>
                  </a:cubicBezTo>
                  <a:cubicBezTo>
                    <a:pt x="138" y="215"/>
                    <a:pt x="158" y="201"/>
                    <a:pt x="169" y="190"/>
                  </a:cubicBezTo>
                  <a:cubicBezTo>
                    <a:pt x="186" y="173"/>
                    <a:pt x="207" y="157"/>
                    <a:pt x="223" y="124"/>
                  </a:cubicBezTo>
                  <a:cubicBezTo>
                    <a:pt x="223" y="103"/>
                    <a:pt x="207" y="70"/>
                    <a:pt x="186" y="54"/>
                  </a:cubicBezTo>
                  <a:cubicBezTo>
                    <a:pt x="169" y="37"/>
                    <a:pt x="153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4264050" y="316975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3" y="30"/>
                    <a:pt x="0" y="84"/>
                    <a:pt x="17" y="134"/>
                  </a:cubicBezTo>
                  <a:cubicBezTo>
                    <a:pt x="33" y="150"/>
                    <a:pt x="33" y="166"/>
                    <a:pt x="50" y="187"/>
                  </a:cubicBezTo>
                  <a:cubicBezTo>
                    <a:pt x="76" y="199"/>
                    <a:pt x="100" y="210"/>
                    <a:pt x="124" y="210"/>
                  </a:cubicBezTo>
                  <a:cubicBezTo>
                    <a:pt x="133" y="210"/>
                    <a:pt x="143" y="208"/>
                    <a:pt x="153" y="204"/>
                  </a:cubicBezTo>
                  <a:cubicBezTo>
                    <a:pt x="206" y="187"/>
                    <a:pt x="223" y="150"/>
                    <a:pt x="223" y="117"/>
                  </a:cubicBezTo>
                  <a:lnTo>
                    <a:pt x="223" y="63"/>
                  </a:lnTo>
                  <a:cubicBezTo>
                    <a:pt x="211" y="28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4261875" y="31851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0" y="1"/>
                  </a:moveTo>
                  <a:cubicBezTo>
                    <a:pt x="71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cubicBezTo>
                    <a:pt x="34" y="170"/>
                    <a:pt x="50" y="207"/>
                    <a:pt x="104" y="207"/>
                  </a:cubicBezTo>
                  <a:cubicBezTo>
                    <a:pt x="110" y="209"/>
                    <a:pt x="116" y="210"/>
                    <a:pt x="122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90" y="50"/>
                  </a:cubicBezTo>
                  <a:cubicBezTo>
                    <a:pt x="174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4289400" y="3160050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8" y="0"/>
                    <a:pt x="95" y="2"/>
                    <a:pt x="83" y="6"/>
                  </a:cubicBezTo>
                  <a:cubicBezTo>
                    <a:pt x="17" y="23"/>
                    <a:pt x="0" y="93"/>
                    <a:pt x="17" y="142"/>
                  </a:cubicBezTo>
                  <a:cubicBezTo>
                    <a:pt x="17" y="163"/>
                    <a:pt x="33" y="179"/>
                    <a:pt x="50" y="179"/>
                  </a:cubicBezTo>
                  <a:cubicBezTo>
                    <a:pt x="60" y="199"/>
                    <a:pt x="82" y="207"/>
                    <a:pt x="106" y="207"/>
                  </a:cubicBezTo>
                  <a:cubicBezTo>
                    <a:pt x="122" y="207"/>
                    <a:pt x="139" y="203"/>
                    <a:pt x="153" y="196"/>
                  </a:cubicBezTo>
                  <a:cubicBezTo>
                    <a:pt x="186" y="196"/>
                    <a:pt x="223" y="163"/>
                    <a:pt x="223" y="109"/>
                  </a:cubicBezTo>
                  <a:lnTo>
                    <a:pt x="223" y="76"/>
                  </a:lnTo>
                  <a:cubicBezTo>
                    <a:pt x="195" y="22"/>
                    <a:pt x="15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4257125" y="3133500"/>
              <a:ext cx="5200" cy="4950"/>
            </a:xfrm>
            <a:custGeom>
              <a:avLst/>
              <a:gdLst/>
              <a:ahLst/>
              <a:cxnLst/>
              <a:rect l="l" t="t" r="r" b="b"/>
              <a:pathLst>
                <a:path w="208" h="198" extrusionOk="0">
                  <a:moveTo>
                    <a:pt x="95" y="0"/>
                  </a:moveTo>
                  <a:cubicBezTo>
                    <a:pt x="54" y="0"/>
                    <a:pt x="15" y="33"/>
                    <a:pt x="1" y="91"/>
                  </a:cubicBezTo>
                  <a:lnTo>
                    <a:pt x="1" y="140"/>
                  </a:lnTo>
                  <a:cubicBezTo>
                    <a:pt x="17" y="140"/>
                    <a:pt x="17" y="157"/>
                    <a:pt x="17" y="157"/>
                  </a:cubicBezTo>
                  <a:cubicBezTo>
                    <a:pt x="34" y="173"/>
                    <a:pt x="71" y="194"/>
                    <a:pt x="88" y="194"/>
                  </a:cubicBezTo>
                  <a:cubicBezTo>
                    <a:pt x="95" y="197"/>
                    <a:pt x="104" y="198"/>
                    <a:pt x="112" y="198"/>
                  </a:cubicBezTo>
                  <a:cubicBezTo>
                    <a:pt x="158" y="198"/>
                    <a:pt x="207" y="163"/>
                    <a:pt x="207" y="108"/>
                  </a:cubicBezTo>
                  <a:cubicBezTo>
                    <a:pt x="207" y="91"/>
                    <a:pt x="207" y="54"/>
                    <a:pt x="191" y="37"/>
                  </a:cubicBezTo>
                  <a:cubicBezTo>
                    <a:pt x="174" y="21"/>
                    <a:pt x="158" y="4"/>
                    <a:pt x="121" y="4"/>
                  </a:cubicBezTo>
                  <a:cubicBezTo>
                    <a:pt x="112" y="2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4243425" y="3155850"/>
              <a:ext cx="5600" cy="5425"/>
            </a:xfrm>
            <a:custGeom>
              <a:avLst/>
              <a:gdLst/>
              <a:ahLst/>
              <a:cxnLst/>
              <a:rect l="l" t="t" r="r" b="b"/>
              <a:pathLst>
                <a:path w="224" h="217" extrusionOk="0">
                  <a:moveTo>
                    <a:pt x="87" y="1"/>
                  </a:moveTo>
                  <a:cubicBezTo>
                    <a:pt x="67" y="1"/>
                    <a:pt x="34" y="22"/>
                    <a:pt x="17" y="38"/>
                  </a:cubicBezTo>
                  <a:cubicBezTo>
                    <a:pt x="1" y="71"/>
                    <a:pt x="1" y="88"/>
                    <a:pt x="1" y="125"/>
                  </a:cubicBezTo>
                  <a:lnTo>
                    <a:pt x="1" y="141"/>
                  </a:lnTo>
                  <a:cubicBezTo>
                    <a:pt x="17" y="158"/>
                    <a:pt x="17" y="174"/>
                    <a:pt x="34" y="191"/>
                  </a:cubicBezTo>
                  <a:cubicBezTo>
                    <a:pt x="58" y="207"/>
                    <a:pt x="85" y="217"/>
                    <a:pt x="110" y="217"/>
                  </a:cubicBezTo>
                  <a:cubicBezTo>
                    <a:pt x="141" y="217"/>
                    <a:pt x="170" y="203"/>
                    <a:pt x="190" y="174"/>
                  </a:cubicBezTo>
                  <a:cubicBezTo>
                    <a:pt x="223" y="125"/>
                    <a:pt x="207" y="71"/>
                    <a:pt x="170" y="22"/>
                  </a:cubicBezTo>
                  <a:cubicBezTo>
                    <a:pt x="153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4316000" y="316492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20" y="1"/>
                  </a:moveTo>
                  <a:cubicBezTo>
                    <a:pt x="70" y="1"/>
                    <a:pt x="17" y="34"/>
                    <a:pt x="0" y="87"/>
                  </a:cubicBezTo>
                  <a:cubicBezTo>
                    <a:pt x="0" y="120"/>
                    <a:pt x="0" y="137"/>
                    <a:pt x="17" y="153"/>
                  </a:cubicBezTo>
                  <a:lnTo>
                    <a:pt x="17" y="174"/>
                  </a:lnTo>
                  <a:cubicBezTo>
                    <a:pt x="33" y="190"/>
                    <a:pt x="70" y="207"/>
                    <a:pt x="87" y="207"/>
                  </a:cubicBezTo>
                  <a:cubicBezTo>
                    <a:pt x="98" y="210"/>
                    <a:pt x="109" y="211"/>
                    <a:pt x="119" y="211"/>
                  </a:cubicBezTo>
                  <a:cubicBezTo>
                    <a:pt x="169" y="211"/>
                    <a:pt x="206" y="179"/>
                    <a:pt x="206" y="120"/>
                  </a:cubicBezTo>
                  <a:cubicBezTo>
                    <a:pt x="223" y="104"/>
                    <a:pt x="206" y="71"/>
                    <a:pt x="190" y="50"/>
                  </a:cubicBezTo>
                  <a:cubicBezTo>
                    <a:pt x="173" y="34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4323725" y="3183800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120" y="0"/>
                  </a:moveTo>
                  <a:cubicBezTo>
                    <a:pt x="70" y="0"/>
                    <a:pt x="17" y="37"/>
                    <a:pt x="0" y="103"/>
                  </a:cubicBezTo>
                  <a:lnTo>
                    <a:pt x="0" y="157"/>
                  </a:lnTo>
                  <a:cubicBezTo>
                    <a:pt x="17" y="157"/>
                    <a:pt x="17" y="173"/>
                    <a:pt x="17" y="173"/>
                  </a:cubicBezTo>
                  <a:cubicBezTo>
                    <a:pt x="33" y="190"/>
                    <a:pt x="70" y="206"/>
                    <a:pt x="87" y="206"/>
                  </a:cubicBezTo>
                  <a:cubicBezTo>
                    <a:pt x="95" y="209"/>
                    <a:pt x="104" y="211"/>
                    <a:pt x="114" y="211"/>
                  </a:cubicBezTo>
                  <a:cubicBezTo>
                    <a:pt x="158" y="211"/>
                    <a:pt x="207" y="178"/>
                    <a:pt x="207" y="120"/>
                  </a:cubicBezTo>
                  <a:cubicBezTo>
                    <a:pt x="207" y="103"/>
                    <a:pt x="207" y="70"/>
                    <a:pt x="190" y="54"/>
                  </a:cubicBezTo>
                  <a:cubicBezTo>
                    <a:pt x="174" y="37"/>
                    <a:pt x="153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4323300" y="3125450"/>
              <a:ext cx="5600" cy="5200"/>
            </a:xfrm>
            <a:custGeom>
              <a:avLst/>
              <a:gdLst/>
              <a:ahLst/>
              <a:cxnLst/>
              <a:rect l="l" t="t" r="r" b="b"/>
              <a:pathLst>
                <a:path w="224" h="208" extrusionOk="0">
                  <a:moveTo>
                    <a:pt x="104" y="1"/>
                  </a:moveTo>
                  <a:cubicBezTo>
                    <a:pt x="67" y="1"/>
                    <a:pt x="50" y="17"/>
                    <a:pt x="34" y="34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7" y="120"/>
                    <a:pt x="17" y="137"/>
                    <a:pt x="17" y="137"/>
                  </a:cubicBezTo>
                  <a:cubicBezTo>
                    <a:pt x="17" y="153"/>
                    <a:pt x="34" y="170"/>
                    <a:pt x="50" y="186"/>
                  </a:cubicBezTo>
                  <a:cubicBezTo>
                    <a:pt x="65" y="201"/>
                    <a:pt x="84" y="207"/>
                    <a:pt x="104" y="207"/>
                  </a:cubicBezTo>
                  <a:cubicBezTo>
                    <a:pt x="135" y="207"/>
                    <a:pt x="168" y="192"/>
                    <a:pt x="191" y="170"/>
                  </a:cubicBezTo>
                  <a:cubicBezTo>
                    <a:pt x="224" y="120"/>
                    <a:pt x="224" y="50"/>
                    <a:pt x="170" y="17"/>
                  </a:cubicBezTo>
                  <a:cubicBezTo>
                    <a:pt x="153" y="1"/>
                    <a:pt x="137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4316825" y="3151225"/>
              <a:ext cx="5575" cy="5350"/>
            </a:xfrm>
            <a:custGeom>
              <a:avLst/>
              <a:gdLst/>
              <a:ahLst/>
              <a:cxnLst/>
              <a:rect l="l" t="t" r="r" b="b"/>
              <a:pathLst>
                <a:path w="223" h="214" extrusionOk="0">
                  <a:moveTo>
                    <a:pt x="120" y="0"/>
                  </a:moveTo>
                  <a:cubicBezTo>
                    <a:pt x="70" y="0"/>
                    <a:pt x="17" y="33"/>
                    <a:pt x="0" y="83"/>
                  </a:cubicBezTo>
                  <a:cubicBezTo>
                    <a:pt x="0" y="104"/>
                    <a:pt x="0" y="120"/>
                    <a:pt x="17" y="137"/>
                  </a:cubicBezTo>
                  <a:lnTo>
                    <a:pt x="17" y="153"/>
                  </a:lnTo>
                  <a:cubicBezTo>
                    <a:pt x="17" y="153"/>
                    <a:pt x="17" y="169"/>
                    <a:pt x="37" y="169"/>
                  </a:cubicBezTo>
                  <a:cubicBezTo>
                    <a:pt x="54" y="186"/>
                    <a:pt x="70" y="207"/>
                    <a:pt x="103" y="207"/>
                  </a:cubicBezTo>
                  <a:cubicBezTo>
                    <a:pt x="108" y="211"/>
                    <a:pt x="114" y="213"/>
                    <a:pt x="121" y="213"/>
                  </a:cubicBezTo>
                  <a:cubicBezTo>
                    <a:pt x="139" y="213"/>
                    <a:pt x="162" y="201"/>
                    <a:pt x="173" y="186"/>
                  </a:cubicBezTo>
                  <a:cubicBezTo>
                    <a:pt x="190" y="169"/>
                    <a:pt x="206" y="153"/>
                    <a:pt x="223" y="120"/>
                  </a:cubicBezTo>
                  <a:cubicBezTo>
                    <a:pt x="223" y="104"/>
                    <a:pt x="206" y="83"/>
                    <a:pt x="206" y="50"/>
                  </a:cubicBezTo>
                  <a:cubicBezTo>
                    <a:pt x="190" y="33"/>
                    <a:pt x="157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4318150" y="313725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7" y="0"/>
                  </a:moveTo>
                  <a:cubicBezTo>
                    <a:pt x="84" y="0"/>
                    <a:pt x="62" y="12"/>
                    <a:pt x="50" y="23"/>
                  </a:cubicBezTo>
                  <a:cubicBezTo>
                    <a:pt x="34" y="44"/>
                    <a:pt x="17" y="61"/>
                    <a:pt x="17" y="94"/>
                  </a:cubicBezTo>
                  <a:cubicBezTo>
                    <a:pt x="1" y="110"/>
                    <a:pt x="1" y="127"/>
                    <a:pt x="17" y="147"/>
                  </a:cubicBezTo>
                  <a:cubicBezTo>
                    <a:pt x="17" y="147"/>
                    <a:pt x="17" y="164"/>
                    <a:pt x="34" y="164"/>
                  </a:cubicBezTo>
                  <a:cubicBezTo>
                    <a:pt x="50" y="180"/>
                    <a:pt x="67" y="197"/>
                    <a:pt x="104" y="213"/>
                  </a:cubicBezTo>
                  <a:cubicBezTo>
                    <a:pt x="153" y="213"/>
                    <a:pt x="207" y="180"/>
                    <a:pt x="223" y="127"/>
                  </a:cubicBezTo>
                  <a:cubicBezTo>
                    <a:pt x="223" y="94"/>
                    <a:pt x="207" y="61"/>
                    <a:pt x="207" y="44"/>
                  </a:cubicBezTo>
                  <a:cubicBezTo>
                    <a:pt x="190" y="23"/>
                    <a:pt x="153" y="7"/>
                    <a:pt x="137" y="7"/>
                  </a:cubicBezTo>
                  <a:cubicBezTo>
                    <a:pt x="127" y="2"/>
                    <a:pt x="11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4330100" y="3144575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126" y="1"/>
                  </a:moveTo>
                  <a:cubicBezTo>
                    <a:pt x="114" y="1"/>
                    <a:pt x="101" y="3"/>
                    <a:pt x="88" y="7"/>
                  </a:cubicBezTo>
                  <a:cubicBezTo>
                    <a:pt x="22" y="23"/>
                    <a:pt x="1" y="93"/>
                    <a:pt x="22" y="143"/>
                  </a:cubicBezTo>
                  <a:cubicBezTo>
                    <a:pt x="22" y="163"/>
                    <a:pt x="38" y="163"/>
                    <a:pt x="55" y="180"/>
                  </a:cubicBezTo>
                  <a:cubicBezTo>
                    <a:pt x="66" y="192"/>
                    <a:pt x="96" y="203"/>
                    <a:pt x="125" y="203"/>
                  </a:cubicBezTo>
                  <a:cubicBezTo>
                    <a:pt x="137" y="203"/>
                    <a:pt x="148" y="201"/>
                    <a:pt x="158" y="196"/>
                  </a:cubicBezTo>
                  <a:cubicBezTo>
                    <a:pt x="191" y="180"/>
                    <a:pt x="228" y="143"/>
                    <a:pt x="228" y="110"/>
                  </a:cubicBezTo>
                  <a:cubicBezTo>
                    <a:pt x="228" y="93"/>
                    <a:pt x="228" y="77"/>
                    <a:pt x="207" y="60"/>
                  </a:cubicBezTo>
                  <a:cubicBezTo>
                    <a:pt x="195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4329700" y="3157625"/>
              <a:ext cx="5600" cy="5325"/>
            </a:xfrm>
            <a:custGeom>
              <a:avLst/>
              <a:gdLst/>
              <a:ahLst/>
              <a:cxnLst/>
              <a:rect l="l" t="t" r="r" b="b"/>
              <a:pathLst>
                <a:path w="224" h="213" extrusionOk="0">
                  <a:moveTo>
                    <a:pt x="104" y="0"/>
                  </a:moveTo>
                  <a:cubicBezTo>
                    <a:pt x="71" y="0"/>
                    <a:pt x="54" y="17"/>
                    <a:pt x="38" y="33"/>
                  </a:cubicBezTo>
                  <a:cubicBezTo>
                    <a:pt x="17" y="70"/>
                    <a:pt x="1" y="87"/>
                    <a:pt x="17" y="120"/>
                  </a:cubicBezTo>
                  <a:lnTo>
                    <a:pt x="17" y="136"/>
                  </a:lnTo>
                  <a:cubicBezTo>
                    <a:pt x="17" y="157"/>
                    <a:pt x="38" y="173"/>
                    <a:pt x="54" y="190"/>
                  </a:cubicBezTo>
                  <a:cubicBezTo>
                    <a:pt x="69" y="205"/>
                    <a:pt x="91" y="213"/>
                    <a:pt x="114" y="213"/>
                  </a:cubicBezTo>
                  <a:cubicBezTo>
                    <a:pt x="143" y="213"/>
                    <a:pt x="172" y="200"/>
                    <a:pt x="19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23" y="70"/>
                    <a:pt x="207" y="54"/>
                    <a:pt x="190" y="33"/>
                  </a:cubicBezTo>
                  <a:cubicBezTo>
                    <a:pt x="157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4327525" y="3171225"/>
              <a:ext cx="5700" cy="5025"/>
            </a:xfrm>
            <a:custGeom>
              <a:avLst/>
              <a:gdLst/>
              <a:ahLst/>
              <a:cxnLst/>
              <a:rect l="l" t="t" r="r" b="b"/>
              <a:pathLst>
                <a:path w="228" h="201" extrusionOk="0">
                  <a:moveTo>
                    <a:pt x="109" y="1"/>
                  </a:moveTo>
                  <a:cubicBezTo>
                    <a:pt x="56" y="1"/>
                    <a:pt x="22" y="36"/>
                    <a:pt x="22" y="91"/>
                  </a:cubicBezTo>
                  <a:cubicBezTo>
                    <a:pt x="1" y="107"/>
                    <a:pt x="22" y="128"/>
                    <a:pt x="22" y="145"/>
                  </a:cubicBezTo>
                  <a:cubicBezTo>
                    <a:pt x="22" y="145"/>
                    <a:pt x="22" y="161"/>
                    <a:pt x="38" y="161"/>
                  </a:cubicBezTo>
                  <a:cubicBezTo>
                    <a:pt x="55" y="178"/>
                    <a:pt x="71" y="194"/>
                    <a:pt x="104" y="194"/>
                  </a:cubicBezTo>
                  <a:cubicBezTo>
                    <a:pt x="110" y="199"/>
                    <a:pt x="117" y="201"/>
                    <a:pt x="125" y="201"/>
                  </a:cubicBezTo>
                  <a:cubicBezTo>
                    <a:pt x="143" y="201"/>
                    <a:pt x="162" y="189"/>
                    <a:pt x="174" y="178"/>
                  </a:cubicBezTo>
                  <a:cubicBezTo>
                    <a:pt x="207" y="161"/>
                    <a:pt x="207" y="145"/>
                    <a:pt x="228" y="107"/>
                  </a:cubicBezTo>
                  <a:cubicBezTo>
                    <a:pt x="228" y="58"/>
                    <a:pt x="191" y="4"/>
                    <a:pt x="141" y="4"/>
                  </a:cubicBezTo>
                  <a:cubicBezTo>
                    <a:pt x="130" y="2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4296625" y="3196750"/>
              <a:ext cx="5675" cy="5275"/>
            </a:xfrm>
            <a:custGeom>
              <a:avLst/>
              <a:gdLst/>
              <a:ahLst/>
              <a:cxnLst/>
              <a:rect l="l" t="t" r="r" b="b"/>
              <a:pathLst>
                <a:path w="227" h="211" extrusionOk="0">
                  <a:moveTo>
                    <a:pt x="112" y="0"/>
                  </a:moveTo>
                  <a:cubicBezTo>
                    <a:pt x="84" y="0"/>
                    <a:pt x="55" y="15"/>
                    <a:pt x="37" y="35"/>
                  </a:cubicBezTo>
                  <a:cubicBezTo>
                    <a:pt x="21" y="68"/>
                    <a:pt x="0" y="84"/>
                    <a:pt x="0" y="117"/>
                  </a:cubicBezTo>
                  <a:cubicBezTo>
                    <a:pt x="0" y="117"/>
                    <a:pt x="0" y="138"/>
                    <a:pt x="21" y="138"/>
                  </a:cubicBezTo>
                  <a:cubicBezTo>
                    <a:pt x="21" y="154"/>
                    <a:pt x="37" y="171"/>
                    <a:pt x="54" y="187"/>
                  </a:cubicBezTo>
                  <a:cubicBezTo>
                    <a:pt x="68" y="202"/>
                    <a:pt x="91" y="210"/>
                    <a:pt x="114" y="210"/>
                  </a:cubicBezTo>
                  <a:cubicBezTo>
                    <a:pt x="142" y="210"/>
                    <a:pt x="172" y="198"/>
                    <a:pt x="190" y="171"/>
                  </a:cubicBezTo>
                  <a:cubicBezTo>
                    <a:pt x="206" y="154"/>
                    <a:pt x="227" y="117"/>
                    <a:pt x="206" y="101"/>
                  </a:cubicBezTo>
                  <a:cubicBezTo>
                    <a:pt x="206" y="68"/>
                    <a:pt x="190" y="51"/>
                    <a:pt x="173" y="35"/>
                  </a:cubicBezTo>
                  <a:cubicBezTo>
                    <a:pt x="158" y="10"/>
                    <a:pt x="135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4303525" y="3158025"/>
              <a:ext cx="6000" cy="5275"/>
            </a:xfrm>
            <a:custGeom>
              <a:avLst/>
              <a:gdLst/>
              <a:ahLst/>
              <a:cxnLst/>
              <a:rect l="l" t="t" r="r" b="b"/>
              <a:pathLst>
                <a:path w="240" h="211" extrusionOk="0">
                  <a:moveTo>
                    <a:pt x="87" y="1"/>
                  </a:moveTo>
                  <a:cubicBezTo>
                    <a:pt x="54" y="17"/>
                    <a:pt x="33" y="38"/>
                    <a:pt x="17" y="54"/>
                  </a:cubicBezTo>
                  <a:cubicBezTo>
                    <a:pt x="17" y="87"/>
                    <a:pt x="0" y="104"/>
                    <a:pt x="17" y="141"/>
                  </a:cubicBezTo>
                  <a:cubicBezTo>
                    <a:pt x="30" y="181"/>
                    <a:pt x="80" y="211"/>
                    <a:pt x="127" y="211"/>
                  </a:cubicBezTo>
                  <a:cubicBezTo>
                    <a:pt x="137" y="211"/>
                    <a:pt x="147" y="210"/>
                    <a:pt x="157" y="207"/>
                  </a:cubicBezTo>
                  <a:cubicBezTo>
                    <a:pt x="206" y="174"/>
                    <a:pt x="239" y="120"/>
                    <a:pt x="206" y="71"/>
                  </a:cubicBezTo>
                  <a:cubicBezTo>
                    <a:pt x="206" y="38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4298775" y="318387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24" y="1"/>
                  </a:moveTo>
                  <a:cubicBezTo>
                    <a:pt x="108" y="1"/>
                    <a:pt x="90" y="5"/>
                    <a:pt x="71" y="14"/>
                  </a:cubicBezTo>
                  <a:cubicBezTo>
                    <a:pt x="17" y="34"/>
                    <a:pt x="1" y="84"/>
                    <a:pt x="17" y="137"/>
                  </a:cubicBezTo>
                  <a:cubicBezTo>
                    <a:pt x="34" y="178"/>
                    <a:pt x="82" y="208"/>
                    <a:pt x="128" y="208"/>
                  </a:cubicBezTo>
                  <a:cubicBezTo>
                    <a:pt x="138" y="208"/>
                    <a:pt x="148" y="206"/>
                    <a:pt x="157" y="203"/>
                  </a:cubicBezTo>
                  <a:cubicBezTo>
                    <a:pt x="207" y="187"/>
                    <a:pt x="244" y="117"/>
                    <a:pt x="207" y="67"/>
                  </a:cubicBezTo>
                  <a:cubicBezTo>
                    <a:pt x="195" y="29"/>
                    <a:pt x="166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4299700" y="3169575"/>
              <a:ext cx="5600" cy="5375"/>
            </a:xfrm>
            <a:custGeom>
              <a:avLst/>
              <a:gdLst/>
              <a:ahLst/>
              <a:cxnLst/>
              <a:rect l="l" t="t" r="r" b="b"/>
              <a:pathLst>
                <a:path w="224" h="215" extrusionOk="0">
                  <a:moveTo>
                    <a:pt x="96" y="0"/>
                  </a:moveTo>
                  <a:cubicBezTo>
                    <a:pt x="86" y="0"/>
                    <a:pt x="76" y="2"/>
                    <a:pt x="67" y="4"/>
                  </a:cubicBezTo>
                  <a:cubicBezTo>
                    <a:pt x="17" y="37"/>
                    <a:pt x="1" y="91"/>
                    <a:pt x="17" y="141"/>
                  </a:cubicBezTo>
                  <a:cubicBezTo>
                    <a:pt x="31" y="185"/>
                    <a:pt x="81" y="215"/>
                    <a:pt x="126" y="215"/>
                  </a:cubicBezTo>
                  <a:cubicBezTo>
                    <a:pt x="135" y="215"/>
                    <a:pt x="145" y="213"/>
                    <a:pt x="153" y="211"/>
                  </a:cubicBezTo>
                  <a:cubicBezTo>
                    <a:pt x="207" y="173"/>
                    <a:pt x="223" y="124"/>
                    <a:pt x="207" y="70"/>
                  </a:cubicBezTo>
                  <a:cubicBezTo>
                    <a:pt x="190" y="30"/>
                    <a:pt x="142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4293200" y="314805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2" y="1"/>
                  </a:moveTo>
                  <a:cubicBezTo>
                    <a:pt x="58" y="1"/>
                    <a:pt x="15" y="47"/>
                    <a:pt x="1" y="90"/>
                  </a:cubicBezTo>
                  <a:cubicBezTo>
                    <a:pt x="1" y="107"/>
                    <a:pt x="1" y="127"/>
                    <a:pt x="17" y="144"/>
                  </a:cubicBezTo>
                  <a:lnTo>
                    <a:pt x="17" y="160"/>
                  </a:lnTo>
                  <a:cubicBezTo>
                    <a:pt x="34" y="193"/>
                    <a:pt x="71" y="210"/>
                    <a:pt x="88" y="210"/>
                  </a:cubicBezTo>
                  <a:cubicBezTo>
                    <a:pt x="158" y="210"/>
                    <a:pt x="207" y="177"/>
                    <a:pt x="207" y="127"/>
                  </a:cubicBezTo>
                  <a:cubicBezTo>
                    <a:pt x="224" y="90"/>
                    <a:pt x="207" y="74"/>
                    <a:pt x="191" y="41"/>
                  </a:cubicBezTo>
                  <a:cubicBezTo>
                    <a:pt x="174" y="24"/>
                    <a:pt x="158" y="4"/>
                    <a:pt x="121" y="4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4311250" y="3176850"/>
              <a:ext cx="6000" cy="5425"/>
            </a:xfrm>
            <a:custGeom>
              <a:avLst/>
              <a:gdLst/>
              <a:ahLst/>
              <a:cxnLst/>
              <a:rect l="l" t="t" r="r" b="b"/>
              <a:pathLst>
                <a:path w="240" h="217" extrusionOk="0">
                  <a:moveTo>
                    <a:pt x="118" y="0"/>
                  </a:moveTo>
                  <a:cubicBezTo>
                    <a:pt x="107" y="0"/>
                    <a:pt x="97" y="2"/>
                    <a:pt x="87" y="6"/>
                  </a:cubicBezTo>
                  <a:cubicBezTo>
                    <a:pt x="33" y="39"/>
                    <a:pt x="1" y="89"/>
                    <a:pt x="17" y="142"/>
                  </a:cubicBezTo>
                  <a:cubicBezTo>
                    <a:pt x="48" y="184"/>
                    <a:pt x="88" y="216"/>
                    <a:pt x="131" y="216"/>
                  </a:cubicBezTo>
                  <a:cubicBezTo>
                    <a:pt x="140" y="216"/>
                    <a:pt x="148" y="215"/>
                    <a:pt x="157" y="212"/>
                  </a:cubicBezTo>
                  <a:cubicBezTo>
                    <a:pt x="207" y="192"/>
                    <a:pt x="240" y="126"/>
                    <a:pt x="223" y="72"/>
                  </a:cubicBezTo>
                  <a:cubicBezTo>
                    <a:pt x="210" y="32"/>
                    <a:pt x="162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4304350" y="3141575"/>
              <a:ext cx="5700" cy="5075"/>
            </a:xfrm>
            <a:custGeom>
              <a:avLst/>
              <a:gdLst/>
              <a:ahLst/>
              <a:cxnLst/>
              <a:rect l="l" t="t" r="r" b="b"/>
              <a:pathLst>
                <a:path w="228" h="203" extrusionOk="0">
                  <a:moveTo>
                    <a:pt x="113" y="1"/>
                  </a:moveTo>
                  <a:cubicBezTo>
                    <a:pt x="85" y="1"/>
                    <a:pt x="56" y="13"/>
                    <a:pt x="37" y="40"/>
                  </a:cubicBezTo>
                  <a:cubicBezTo>
                    <a:pt x="21" y="57"/>
                    <a:pt x="0" y="77"/>
                    <a:pt x="0" y="110"/>
                  </a:cubicBezTo>
                  <a:cubicBezTo>
                    <a:pt x="0" y="127"/>
                    <a:pt x="0" y="127"/>
                    <a:pt x="21" y="143"/>
                  </a:cubicBezTo>
                  <a:cubicBezTo>
                    <a:pt x="21" y="160"/>
                    <a:pt x="37" y="160"/>
                    <a:pt x="54" y="180"/>
                  </a:cubicBezTo>
                  <a:cubicBezTo>
                    <a:pt x="68" y="195"/>
                    <a:pt x="90" y="203"/>
                    <a:pt x="113" y="203"/>
                  </a:cubicBezTo>
                  <a:cubicBezTo>
                    <a:pt x="141" y="203"/>
                    <a:pt x="171" y="190"/>
                    <a:pt x="190" y="160"/>
                  </a:cubicBezTo>
                  <a:cubicBezTo>
                    <a:pt x="227" y="127"/>
                    <a:pt x="227" y="57"/>
                    <a:pt x="173" y="24"/>
                  </a:cubicBezTo>
                  <a:cubicBezTo>
                    <a:pt x="159" y="9"/>
                    <a:pt x="13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4310025" y="3190700"/>
              <a:ext cx="5575" cy="5275"/>
            </a:xfrm>
            <a:custGeom>
              <a:avLst/>
              <a:gdLst/>
              <a:ahLst/>
              <a:cxnLst/>
              <a:rect l="l" t="t" r="r" b="b"/>
              <a:pathLst>
                <a:path w="223" h="211" extrusionOk="0">
                  <a:moveTo>
                    <a:pt x="136" y="1"/>
                  </a:moveTo>
                  <a:cubicBezTo>
                    <a:pt x="66" y="1"/>
                    <a:pt x="17" y="34"/>
                    <a:pt x="17" y="87"/>
                  </a:cubicBezTo>
                  <a:cubicBezTo>
                    <a:pt x="0" y="104"/>
                    <a:pt x="17" y="137"/>
                    <a:pt x="17" y="153"/>
                  </a:cubicBezTo>
                  <a:lnTo>
                    <a:pt x="33" y="174"/>
                  </a:lnTo>
                  <a:cubicBezTo>
                    <a:pt x="50" y="190"/>
                    <a:pt x="66" y="207"/>
                    <a:pt x="103" y="207"/>
                  </a:cubicBezTo>
                  <a:cubicBezTo>
                    <a:pt x="112" y="209"/>
                    <a:pt x="120" y="211"/>
                    <a:pt x="129" y="211"/>
                  </a:cubicBezTo>
                  <a:cubicBezTo>
                    <a:pt x="170" y="211"/>
                    <a:pt x="209" y="178"/>
                    <a:pt x="223" y="120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86" y="34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4307425" y="3127525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121" y="0"/>
                  </a:moveTo>
                  <a:cubicBezTo>
                    <a:pt x="67" y="0"/>
                    <a:pt x="17" y="37"/>
                    <a:pt x="1" y="87"/>
                  </a:cubicBezTo>
                  <a:cubicBezTo>
                    <a:pt x="1" y="103"/>
                    <a:pt x="1" y="124"/>
                    <a:pt x="17" y="140"/>
                  </a:cubicBezTo>
                  <a:lnTo>
                    <a:pt x="17" y="173"/>
                  </a:lnTo>
                  <a:cubicBezTo>
                    <a:pt x="34" y="190"/>
                    <a:pt x="67" y="206"/>
                    <a:pt x="83" y="206"/>
                  </a:cubicBezTo>
                  <a:cubicBezTo>
                    <a:pt x="94" y="209"/>
                    <a:pt x="104" y="211"/>
                    <a:pt x="114" y="211"/>
                  </a:cubicBezTo>
                  <a:cubicBezTo>
                    <a:pt x="168" y="211"/>
                    <a:pt x="207" y="166"/>
                    <a:pt x="207" y="124"/>
                  </a:cubicBezTo>
                  <a:cubicBezTo>
                    <a:pt x="224" y="103"/>
                    <a:pt x="207" y="70"/>
                    <a:pt x="186" y="54"/>
                  </a:cubicBezTo>
                  <a:cubicBezTo>
                    <a:pt x="170" y="21"/>
                    <a:pt x="154" y="21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4163125" y="3170500"/>
              <a:ext cx="5200" cy="5175"/>
            </a:xfrm>
            <a:custGeom>
              <a:avLst/>
              <a:gdLst/>
              <a:ahLst/>
              <a:cxnLst/>
              <a:rect l="l" t="t" r="r" b="b"/>
              <a:pathLst>
                <a:path w="208" h="207" extrusionOk="0">
                  <a:moveTo>
                    <a:pt x="120" y="0"/>
                  </a:moveTo>
                  <a:cubicBezTo>
                    <a:pt x="67" y="0"/>
                    <a:pt x="17" y="33"/>
                    <a:pt x="1" y="87"/>
                  </a:cubicBezTo>
                  <a:lnTo>
                    <a:pt x="1" y="136"/>
                  </a:lnTo>
                  <a:cubicBezTo>
                    <a:pt x="17" y="157"/>
                    <a:pt x="17" y="157"/>
                    <a:pt x="17" y="174"/>
                  </a:cubicBezTo>
                  <a:cubicBezTo>
                    <a:pt x="34" y="190"/>
                    <a:pt x="67" y="207"/>
                    <a:pt x="83" y="207"/>
                  </a:cubicBezTo>
                  <a:cubicBezTo>
                    <a:pt x="120" y="207"/>
                    <a:pt x="137" y="207"/>
                    <a:pt x="170" y="190"/>
                  </a:cubicBezTo>
                  <a:cubicBezTo>
                    <a:pt x="186" y="174"/>
                    <a:pt x="207" y="157"/>
                    <a:pt x="207" y="120"/>
                  </a:cubicBezTo>
                  <a:cubicBezTo>
                    <a:pt x="207" y="87"/>
                    <a:pt x="207" y="71"/>
                    <a:pt x="186" y="54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4176850" y="3163975"/>
              <a:ext cx="5575" cy="5300"/>
            </a:xfrm>
            <a:custGeom>
              <a:avLst/>
              <a:gdLst/>
              <a:ahLst/>
              <a:cxnLst/>
              <a:rect l="l" t="t" r="r" b="b"/>
              <a:pathLst>
                <a:path w="223" h="212" extrusionOk="0">
                  <a:moveTo>
                    <a:pt x="101" y="0"/>
                  </a:moveTo>
                  <a:cubicBezTo>
                    <a:pt x="52" y="0"/>
                    <a:pt x="17" y="35"/>
                    <a:pt x="17" y="88"/>
                  </a:cubicBezTo>
                  <a:cubicBezTo>
                    <a:pt x="0" y="109"/>
                    <a:pt x="0" y="125"/>
                    <a:pt x="17" y="142"/>
                  </a:cubicBezTo>
                  <a:cubicBezTo>
                    <a:pt x="17" y="142"/>
                    <a:pt x="17" y="158"/>
                    <a:pt x="33" y="158"/>
                  </a:cubicBezTo>
                  <a:cubicBezTo>
                    <a:pt x="50" y="175"/>
                    <a:pt x="70" y="191"/>
                    <a:pt x="103" y="212"/>
                  </a:cubicBezTo>
                  <a:cubicBezTo>
                    <a:pt x="153" y="212"/>
                    <a:pt x="206" y="175"/>
                    <a:pt x="223" y="125"/>
                  </a:cubicBezTo>
                  <a:cubicBezTo>
                    <a:pt x="223" y="88"/>
                    <a:pt x="206" y="55"/>
                    <a:pt x="206" y="39"/>
                  </a:cubicBezTo>
                  <a:cubicBezTo>
                    <a:pt x="190" y="22"/>
                    <a:pt x="153" y="6"/>
                    <a:pt x="136" y="6"/>
                  </a:cubicBezTo>
                  <a:cubicBezTo>
                    <a:pt x="124" y="2"/>
                    <a:pt x="112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4180650" y="3136150"/>
              <a:ext cx="5700" cy="5200"/>
            </a:xfrm>
            <a:custGeom>
              <a:avLst/>
              <a:gdLst/>
              <a:ahLst/>
              <a:cxnLst/>
              <a:rect l="l" t="t" r="r" b="b"/>
              <a:pathLst>
                <a:path w="228" h="208" extrusionOk="0">
                  <a:moveTo>
                    <a:pt x="124" y="0"/>
                  </a:moveTo>
                  <a:cubicBezTo>
                    <a:pt x="93" y="0"/>
                    <a:pt x="58" y="14"/>
                    <a:pt x="38" y="34"/>
                  </a:cubicBezTo>
                  <a:cubicBezTo>
                    <a:pt x="21" y="67"/>
                    <a:pt x="1" y="88"/>
                    <a:pt x="1" y="121"/>
                  </a:cubicBezTo>
                  <a:lnTo>
                    <a:pt x="21" y="138"/>
                  </a:lnTo>
                  <a:cubicBezTo>
                    <a:pt x="21" y="154"/>
                    <a:pt x="38" y="171"/>
                    <a:pt x="54" y="191"/>
                  </a:cubicBezTo>
                  <a:cubicBezTo>
                    <a:pt x="71" y="208"/>
                    <a:pt x="87" y="208"/>
                    <a:pt x="124" y="208"/>
                  </a:cubicBezTo>
                  <a:cubicBezTo>
                    <a:pt x="157" y="208"/>
                    <a:pt x="174" y="191"/>
                    <a:pt x="190" y="171"/>
                  </a:cubicBezTo>
                  <a:cubicBezTo>
                    <a:pt x="207" y="154"/>
                    <a:pt x="228" y="121"/>
                    <a:pt x="207" y="88"/>
                  </a:cubicBezTo>
                  <a:cubicBezTo>
                    <a:pt x="207" y="67"/>
                    <a:pt x="207" y="34"/>
                    <a:pt x="174" y="18"/>
                  </a:cubicBezTo>
                  <a:cubicBezTo>
                    <a:pt x="161" y="5"/>
                    <a:pt x="143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4333625" y="313317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120" y="1"/>
                  </a:moveTo>
                  <a:cubicBezTo>
                    <a:pt x="66" y="1"/>
                    <a:pt x="0" y="34"/>
                    <a:pt x="0" y="83"/>
                  </a:cubicBezTo>
                  <a:lnTo>
                    <a:pt x="0" y="137"/>
                  </a:lnTo>
                  <a:cubicBezTo>
                    <a:pt x="0" y="153"/>
                    <a:pt x="17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20" y="207"/>
                    <a:pt x="136" y="207"/>
                    <a:pt x="169" y="186"/>
                  </a:cubicBezTo>
                  <a:cubicBezTo>
                    <a:pt x="190" y="170"/>
                    <a:pt x="206" y="153"/>
                    <a:pt x="206" y="121"/>
                  </a:cubicBezTo>
                  <a:cubicBezTo>
                    <a:pt x="206" y="104"/>
                    <a:pt x="206" y="67"/>
                    <a:pt x="190" y="50"/>
                  </a:cubicBezTo>
                  <a:cubicBezTo>
                    <a:pt x="169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4175500" y="3177825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4" y="0"/>
                  </a:moveTo>
                  <a:cubicBezTo>
                    <a:pt x="87" y="0"/>
                    <a:pt x="71" y="0"/>
                    <a:pt x="38" y="17"/>
                  </a:cubicBezTo>
                  <a:cubicBezTo>
                    <a:pt x="21" y="33"/>
                    <a:pt x="1" y="70"/>
                    <a:pt x="1" y="87"/>
                  </a:cubicBezTo>
                  <a:lnTo>
                    <a:pt x="1" y="136"/>
                  </a:lnTo>
                  <a:cubicBezTo>
                    <a:pt x="21" y="153"/>
                    <a:pt x="2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94" y="209"/>
                    <a:pt x="102" y="210"/>
                    <a:pt x="109" y="210"/>
                  </a:cubicBezTo>
                  <a:cubicBezTo>
                    <a:pt x="157" y="210"/>
                    <a:pt x="207" y="166"/>
                    <a:pt x="207" y="120"/>
                  </a:cubicBezTo>
                  <a:cubicBezTo>
                    <a:pt x="207" y="87"/>
                    <a:pt x="207" y="70"/>
                    <a:pt x="190" y="50"/>
                  </a:cubicBezTo>
                  <a:cubicBezTo>
                    <a:pt x="174" y="17"/>
                    <a:pt x="157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4191900" y="3146325"/>
              <a:ext cx="5575" cy="5075"/>
            </a:xfrm>
            <a:custGeom>
              <a:avLst/>
              <a:gdLst/>
              <a:ahLst/>
              <a:cxnLst/>
              <a:rect l="l" t="t" r="r" b="b"/>
              <a:pathLst>
                <a:path w="223" h="203" extrusionOk="0">
                  <a:moveTo>
                    <a:pt x="108" y="1"/>
                  </a:moveTo>
                  <a:cubicBezTo>
                    <a:pt x="94" y="1"/>
                    <a:pt x="80" y="3"/>
                    <a:pt x="66" y="7"/>
                  </a:cubicBezTo>
                  <a:cubicBezTo>
                    <a:pt x="17" y="23"/>
                    <a:pt x="0" y="93"/>
                    <a:pt x="17" y="143"/>
                  </a:cubicBezTo>
                  <a:cubicBezTo>
                    <a:pt x="29" y="183"/>
                    <a:pt x="72" y="203"/>
                    <a:pt x="114" y="203"/>
                  </a:cubicBezTo>
                  <a:cubicBezTo>
                    <a:pt x="127" y="203"/>
                    <a:pt x="141" y="201"/>
                    <a:pt x="153" y="196"/>
                  </a:cubicBezTo>
                  <a:cubicBezTo>
                    <a:pt x="206" y="176"/>
                    <a:pt x="223" y="110"/>
                    <a:pt x="206" y="56"/>
                  </a:cubicBezTo>
                  <a:cubicBezTo>
                    <a:pt x="194" y="19"/>
                    <a:pt x="15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4182400" y="3122275"/>
              <a:ext cx="5600" cy="5475"/>
            </a:xfrm>
            <a:custGeom>
              <a:avLst/>
              <a:gdLst/>
              <a:ahLst/>
              <a:cxnLst/>
              <a:rect l="l" t="t" r="r" b="b"/>
              <a:pathLst>
                <a:path w="224" h="219" extrusionOk="0">
                  <a:moveTo>
                    <a:pt x="102" y="0"/>
                  </a:moveTo>
                  <a:cubicBezTo>
                    <a:pt x="92" y="0"/>
                    <a:pt x="82" y="1"/>
                    <a:pt x="71" y="4"/>
                  </a:cubicBezTo>
                  <a:cubicBezTo>
                    <a:pt x="17" y="41"/>
                    <a:pt x="1" y="91"/>
                    <a:pt x="17" y="144"/>
                  </a:cubicBezTo>
                  <a:cubicBezTo>
                    <a:pt x="17" y="161"/>
                    <a:pt x="34" y="177"/>
                    <a:pt x="54" y="177"/>
                  </a:cubicBezTo>
                  <a:cubicBezTo>
                    <a:pt x="66" y="201"/>
                    <a:pt x="96" y="218"/>
                    <a:pt x="125" y="218"/>
                  </a:cubicBezTo>
                  <a:cubicBezTo>
                    <a:pt x="136" y="218"/>
                    <a:pt x="147" y="216"/>
                    <a:pt x="158" y="210"/>
                  </a:cubicBezTo>
                  <a:cubicBezTo>
                    <a:pt x="191" y="194"/>
                    <a:pt x="224" y="161"/>
                    <a:pt x="224" y="128"/>
                  </a:cubicBezTo>
                  <a:cubicBezTo>
                    <a:pt x="224" y="107"/>
                    <a:pt x="224" y="91"/>
                    <a:pt x="207" y="74"/>
                  </a:cubicBezTo>
                  <a:cubicBezTo>
                    <a:pt x="193" y="33"/>
                    <a:pt x="15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4189325" y="31734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20" y="1"/>
                  </a:moveTo>
                  <a:cubicBezTo>
                    <a:pt x="87" y="1"/>
                    <a:pt x="33" y="17"/>
                    <a:pt x="17" y="71"/>
                  </a:cubicBezTo>
                  <a:cubicBezTo>
                    <a:pt x="17" y="71"/>
                    <a:pt x="17" y="88"/>
                    <a:pt x="0" y="88"/>
                  </a:cubicBezTo>
                  <a:cubicBezTo>
                    <a:pt x="0" y="104"/>
                    <a:pt x="0" y="121"/>
                    <a:pt x="17" y="141"/>
                  </a:cubicBezTo>
                  <a:cubicBezTo>
                    <a:pt x="17" y="174"/>
                    <a:pt x="33" y="191"/>
                    <a:pt x="66" y="191"/>
                  </a:cubicBezTo>
                  <a:cubicBezTo>
                    <a:pt x="66" y="207"/>
                    <a:pt x="87" y="207"/>
                    <a:pt x="103" y="207"/>
                  </a:cubicBezTo>
                  <a:cubicBezTo>
                    <a:pt x="153" y="207"/>
                    <a:pt x="206" y="174"/>
                    <a:pt x="223" y="121"/>
                  </a:cubicBezTo>
                  <a:cubicBezTo>
                    <a:pt x="223" y="88"/>
                    <a:pt x="206" y="71"/>
                    <a:pt x="190" y="38"/>
                  </a:cubicBezTo>
                  <a:cubicBezTo>
                    <a:pt x="169" y="17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4189725" y="3159200"/>
              <a:ext cx="5175" cy="5075"/>
            </a:xfrm>
            <a:custGeom>
              <a:avLst/>
              <a:gdLst/>
              <a:ahLst/>
              <a:cxnLst/>
              <a:rect l="l" t="t" r="r" b="b"/>
              <a:pathLst>
                <a:path w="207" h="203" extrusionOk="0">
                  <a:moveTo>
                    <a:pt x="103" y="1"/>
                  </a:moveTo>
                  <a:cubicBezTo>
                    <a:pt x="75" y="1"/>
                    <a:pt x="47" y="13"/>
                    <a:pt x="17" y="40"/>
                  </a:cubicBezTo>
                  <a:cubicBezTo>
                    <a:pt x="1" y="57"/>
                    <a:pt x="1" y="94"/>
                    <a:pt x="1" y="110"/>
                  </a:cubicBezTo>
                  <a:lnTo>
                    <a:pt x="1" y="143"/>
                  </a:lnTo>
                  <a:cubicBezTo>
                    <a:pt x="17" y="160"/>
                    <a:pt x="34" y="176"/>
                    <a:pt x="34" y="176"/>
                  </a:cubicBezTo>
                  <a:cubicBezTo>
                    <a:pt x="58" y="193"/>
                    <a:pt x="85" y="202"/>
                    <a:pt x="110" y="202"/>
                  </a:cubicBezTo>
                  <a:cubicBezTo>
                    <a:pt x="141" y="202"/>
                    <a:pt x="170" y="189"/>
                    <a:pt x="190" y="160"/>
                  </a:cubicBezTo>
                  <a:cubicBezTo>
                    <a:pt x="207" y="143"/>
                    <a:pt x="207" y="110"/>
                    <a:pt x="207" y="94"/>
                  </a:cubicBezTo>
                  <a:cubicBezTo>
                    <a:pt x="207" y="57"/>
                    <a:pt x="190" y="40"/>
                    <a:pt x="174" y="24"/>
                  </a:cubicBezTo>
                  <a:cubicBezTo>
                    <a:pt x="150" y="9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4186325" y="3110400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20" y="1"/>
                  </a:moveTo>
                  <a:cubicBezTo>
                    <a:pt x="67" y="1"/>
                    <a:pt x="17" y="34"/>
                    <a:pt x="1" y="87"/>
                  </a:cubicBezTo>
                  <a:cubicBezTo>
                    <a:pt x="1" y="104"/>
                    <a:pt x="1" y="120"/>
                    <a:pt x="17" y="137"/>
                  </a:cubicBezTo>
                  <a:lnTo>
                    <a:pt x="17" y="170"/>
                  </a:lnTo>
                  <a:cubicBezTo>
                    <a:pt x="34" y="190"/>
                    <a:pt x="67" y="207"/>
                    <a:pt x="83" y="207"/>
                  </a:cubicBezTo>
                  <a:cubicBezTo>
                    <a:pt x="92" y="209"/>
                    <a:pt x="100" y="210"/>
                    <a:pt x="109" y="210"/>
                  </a:cubicBezTo>
                  <a:cubicBezTo>
                    <a:pt x="166" y="210"/>
                    <a:pt x="207" y="164"/>
                    <a:pt x="207" y="120"/>
                  </a:cubicBezTo>
                  <a:cubicBezTo>
                    <a:pt x="223" y="104"/>
                    <a:pt x="207" y="67"/>
                    <a:pt x="186" y="50"/>
                  </a:cubicBezTo>
                  <a:cubicBezTo>
                    <a:pt x="170" y="17"/>
                    <a:pt x="153" y="1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4172100" y="3115800"/>
              <a:ext cx="5600" cy="5350"/>
            </a:xfrm>
            <a:custGeom>
              <a:avLst/>
              <a:gdLst/>
              <a:ahLst/>
              <a:cxnLst/>
              <a:rect l="l" t="t" r="r" b="b"/>
              <a:pathLst>
                <a:path w="224" h="214" extrusionOk="0">
                  <a:moveTo>
                    <a:pt x="102" y="1"/>
                  </a:moveTo>
                  <a:cubicBezTo>
                    <a:pt x="86" y="1"/>
                    <a:pt x="66" y="12"/>
                    <a:pt x="54" y="24"/>
                  </a:cubicBezTo>
                  <a:cubicBezTo>
                    <a:pt x="17" y="40"/>
                    <a:pt x="1" y="57"/>
                    <a:pt x="1" y="94"/>
                  </a:cubicBezTo>
                  <a:cubicBezTo>
                    <a:pt x="1" y="110"/>
                    <a:pt x="1" y="127"/>
                    <a:pt x="17" y="143"/>
                  </a:cubicBezTo>
                  <a:lnTo>
                    <a:pt x="17" y="160"/>
                  </a:lnTo>
                  <a:cubicBezTo>
                    <a:pt x="34" y="181"/>
                    <a:pt x="71" y="197"/>
                    <a:pt x="87" y="214"/>
                  </a:cubicBezTo>
                  <a:cubicBezTo>
                    <a:pt x="157" y="214"/>
                    <a:pt x="207" y="181"/>
                    <a:pt x="207" y="127"/>
                  </a:cubicBezTo>
                  <a:cubicBezTo>
                    <a:pt x="223" y="94"/>
                    <a:pt x="207" y="57"/>
                    <a:pt x="190" y="40"/>
                  </a:cubicBezTo>
                  <a:cubicBezTo>
                    <a:pt x="174" y="24"/>
                    <a:pt x="157" y="7"/>
                    <a:pt x="120" y="7"/>
                  </a:cubicBezTo>
                  <a:cubicBezTo>
                    <a:pt x="115" y="3"/>
                    <a:pt x="109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4154900" y="3147625"/>
              <a:ext cx="5675" cy="4975"/>
            </a:xfrm>
            <a:custGeom>
              <a:avLst/>
              <a:gdLst/>
              <a:ahLst/>
              <a:cxnLst/>
              <a:rect l="l" t="t" r="r" b="b"/>
              <a:pathLst>
                <a:path w="227" h="199" extrusionOk="0">
                  <a:moveTo>
                    <a:pt x="97" y="0"/>
                  </a:moveTo>
                  <a:cubicBezTo>
                    <a:pt x="54" y="0"/>
                    <a:pt x="17" y="33"/>
                    <a:pt x="0" y="91"/>
                  </a:cubicBezTo>
                  <a:cubicBezTo>
                    <a:pt x="0" y="107"/>
                    <a:pt x="0" y="124"/>
                    <a:pt x="21" y="144"/>
                  </a:cubicBezTo>
                  <a:cubicBezTo>
                    <a:pt x="21" y="177"/>
                    <a:pt x="54" y="194"/>
                    <a:pt x="87" y="194"/>
                  </a:cubicBezTo>
                  <a:cubicBezTo>
                    <a:pt x="99" y="197"/>
                    <a:pt x="110" y="198"/>
                    <a:pt x="121" y="198"/>
                  </a:cubicBezTo>
                  <a:cubicBezTo>
                    <a:pt x="172" y="198"/>
                    <a:pt x="206" y="165"/>
                    <a:pt x="206" y="107"/>
                  </a:cubicBezTo>
                  <a:cubicBezTo>
                    <a:pt x="227" y="91"/>
                    <a:pt x="206" y="58"/>
                    <a:pt x="190" y="41"/>
                  </a:cubicBezTo>
                  <a:cubicBezTo>
                    <a:pt x="173" y="21"/>
                    <a:pt x="157" y="4"/>
                    <a:pt x="124" y="4"/>
                  </a:cubicBezTo>
                  <a:cubicBezTo>
                    <a:pt x="115" y="1"/>
                    <a:pt x="10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4157050" y="313210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26" y="1"/>
                  </a:moveTo>
                  <a:cubicBezTo>
                    <a:pt x="113" y="1"/>
                    <a:pt x="100" y="3"/>
                    <a:pt x="87" y="7"/>
                  </a:cubicBezTo>
                  <a:cubicBezTo>
                    <a:pt x="38" y="23"/>
                    <a:pt x="1" y="93"/>
                    <a:pt x="17" y="147"/>
                  </a:cubicBezTo>
                  <a:cubicBezTo>
                    <a:pt x="38" y="164"/>
                    <a:pt x="38" y="164"/>
                    <a:pt x="54" y="180"/>
                  </a:cubicBezTo>
                  <a:cubicBezTo>
                    <a:pt x="66" y="192"/>
                    <a:pt x="94" y="203"/>
                    <a:pt x="123" y="203"/>
                  </a:cubicBezTo>
                  <a:cubicBezTo>
                    <a:pt x="135" y="203"/>
                    <a:pt x="146" y="201"/>
                    <a:pt x="157" y="196"/>
                  </a:cubicBezTo>
                  <a:cubicBezTo>
                    <a:pt x="190" y="180"/>
                    <a:pt x="223" y="147"/>
                    <a:pt x="223" y="110"/>
                  </a:cubicBezTo>
                  <a:lnTo>
                    <a:pt x="223" y="60"/>
                  </a:lnTo>
                  <a:cubicBezTo>
                    <a:pt x="198" y="20"/>
                    <a:pt x="164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4158400" y="3119775"/>
              <a:ext cx="5575" cy="5200"/>
            </a:xfrm>
            <a:custGeom>
              <a:avLst/>
              <a:gdLst/>
              <a:ahLst/>
              <a:cxnLst/>
              <a:rect l="l" t="t" r="r" b="b"/>
              <a:pathLst>
                <a:path w="223" h="208" extrusionOk="0">
                  <a:moveTo>
                    <a:pt x="118" y="1"/>
                  </a:moveTo>
                  <a:cubicBezTo>
                    <a:pt x="87" y="1"/>
                    <a:pt x="53" y="16"/>
                    <a:pt x="33" y="38"/>
                  </a:cubicBezTo>
                  <a:cubicBezTo>
                    <a:pt x="17" y="55"/>
                    <a:pt x="0" y="88"/>
                    <a:pt x="0" y="125"/>
                  </a:cubicBezTo>
                  <a:cubicBezTo>
                    <a:pt x="17" y="125"/>
                    <a:pt x="17" y="141"/>
                    <a:pt x="17" y="141"/>
                  </a:cubicBezTo>
                  <a:cubicBezTo>
                    <a:pt x="17" y="158"/>
                    <a:pt x="33" y="174"/>
                    <a:pt x="50" y="191"/>
                  </a:cubicBezTo>
                  <a:cubicBezTo>
                    <a:pt x="66" y="207"/>
                    <a:pt x="103" y="207"/>
                    <a:pt x="120" y="207"/>
                  </a:cubicBezTo>
                  <a:cubicBezTo>
                    <a:pt x="153" y="207"/>
                    <a:pt x="169" y="191"/>
                    <a:pt x="190" y="174"/>
                  </a:cubicBezTo>
                  <a:cubicBezTo>
                    <a:pt x="206" y="141"/>
                    <a:pt x="223" y="125"/>
                    <a:pt x="223" y="88"/>
                  </a:cubicBezTo>
                  <a:cubicBezTo>
                    <a:pt x="206" y="71"/>
                    <a:pt x="206" y="38"/>
                    <a:pt x="169" y="22"/>
                  </a:cubicBezTo>
                  <a:cubicBezTo>
                    <a:pt x="156" y="7"/>
                    <a:pt x="138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4153250" y="3162675"/>
              <a:ext cx="5175" cy="5275"/>
            </a:xfrm>
            <a:custGeom>
              <a:avLst/>
              <a:gdLst/>
              <a:ahLst/>
              <a:cxnLst/>
              <a:rect l="l" t="t" r="r" b="b"/>
              <a:pathLst>
                <a:path w="207" h="211" extrusionOk="0">
                  <a:moveTo>
                    <a:pt x="92" y="0"/>
                  </a:moveTo>
                  <a:cubicBezTo>
                    <a:pt x="46" y="0"/>
                    <a:pt x="0" y="33"/>
                    <a:pt x="0" y="91"/>
                  </a:cubicBezTo>
                  <a:lnTo>
                    <a:pt x="0" y="140"/>
                  </a:lnTo>
                  <a:lnTo>
                    <a:pt x="17" y="161"/>
                  </a:lnTo>
                  <a:cubicBezTo>
                    <a:pt x="33" y="177"/>
                    <a:pt x="50" y="194"/>
                    <a:pt x="87" y="210"/>
                  </a:cubicBezTo>
                  <a:cubicBezTo>
                    <a:pt x="120" y="210"/>
                    <a:pt x="136" y="194"/>
                    <a:pt x="169" y="177"/>
                  </a:cubicBezTo>
                  <a:cubicBezTo>
                    <a:pt x="190" y="177"/>
                    <a:pt x="206" y="140"/>
                    <a:pt x="206" y="124"/>
                  </a:cubicBezTo>
                  <a:cubicBezTo>
                    <a:pt x="206" y="91"/>
                    <a:pt x="206" y="58"/>
                    <a:pt x="190" y="37"/>
                  </a:cubicBezTo>
                  <a:cubicBezTo>
                    <a:pt x="169" y="21"/>
                    <a:pt x="153" y="4"/>
                    <a:pt x="120" y="4"/>
                  </a:cubicBezTo>
                  <a:cubicBezTo>
                    <a:pt x="111" y="1"/>
                    <a:pt x="101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4165200" y="3156375"/>
              <a:ext cx="5700" cy="5175"/>
            </a:xfrm>
            <a:custGeom>
              <a:avLst/>
              <a:gdLst/>
              <a:ahLst/>
              <a:cxnLst/>
              <a:rect l="l" t="t" r="r" b="b"/>
              <a:pathLst>
                <a:path w="228" h="207" extrusionOk="0">
                  <a:moveTo>
                    <a:pt x="114" y="1"/>
                  </a:moveTo>
                  <a:cubicBezTo>
                    <a:pt x="86" y="1"/>
                    <a:pt x="56" y="15"/>
                    <a:pt x="37" y="34"/>
                  </a:cubicBezTo>
                  <a:cubicBezTo>
                    <a:pt x="21" y="67"/>
                    <a:pt x="0" y="83"/>
                    <a:pt x="0" y="120"/>
                  </a:cubicBezTo>
                  <a:cubicBezTo>
                    <a:pt x="0" y="120"/>
                    <a:pt x="0" y="137"/>
                    <a:pt x="21" y="137"/>
                  </a:cubicBezTo>
                  <a:cubicBezTo>
                    <a:pt x="21" y="153"/>
                    <a:pt x="37" y="170"/>
                    <a:pt x="54" y="186"/>
                  </a:cubicBezTo>
                  <a:cubicBezTo>
                    <a:pt x="70" y="207"/>
                    <a:pt x="87" y="207"/>
                    <a:pt x="124" y="207"/>
                  </a:cubicBezTo>
                  <a:cubicBezTo>
                    <a:pt x="157" y="207"/>
                    <a:pt x="174" y="186"/>
                    <a:pt x="190" y="170"/>
                  </a:cubicBezTo>
                  <a:cubicBezTo>
                    <a:pt x="206" y="153"/>
                    <a:pt x="227" y="120"/>
                    <a:pt x="206" y="104"/>
                  </a:cubicBezTo>
                  <a:cubicBezTo>
                    <a:pt x="206" y="67"/>
                    <a:pt x="190" y="50"/>
                    <a:pt x="174" y="34"/>
                  </a:cubicBezTo>
                  <a:cubicBezTo>
                    <a:pt x="159" y="10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4149725" y="3176550"/>
              <a:ext cx="5200" cy="5350"/>
            </a:xfrm>
            <a:custGeom>
              <a:avLst/>
              <a:gdLst/>
              <a:ahLst/>
              <a:cxnLst/>
              <a:rect l="l" t="t" r="r" b="b"/>
              <a:pathLst>
                <a:path w="208" h="214" extrusionOk="0">
                  <a:moveTo>
                    <a:pt x="99" y="0"/>
                  </a:moveTo>
                  <a:cubicBezTo>
                    <a:pt x="68" y="0"/>
                    <a:pt x="39" y="14"/>
                    <a:pt x="22" y="35"/>
                  </a:cubicBezTo>
                  <a:cubicBezTo>
                    <a:pt x="1" y="68"/>
                    <a:pt x="1" y="84"/>
                    <a:pt x="1" y="121"/>
                  </a:cubicBezTo>
                  <a:lnTo>
                    <a:pt x="1" y="138"/>
                  </a:lnTo>
                  <a:cubicBezTo>
                    <a:pt x="1" y="154"/>
                    <a:pt x="22" y="171"/>
                    <a:pt x="38" y="187"/>
                  </a:cubicBezTo>
                  <a:cubicBezTo>
                    <a:pt x="60" y="204"/>
                    <a:pt x="84" y="213"/>
                    <a:pt x="107" y="213"/>
                  </a:cubicBezTo>
                  <a:cubicBezTo>
                    <a:pt x="135" y="213"/>
                    <a:pt x="164" y="200"/>
                    <a:pt x="191" y="171"/>
                  </a:cubicBezTo>
                  <a:cubicBezTo>
                    <a:pt x="207" y="154"/>
                    <a:pt x="207" y="121"/>
                    <a:pt x="207" y="101"/>
                  </a:cubicBezTo>
                  <a:cubicBezTo>
                    <a:pt x="207" y="68"/>
                    <a:pt x="191" y="51"/>
                    <a:pt x="174" y="35"/>
                  </a:cubicBezTo>
                  <a:cubicBezTo>
                    <a:pt x="152" y="10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4167350" y="3142575"/>
              <a:ext cx="5600" cy="5175"/>
            </a:xfrm>
            <a:custGeom>
              <a:avLst/>
              <a:gdLst/>
              <a:ahLst/>
              <a:cxnLst/>
              <a:rect l="l" t="t" r="r" b="b"/>
              <a:pathLst>
                <a:path w="224" h="207" extrusionOk="0">
                  <a:moveTo>
                    <a:pt x="120" y="0"/>
                  </a:moveTo>
                  <a:cubicBezTo>
                    <a:pt x="104" y="0"/>
                    <a:pt x="71" y="0"/>
                    <a:pt x="55" y="17"/>
                  </a:cubicBezTo>
                  <a:cubicBezTo>
                    <a:pt x="38" y="37"/>
                    <a:pt x="17" y="54"/>
                    <a:pt x="1" y="87"/>
                  </a:cubicBezTo>
                  <a:cubicBezTo>
                    <a:pt x="1" y="103"/>
                    <a:pt x="1" y="120"/>
                    <a:pt x="17" y="140"/>
                  </a:cubicBezTo>
                  <a:cubicBezTo>
                    <a:pt x="17" y="140"/>
                    <a:pt x="17" y="157"/>
                    <a:pt x="38" y="157"/>
                  </a:cubicBezTo>
                  <a:cubicBezTo>
                    <a:pt x="38" y="190"/>
                    <a:pt x="71" y="206"/>
                    <a:pt x="104" y="206"/>
                  </a:cubicBezTo>
                  <a:cubicBezTo>
                    <a:pt x="158" y="206"/>
                    <a:pt x="207" y="173"/>
                    <a:pt x="224" y="120"/>
                  </a:cubicBezTo>
                  <a:cubicBezTo>
                    <a:pt x="224" y="87"/>
                    <a:pt x="207" y="70"/>
                    <a:pt x="191" y="37"/>
                  </a:cubicBezTo>
                  <a:cubicBezTo>
                    <a:pt x="174" y="17"/>
                    <a:pt x="15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4168300" y="3128850"/>
              <a:ext cx="6000" cy="5350"/>
            </a:xfrm>
            <a:custGeom>
              <a:avLst/>
              <a:gdLst/>
              <a:ahLst/>
              <a:cxnLst/>
              <a:rect l="l" t="t" r="r" b="b"/>
              <a:pathLst>
                <a:path w="240" h="214" extrusionOk="0">
                  <a:moveTo>
                    <a:pt x="136" y="1"/>
                  </a:moveTo>
                  <a:cubicBezTo>
                    <a:pt x="120" y="1"/>
                    <a:pt x="103" y="1"/>
                    <a:pt x="82" y="17"/>
                  </a:cubicBezTo>
                  <a:cubicBezTo>
                    <a:pt x="33" y="34"/>
                    <a:pt x="0" y="87"/>
                    <a:pt x="17" y="153"/>
                  </a:cubicBezTo>
                  <a:cubicBezTo>
                    <a:pt x="29" y="194"/>
                    <a:pt x="72" y="213"/>
                    <a:pt x="113" y="213"/>
                  </a:cubicBezTo>
                  <a:cubicBezTo>
                    <a:pt x="127" y="213"/>
                    <a:pt x="140" y="211"/>
                    <a:pt x="153" y="207"/>
                  </a:cubicBezTo>
                  <a:cubicBezTo>
                    <a:pt x="169" y="207"/>
                    <a:pt x="186" y="190"/>
                    <a:pt x="206" y="174"/>
                  </a:cubicBezTo>
                  <a:cubicBezTo>
                    <a:pt x="223" y="153"/>
                    <a:pt x="239" y="104"/>
                    <a:pt x="223" y="71"/>
                  </a:cubicBezTo>
                  <a:cubicBezTo>
                    <a:pt x="206" y="34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4196625" y="3120400"/>
              <a:ext cx="6000" cy="5225"/>
            </a:xfrm>
            <a:custGeom>
              <a:avLst/>
              <a:gdLst/>
              <a:ahLst/>
              <a:cxnLst/>
              <a:rect l="l" t="t" r="r" b="b"/>
              <a:pathLst>
                <a:path w="240" h="209" extrusionOk="0">
                  <a:moveTo>
                    <a:pt x="110" y="1"/>
                  </a:moveTo>
                  <a:cubicBezTo>
                    <a:pt x="99" y="1"/>
                    <a:pt x="85" y="5"/>
                    <a:pt x="67" y="13"/>
                  </a:cubicBezTo>
                  <a:cubicBezTo>
                    <a:pt x="50" y="13"/>
                    <a:pt x="34" y="30"/>
                    <a:pt x="17" y="46"/>
                  </a:cubicBezTo>
                  <a:cubicBezTo>
                    <a:pt x="1" y="79"/>
                    <a:pt x="1" y="116"/>
                    <a:pt x="17" y="149"/>
                  </a:cubicBezTo>
                  <a:cubicBezTo>
                    <a:pt x="30" y="190"/>
                    <a:pt x="73" y="209"/>
                    <a:pt x="114" y="209"/>
                  </a:cubicBezTo>
                  <a:cubicBezTo>
                    <a:pt x="128" y="209"/>
                    <a:pt x="141" y="207"/>
                    <a:pt x="153" y="203"/>
                  </a:cubicBezTo>
                  <a:cubicBezTo>
                    <a:pt x="207" y="182"/>
                    <a:pt x="240" y="116"/>
                    <a:pt x="207" y="63"/>
                  </a:cubicBezTo>
                  <a:cubicBezTo>
                    <a:pt x="207" y="30"/>
                    <a:pt x="170" y="13"/>
                    <a:pt x="137" y="13"/>
                  </a:cubicBezTo>
                  <a:cubicBezTo>
                    <a:pt x="129" y="5"/>
                    <a:pt x="120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4220650" y="3133525"/>
              <a:ext cx="5600" cy="5250"/>
            </a:xfrm>
            <a:custGeom>
              <a:avLst/>
              <a:gdLst/>
              <a:ahLst/>
              <a:cxnLst/>
              <a:rect l="l" t="t" r="r" b="b"/>
              <a:pathLst>
                <a:path w="224" h="210" extrusionOk="0">
                  <a:moveTo>
                    <a:pt x="100" y="0"/>
                  </a:moveTo>
                  <a:cubicBezTo>
                    <a:pt x="57" y="0"/>
                    <a:pt x="15" y="44"/>
                    <a:pt x="0" y="90"/>
                  </a:cubicBezTo>
                  <a:cubicBezTo>
                    <a:pt x="0" y="107"/>
                    <a:pt x="0" y="123"/>
                    <a:pt x="17" y="139"/>
                  </a:cubicBezTo>
                  <a:cubicBezTo>
                    <a:pt x="17" y="139"/>
                    <a:pt x="17" y="156"/>
                    <a:pt x="33" y="156"/>
                  </a:cubicBezTo>
                  <a:cubicBezTo>
                    <a:pt x="50" y="193"/>
                    <a:pt x="71" y="193"/>
                    <a:pt x="104" y="210"/>
                  </a:cubicBezTo>
                  <a:cubicBezTo>
                    <a:pt x="120" y="210"/>
                    <a:pt x="153" y="210"/>
                    <a:pt x="174" y="193"/>
                  </a:cubicBezTo>
                  <a:cubicBezTo>
                    <a:pt x="190" y="172"/>
                    <a:pt x="207" y="139"/>
                    <a:pt x="223" y="123"/>
                  </a:cubicBezTo>
                  <a:cubicBezTo>
                    <a:pt x="223" y="53"/>
                    <a:pt x="190" y="3"/>
                    <a:pt x="120" y="3"/>
                  </a:cubicBezTo>
                  <a:cubicBezTo>
                    <a:pt x="113" y="1"/>
                    <a:pt x="107" y="0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4229625" y="3146000"/>
              <a:ext cx="5675" cy="5250"/>
            </a:xfrm>
            <a:custGeom>
              <a:avLst/>
              <a:gdLst/>
              <a:ahLst/>
              <a:cxnLst/>
              <a:rect l="l" t="t" r="r" b="b"/>
              <a:pathLst>
                <a:path w="227" h="210" extrusionOk="0">
                  <a:moveTo>
                    <a:pt x="117" y="0"/>
                  </a:moveTo>
                  <a:cubicBezTo>
                    <a:pt x="86" y="0"/>
                    <a:pt x="58" y="16"/>
                    <a:pt x="37" y="36"/>
                  </a:cubicBezTo>
                  <a:cubicBezTo>
                    <a:pt x="0" y="69"/>
                    <a:pt x="0" y="86"/>
                    <a:pt x="0" y="123"/>
                  </a:cubicBezTo>
                  <a:cubicBezTo>
                    <a:pt x="0" y="123"/>
                    <a:pt x="0" y="139"/>
                    <a:pt x="21" y="139"/>
                  </a:cubicBezTo>
                  <a:cubicBezTo>
                    <a:pt x="21" y="156"/>
                    <a:pt x="37" y="172"/>
                    <a:pt x="37" y="189"/>
                  </a:cubicBezTo>
                  <a:cubicBezTo>
                    <a:pt x="57" y="203"/>
                    <a:pt x="79" y="210"/>
                    <a:pt x="102" y="210"/>
                  </a:cubicBezTo>
                  <a:cubicBezTo>
                    <a:pt x="136" y="210"/>
                    <a:pt x="170" y="195"/>
                    <a:pt x="190" y="172"/>
                  </a:cubicBezTo>
                  <a:cubicBezTo>
                    <a:pt x="206" y="156"/>
                    <a:pt x="227" y="123"/>
                    <a:pt x="206" y="86"/>
                  </a:cubicBezTo>
                  <a:cubicBezTo>
                    <a:pt x="206" y="69"/>
                    <a:pt x="190" y="36"/>
                    <a:pt x="173" y="20"/>
                  </a:cubicBezTo>
                  <a:cubicBezTo>
                    <a:pt x="155" y="6"/>
                    <a:pt x="13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4224475" y="3172100"/>
              <a:ext cx="5675" cy="5050"/>
            </a:xfrm>
            <a:custGeom>
              <a:avLst/>
              <a:gdLst/>
              <a:ahLst/>
              <a:cxnLst/>
              <a:rect l="l" t="t" r="r" b="b"/>
              <a:pathLst>
                <a:path w="227" h="202" extrusionOk="0">
                  <a:moveTo>
                    <a:pt x="99" y="0"/>
                  </a:moveTo>
                  <a:cubicBezTo>
                    <a:pt x="68" y="0"/>
                    <a:pt x="39" y="12"/>
                    <a:pt x="21" y="40"/>
                  </a:cubicBezTo>
                  <a:cubicBezTo>
                    <a:pt x="0" y="56"/>
                    <a:pt x="0" y="93"/>
                    <a:pt x="0" y="110"/>
                  </a:cubicBezTo>
                  <a:lnTo>
                    <a:pt x="0" y="143"/>
                  </a:lnTo>
                  <a:cubicBezTo>
                    <a:pt x="21" y="159"/>
                    <a:pt x="21" y="176"/>
                    <a:pt x="37" y="176"/>
                  </a:cubicBezTo>
                  <a:cubicBezTo>
                    <a:pt x="60" y="192"/>
                    <a:pt x="86" y="202"/>
                    <a:pt x="112" y="202"/>
                  </a:cubicBezTo>
                  <a:cubicBezTo>
                    <a:pt x="143" y="202"/>
                    <a:pt x="172" y="188"/>
                    <a:pt x="190" y="159"/>
                  </a:cubicBezTo>
                  <a:cubicBezTo>
                    <a:pt x="227" y="126"/>
                    <a:pt x="206" y="56"/>
                    <a:pt x="173" y="23"/>
                  </a:cubicBezTo>
                  <a:cubicBezTo>
                    <a:pt x="151" y="8"/>
                    <a:pt x="125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192300" y="3131925"/>
              <a:ext cx="6000" cy="5250"/>
            </a:xfrm>
            <a:custGeom>
              <a:avLst/>
              <a:gdLst/>
              <a:ahLst/>
              <a:cxnLst/>
              <a:rect l="l" t="t" r="r" b="b"/>
              <a:pathLst>
                <a:path w="240" h="210" extrusionOk="0">
                  <a:moveTo>
                    <a:pt x="131" y="1"/>
                  </a:moveTo>
                  <a:cubicBezTo>
                    <a:pt x="116" y="1"/>
                    <a:pt x="101" y="5"/>
                    <a:pt x="87" y="14"/>
                  </a:cubicBezTo>
                  <a:cubicBezTo>
                    <a:pt x="34" y="30"/>
                    <a:pt x="1" y="84"/>
                    <a:pt x="34" y="133"/>
                  </a:cubicBezTo>
                  <a:cubicBezTo>
                    <a:pt x="46" y="187"/>
                    <a:pt x="81" y="209"/>
                    <a:pt x="128" y="209"/>
                  </a:cubicBezTo>
                  <a:cubicBezTo>
                    <a:pt x="142" y="209"/>
                    <a:pt x="158" y="207"/>
                    <a:pt x="174" y="203"/>
                  </a:cubicBezTo>
                  <a:cubicBezTo>
                    <a:pt x="223" y="187"/>
                    <a:pt x="240" y="117"/>
                    <a:pt x="223" y="67"/>
                  </a:cubicBezTo>
                  <a:cubicBezTo>
                    <a:pt x="211" y="29"/>
                    <a:pt x="17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4216725" y="314640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02" y="1"/>
                  </a:moveTo>
                  <a:cubicBezTo>
                    <a:pt x="53" y="1"/>
                    <a:pt x="1" y="44"/>
                    <a:pt x="1" y="90"/>
                  </a:cubicBezTo>
                  <a:lnTo>
                    <a:pt x="1" y="140"/>
                  </a:lnTo>
                  <a:lnTo>
                    <a:pt x="21" y="156"/>
                  </a:lnTo>
                  <a:cubicBezTo>
                    <a:pt x="38" y="193"/>
                    <a:pt x="54" y="193"/>
                    <a:pt x="87" y="210"/>
                  </a:cubicBezTo>
                  <a:cubicBezTo>
                    <a:pt x="141" y="210"/>
                    <a:pt x="190" y="173"/>
                    <a:pt x="207" y="123"/>
                  </a:cubicBezTo>
                  <a:cubicBezTo>
                    <a:pt x="207" y="90"/>
                    <a:pt x="207" y="53"/>
                    <a:pt x="190" y="37"/>
                  </a:cubicBezTo>
                  <a:cubicBezTo>
                    <a:pt x="174" y="20"/>
                    <a:pt x="141" y="4"/>
                    <a:pt x="124" y="4"/>
                  </a:cubicBezTo>
                  <a:cubicBezTo>
                    <a:pt x="117" y="2"/>
                    <a:pt x="110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4236925" y="3182000"/>
              <a:ext cx="5200" cy="5025"/>
            </a:xfrm>
            <a:custGeom>
              <a:avLst/>
              <a:gdLst/>
              <a:ahLst/>
              <a:cxnLst/>
              <a:rect l="l" t="t" r="r" b="b"/>
              <a:pathLst>
                <a:path w="208" h="201" extrusionOk="0">
                  <a:moveTo>
                    <a:pt x="91" y="1"/>
                  </a:moveTo>
                  <a:cubicBezTo>
                    <a:pt x="47" y="1"/>
                    <a:pt x="1" y="35"/>
                    <a:pt x="1" y="89"/>
                  </a:cubicBezTo>
                  <a:lnTo>
                    <a:pt x="1" y="126"/>
                  </a:lnTo>
                  <a:lnTo>
                    <a:pt x="1" y="142"/>
                  </a:lnTo>
                  <a:lnTo>
                    <a:pt x="17" y="159"/>
                  </a:lnTo>
                  <a:cubicBezTo>
                    <a:pt x="38" y="175"/>
                    <a:pt x="54" y="192"/>
                    <a:pt x="87" y="192"/>
                  </a:cubicBezTo>
                  <a:cubicBezTo>
                    <a:pt x="97" y="198"/>
                    <a:pt x="106" y="200"/>
                    <a:pt x="114" y="200"/>
                  </a:cubicBezTo>
                  <a:cubicBezTo>
                    <a:pt x="134" y="200"/>
                    <a:pt x="151" y="187"/>
                    <a:pt x="174" y="175"/>
                  </a:cubicBezTo>
                  <a:cubicBezTo>
                    <a:pt x="191" y="159"/>
                    <a:pt x="207" y="142"/>
                    <a:pt x="207" y="109"/>
                  </a:cubicBezTo>
                  <a:cubicBezTo>
                    <a:pt x="207" y="89"/>
                    <a:pt x="207" y="72"/>
                    <a:pt x="191" y="39"/>
                  </a:cubicBezTo>
                  <a:cubicBezTo>
                    <a:pt x="174" y="23"/>
                    <a:pt x="158" y="6"/>
                    <a:pt x="120" y="6"/>
                  </a:cubicBezTo>
                  <a:cubicBezTo>
                    <a:pt x="111" y="2"/>
                    <a:pt x="101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4233125" y="3132150"/>
              <a:ext cx="5575" cy="5050"/>
            </a:xfrm>
            <a:custGeom>
              <a:avLst/>
              <a:gdLst/>
              <a:ahLst/>
              <a:cxnLst/>
              <a:rect l="l" t="t" r="r" b="b"/>
              <a:pathLst>
                <a:path w="223" h="202" extrusionOk="0">
                  <a:moveTo>
                    <a:pt x="93" y="1"/>
                  </a:moveTo>
                  <a:cubicBezTo>
                    <a:pt x="50" y="1"/>
                    <a:pt x="14" y="33"/>
                    <a:pt x="0" y="91"/>
                  </a:cubicBezTo>
                  <a:cubicBezTo>
                    <a:pt x="0" y="108"/>
                    <a:pt x="0" y="124"/>
                    <a:pt x="17" y="145"/>
                  </a:cubicBezTo>
                  <a:cubicBezTo>
                    <a:pt x="17" y="145"/>
                    <a:pt x="17" y="162"/>
                    <a:pt x="33" y="162"/>
                  </a:cubicBezTo>
                  <a:cubicBezTo>
                    <a:pt x="50" y="178"/>
                    <a:pt x="66" y="194"/>
                    <a:pt x="103" y="194"/>
                  </a:cubicBezTo>
                  <a:cubicBezTo>
                    <a:pt x="108" y="199"/>
                    <a:pt x="114" y="201"/>
                    <a:pt x="121" y="201"/>
                  </a:cubicBezTo>
                  <a:cubicBezTo>
                    <a:pt x="138" y="201"/>
                    <a:pt x="158" y="190"/>
                    <a:pt x="169" y="178"/>
                  </a:cubicBezTo>
                  <a:cubicBezTo>
                    <a:pt x="190" y="162"/>
                    <a:pt x="206" y="145"/>
                    <a:pt x="223" y="108"/>
                  </a:cubicBezTo>
                  <a:cubicBezTo>
                    <a:pt x="223" y="91"/>
                    <a:pt x="206" y="58"/>
                    <a:pt x="190" y="42"/>
                  </a:cubicBezTo>
                  <a:cubicBezTo>
                    <a:pt x="169" y="21"/>
                    <a:pt x="153" y="5"/>
                    <a:pt x="120" y="5"/>
                  </a:cubicBezTo>
                  <a:cubicBezTo>
                    <a:pt x="111" y="2"/>
                    <a:pt x="102" y="1"/>
                    <a:pt x="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4236100" y="3195750"/>
              <a:ext cx="5200" cy="4975"/>
            </a:xfrm>
            <a:custGeom>
              <a:avLst/>
              <a:gdLst/>
              <a:ahLst/>
              <a:cxnLst/>
              <a:rect l="l" t="t" r="r" b="b"/>
              <a:pathLst>
                <a:path w="208" h="199" extrusionOk="0">
                  <a:moveTo>
                    <a:pt x="87" y="0"/>
                  </a:moveTo>
                  <a:cubicBezTo>
                    <a:pt x="35" y="0"/>
                    <a:pt x="1" y="33"/>
                    <a:pt x="1" y="91"/>
                  </a:cubicBezTo>
                  <a:lnTo>
                    <a:pt x="1" y="141"/>
                  </a:lnTo>
                  <a:lnTo>
                    <a:pt x="17" y="157"/>
                  </a:lnTo>
                  <a:cubicBezTo>
                    <a:pt x="34" y="178"/>
                    <a:pt x="50" y="194"/>
                    <a:pt x="87" y="194"/>
                  </a:cubicBezTo>
                  <a:cubicBezTo>
                    <a:pt x="96" y="197"/>
                    <a:pt x="104" y="199"/>
                    <a:pt x="113" y="199"/>
                  </a:cubicBezTo>
                  <a:cubicBezTo>
                    <a:pt x="154" y="199"/>
                    <a:pt x="193" y="166"/>
                    <a:pt x="207" y="108"/>
                  </a:cubicBezTo>
                  <a:cubicBezTo>
                    <a:pt x="207" y="91"/>
                    <a:pt x="207" y="54"/>
                    <a:pt x="191" y="38"/>
                  </a:cubicBezTo>
                  <a:cubicBezTo>
                    <a:pt x="174" y="21"/>
                    <a:pt x="137" y="5"/>
                    <a:pt x="120" y="5"/>
                  </a:cubicBezTo>
                  <a:cubicBezTo>
                    <a:pt x="109" y="2"/>
                    <a:pt x="97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4214150" y="3159675"/>
              <a:ext cx="6100" cy="5400"/>
            </a:xfrm>
            <a:custGeom>
              <a:avLst/>
              <a:gdLst/>
              <a:ahLst/>
              <a:cxnLst/>
              <a:rect l="l" t="t" r="r" b="b"/>
              <a:pathLst>
                <a:path w="244" h="216" extrusionOk="0">
                  <a:moveTo>
                    <a:pt x="115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21" y="38"/>
                    <a:pt x="1" y="91"/>
                    <a:pt x="21" y="141"/>
                  </a:cubicBezTo>
                  <a:cubicBezTo>
                    <a:pt x="35" y="185"/>
                    <a:pt x="82" y="215"/>
                    <a:pt x="128" y="215"/>
                  </a:cubicBezTo>
                  <a:cubicBezTo>
                    <a:pt x="138" y="215"/>
                    <a:pt x="148" y="214"/>
                    <a:pt x="157" y="211"/>
                  </a:cubicBezTo>
                  <a:cubicBezTo>
                    <a:pt x="207" y="178"/>
                    <a:pt x="244" y="124"/>
                    <a:pt x="207" y="75"/>
                  </a:cubicBezTo>
                  <a:cubicBezTo>
                    <a:pt x="193" y="31"/>
                    <a:pt x="157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4203025" y="3153200"/>
              <a:ext cx="5600" cy="5275"/>
            </a:xfrm>
            <a:custGeom>
              <a:avLst/>
              <a:gdLst/>
              <a:ahLst/>
              <a:cxnLst/>
              <a:rect l="l" t="t" r="r" b="b"/>
              <a:pathLst>
                <a:path w="224" h="211" extrusionOk="0">
                  <a:moveTo>
                    <a:pt x="96" y="0"/>
                  </a:moveTo>
                  <a:cubicBezTo>
                    <a:pt x="54" y="0"/>
                    <a:pt x="14" y="35"/>
                    <a:pt x="0" y="90"/>
                  </a:cubicBezTo>
                  <a:cubicBezTo>
                    <a:pt x="0" y="107"/>
                    <a:pt x="0" y="128"/>
                    <a:pt x="17" y="144"/>
                  </a:cubicBezTo>
                  <a:cubicBezTo>
                    <a:pt x="17" y="144"/>
                    <a:pt x="17" y="161"/>
                    <a:pt x="33" y="161"/>
                  </a:cubicBezTo>
                  <a:cubicBezTo>
                    <a:pt x="33" y="177"/>
                    <a:pt x="71" y="194"/>
                    <a:pt x="104" y="210"/>
                  </a:cubicBezTo>
                  <a:cubicBezTo>
                    <a:pt x="157" y="210"/>
                    <a:pt x="207" y="177"/>
                    <a:pt x="223" y="128"/>
                  </a:cubicBezTo>
                  <a:cubicBezTo>
                    <a:pt x="223" y="90"/>
                    <a:pt x="207" y="58"/>
                    <a:pt x="190" y="41"/>
                  </a:cubicBezTo>
                  <a:cubicBezTo>
                    <a:pt x="174" y="25"/>
                    <a:pt x="157" y="4"/>
                    <a:pt x="120" y="4"/>
                  </a:cubicBezTo>
                  <a:cubicBezTo>
                    <a:pt x="112" y="1"/>
                    <a:pt x="104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4197450" y="3103750"/>
              <a:ext cx="5600" cy="5100"/>
            </a:xfrm>
            <a:custGeom>
              <a:avLst/>
              <a:gdLst/>
              <a:ahLst/>
              <a:cxnLst/>
              <a:rect l="l" t="t" r="r" b="b"/>
              <a:pathLst>
                <a:path w="224" h="204" extrusionOk="0">
                  <a:moveTo>
                    <a:pt x="105" y="1"/>
                  </a:moveTo>
                  <a:cubicBezTo>
                    <a:pt x="76" y="1"/>
                    <a:pt x="47" y="14"/>
                    <a:pt x="17" y="44"/>
                  </a:cubicBezTo>
                  <a:cubicBezTo>
                    <a:pt x="1" y="61"/>
                    <a:pt x="1" y="94"/>
                    <a:pt x="1" y="110"/>
                  </a:cubicBezTo>
                  <a:cubicBezTo>
                    <a:pt x="1" y="127"/>
                    <a:pt x="1" y="127"/>
                    <a:pt x="17" y="147"/>
                  </a:cubicBezTo>
                  <a:cubicBezTo>
                    <a:pt x="17" y="164"/>
                    <a:pt x="34" y="180"/>
                    <a:pt x="34" y="180"/>
                  </a:cubicBezTo>
                  <a:cubicBezTo>
                    <a:pt x="58" y="195"/>
                    <a:pt x="84" y="203"/>
                    <a:pt x="110" y="203"/>
                  </a:cubicBezTo>
                  <a:cubicBezTo>
                    <a:pt x="141" y="203"/>
                    <a:pt x="170" y="191"/>
                    <a:pt x="190" y="164"/>
                  </a:cubicBezTo>
                  <a:cubicBezTo>
                    <a:pt x="223" y="127"/>
                    <a:pt x="223" y="61"/>
                    <a:pt x="174" y="24"/>
                  </a:cubicBezTo>
                  <a:cubicBezTo>
                    <a:pt x="150" y="9"/>
                    <a:pt x="128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4200450" y="3090100"/>
              <a:ext cx="5175" cy="4975"/>
            </a:xfrm>
            <a:custGeom>
              <a:avLst/>
              <a:gdLst/>
              <a:ahLst/>
              <a:cxnLst/>
              <a:rect l="l" t="t" r="r" b="b"/>
              <a:pathLst>
                <a:path w="207" h="199" extrusionOk="0">
                  <a:moveTo>
                    <a:pt x="95" y="1"/>
                  </a:moveTo>
                  <a:cubicBezTo>
                    <a:pt x="53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17" y="141"/>
                    <a:pt x="17" y="157"/>
                    <a:pt x="17" y="157"/>
                  </a:cubicBezTo>
                  <a:cubicBezTo>
                    <a:pt x="33" y="178"/>
                    <a:pt x="70" y="194"/>
                    <a:pt x="87" y="194"/>
                  </a:cubicBezTo>
                  <a:cubicBezTo>
                    <a:pt x="95" y="197"/>
                    <a:pt x="104" y="199"/>
                    <a:pt x="114" y="199"/>
                  </a:cubicBezTo>
                  <a:cubicBezTo>
                    <a:pt x="158" y="199"/>
                    <a:pt x="207" y="166"/>
                    <a:pt x="207" y="108"/>
                  </a:cubicBezTo>
                  <a:cubicBezTo>
                    <a:pt x="207" y="91"/>
                    <a:pt x="207" y="54"/>
                    <a:pt x="190" y="38"/>
                  </a:cubicBezTo>
                  <a:cubicBezTo>
                    <a:pt x="174" y="21"/>
                    <a:pt x="157" y="5"/>
                    <a:pt x="120" y="5"/>
                  </a:cubicBezTo>
                  <a:cubicBezTo>
                    <a:pt x="112" y="2"/>
                    <a:pt x="10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4238275" y="3167925"/>
              <a:ext cx="5175" cy="5175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120" y="0"/>
                  </a:moveTo>
                  <a:cubicBezTo>
                    <a:pt x="87" y="0"/>
                    <a:pt x="66" y="0"/>
                    <a:pt x="33" y="17"/>
                  </a:cubicBezTo>
                  <a:cubicBezTo>
                    <a:pt x="17" y="33"/>
                    <a:pt x="0" y="54"/>
                    <a:pt x="0" y="87"/>
                  </a:cubicBezTo>
                  <a:lnTo>
                    <a:pt x="0" y="136"/>
                  </a:lnTo>
                  <a:cubicBezTo>
                    <a:pt x="17" y="136"/>
                    <a:pt x="17" y="157"/>
                    <a:pt x="17" y="157"/>
                  </a:cubicBezTo>
                  <a:cubicBezTo>
                    <a:pt x="33" y="190"/>
                    <a:pt x="66" y="190"/>
                    <a:pt x="87" y="207"/>
                  </a:cubicBezTo>
                  <a:cubicBezTo>
                    <a:pt x="137" y="207"/>
                    <a:pt x="207" y="174"/>
                    <a:pt x="207" y="120"/>
                  </a:cubicBezTo>
                  <a:cubicBezTo>
                    <a:pt x="207" y="87"/>
                    <a:pt x="207" y="54"/>
                    <a:pt x="190" y="33"/>
                  </a:cubicBezTo>
                  <a:cubicBezTo>
                    <a:pt x="170" y="17"/>
                    <a:pt x="15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4204375" y="31394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1" y="0"/>
                  </a:moveTo>
                  <a:cubicBezTo>
                    <a:pt x="109" y="0"/>
                    <a:pt x="96" y="3"/>
                    <a:pt x="83" y="7"/>
                  </a:cubicBezTo>
                  <a:cubicBezTo>
                    <a:pt x="33" y="23"/>
                    <a:pt x="0" y="77"/>
                    <a:pt x="17" y="143"/>
                  </a:cubicBezTo>
                  <a:cubicBezTo>
                    <a:pt x="29" y="183"/>
                    <a:pt x="72" y="202"/>
                    <a:pt x="113" y="202"/>
                  </a:cubicBezTo>
                  <a:cubicBezTo>
                    <a:pt x="127" y="202"/>
                    <a:pt x="140" y="200"/>
                    <a:pt x="153" y="196"/>
                  </a:cubicBezTo>
                  <a:cubicBezTo>
                    <a:pt x="206" y="180"/>
                    <a:pt x="239" y="110"/>
                    <a:pt x="223" y="60"/>
                  </a:cubicBezTo>
                  <a:cubicBezTo>
                    <a:pt x="195" y="20"/>
                    <a:pt x="160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4209000" y="3190600"/>
              <a:ext cx="5700" cy="5275"/>
            </a:xfrm>
            <a:custGeom>
              <a:avLst/>
              <a:gdLst/>
              <a:ahLst/>
              <a:cxnLst/>
              <a:rect l="l" t="t" r="r" b="b"/>
              <a:pathLst>
                <a:path w="228" h="211" extrusionOk="0">
                  <a:moveTo>
                    <a:pt x="116" y="0"/>
                  </a:moveTo>
                  <a:cubicBezTo>
                    <a:pt x="106" y="0"/>
                    <a:pt x="97" y="2"/>
                    <a:pt x="87" y="5"/>
                  </a:cubicBezTo>
                  <a:cubicBezTo>
                    <a:pt x="38" y="38"/>
                    <a:pt x="1" y="91"/>
                    <a:pt x="38" y="141"/>
                  </a:cubicBezTo>
                  <a:cubicBezTo>
                    <a:pt x="38" y="157"/>
                    <a:pt x="54" y="178"/>
                    <a:pt x="54" y="178"/>
                  </a:cubicBezTo>
                  <a:cubicBezTo>
                    <a:pt x="87" y="211"/>
                    <a:pt x="124" y="211"/>
                    <a:pt x="174" y="211"/>
                  </a:cubicBezTo>
                  <a:cubicBezTo>
                    <a:pt x="207" y="194"/>
                    <a:pt x="227" y="157"/>
                    <a:pt x="227" y="108"/>
                  </a:cubicBezTo>
                  <a:lnTo>
                    <a:pt x="227" y="75"/>
                  </a:lnTo>
                  <a:cubicBezTo>
                    <a:pt x="210" y="30"/>
                    <a:pt x="16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213325" y="3178650"/>
              <a:ext cx="5175" cy="5250"/>
            </a:xfrm>
            <a:custGeom>
              <a:avLst/>
              <a:gdLst/>
              <a:ahLst/>
              <a:cxnLst/>
              <a:rect l="l" t="t" r="r" b="b"/>
              <a:pathLst>
                <a:path w="207" h="210" extrusionOk="0">
                  <a:moveTo>
                    <a:pt x="120" y="0"/>
                  </a:moveTo>
                  <a:cubicBezTo>
                    <a:pt x="71" y="0"/>
                    <a:pt x="1" y="37"/>
                    <a:pt x="1" y="87"/>
                  </a:cubicBezTo>
                  <a:lnTo>
                    <a:pt x="1" y="140"/>
                  </a:lnTo>
                  <a:cubicBezTo>
                    <a:pt x="1" y="157"/>
                    <a:pt x="17" y="157"/>
                    <a:pt x="17" y="173"/>
                  </a:cubicBezTo>
                  <a:cubicBezTo>
                    <a:pt x="34" y="190"/>
                    <a:pt x="54" y="206"/>
                    <a:pt x="87" y="206"/>
                  </a:cubicBezTo>
                  <a:cubicBezTo>
                    <a:pt x="94" y="208"/>
                    <a:pt x="101" y="210"/>
                    <a:pt x="107" y="210"/>
                  </a:cubicBezTo>
                  <a:cubicBezTo>
                    <a:pt x="150" y="210"/>
                    <a:pt x="193" y="166"/>
                    <a:pt x="207" y="120"/>
                  </a:cubicBezTo>
                  <a:cubicBezTo>
                    <a:pt x="207" y="87"/>
                    <a:pt x="207" y="70"/>
                    <a:pt x="190" y="54"/>
                  </a:cubicBezTo>
                  <a:cubicBezTo>
                    <a:pt x="174" y="17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4203425" y="3167400"/>
              <a:ext cx="6125" cy="5400"/>
            </a:xfrm>
            <a:custGeom>
              <a:avLst/>
              <a:gdLst/>
              <a:ahLst/>
              <a:cxnLst/>
              <a:rect l="l" t="t" r="r" b="b"/>
              <a:pathLst>
                <a:path w="245" h="216" extrusionOk="0">
                  <a:moveTo>
                    <a:pt x="115" y="1"/>
                  </a:moveTo>
                  <a:cubicBezTo>
                    <a:pt x="106" y="1"/>
                    <a:pt x="97" y="2"/>
                    <a:pt x="88" y="5"/>
                  </a:cubicBezTo>
                  <a:cubicBezTo>
                    <a:pt x="38" y="38"/>
                    <a:pt x="1" y="91"/>
                    <a:pt x="17" y="141"/>
                  </a:cubicBezTo>
                  <a:cubicBezTo>
                    <a:pt x="48" y="185"/>
                    <a:pt x="87" y="215"/>
                    <a:pt x="130" y="215"/>
                  </a:cubicBezTo>
                  <a:cubicBezTo>
                    <a:pt x="139" y="215"/>
                    <a:pt x="148" y="214"/>
                    <a:pt x="158" y="211"/>
                  </a:cubicBezTo>
                  <a:cubicBezTo>
                    <a:pt x="207" y="178"/>
                    <a:pt x="244" y="124"/>
                    <a:pt x="224" y="75"/>
                  </a:cubicBezTo>
                  <a:cubicBezTo>
                    <a:pt x="196" y="31"/>
                    <a:pt x="158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0" name="Google Shape;1650;p5"/>
          <p:cNvSpPr/>
          <p:nvPr/>
        </p:nvSpPr>
        <p:spPr>
          <a:xfrm flipH="1">
            <a:off x="7759546" y="4035825"/>
            <a:ext cx="1739204" cy="1723634"/>
          </a:xfrm>
          <a:custGeom>
            <a:avLst/>
            <a:gdLst/>
            <a:ahLst/>
            <a:cxnLst/>
            <a:rect l="l" t="t" r="r" b="b"/>
            <a:pathLst>
              <a:path w="7586" h="8207" extrusionOk="0">
                <a:moveTo>
                  <a:pt x="2484" y="0"/>
                </a:moveTo>
                <a:cubicBezTo>
                  <a:pt x="1587" y="0"/>
                  <a:pt x="290" y="487"/>
                  <a:pt x="149" y="2303"/>
                </a:cubicBezTo>
                <a:cubicBezTo>
                  <a:pt x="1" y="4587"/>
                  <a:pt x="1730" y="7048"/>
                  <a:pt x="3663" y="7926"/>
                </a:cubicBezTo>
                <a:cubicBezTo>
                  <a:pt x="4118" y="8125"/>
                  <a:pt x="4518" y="8207"/>
                  <a:pt x="4864" y="8207"/>
                </a:cubicBezTo>
                <a:cubicBezTo>
                  <a:pt x="5988" y="8207"/>
                  <a:pt x="6546" y="7340"/>
                  <a:pt x="6595" y="6780"/>
                </a:cubicBezTo>
                <a:cubicBezTo>
                  <a:pt x="6651" y="5930"/>
                  <a:pt x="6067" y="4672"/>
                  <a:pt x="6855" y="3413"/>
                </a:cubicBezTo>
                <a:cubicBezTo>
                  <a:pt x="7178" y="2858"/>
                  <a:pt x="7354" y="2415"/>
                  <a:pt x="7438" y="2064"/>
                </a:cubicBezTo>
                <a:cubicBezTo>
                  <a:pt x="7586" y="1424"/>
                  <a:pt x="7298" y="749"/>
                  <a:pt x="6735" y="454"/>
                </a:cubicBezTo>
                <a:cubicBezTo>
                  <a:pt x="6484" y="328"/>
                  <a:pt x="6223" y="279"/>
                  <a:pt x="5972" y="279"/>
                </a:cubicBezTo>
                <a:cubicBezTo>
                  <a:pt x="5758" y="279"/>
                  <a:pt x="5552" y="315"/>
                  <a:pt x="5364" y="370"/>
                </a:cubicBezTo>
                <a:cubicBezTo>
                  <a:pt x="5235" y="404"/>
                  <a:pt x="5082" y="418"/>
                  <a:pt x="4918" y="418"/>
                </a:cubicBezTo>
                <a:cubicBezTo>
                  <a:pt x="4116" y="418"/>
                  <a:pt x="3045" y="74"/>
                  <a:pt x="3045" y="74"/>
                </a:cubicBezTo>
                <a:cubicBezTo>
                  <a:pt x="2896" y="29"/>
                  <a:pt x="2702" y="0"/>
                  <a:pt x="24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1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2" name="Google Shape;1652;p6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653" name="Google Shape;1653;p6"/>
          <p:cNvGrpSpPr/>
          <p:nvPr/>
        </p:nvGrpSpPr>
        <p:grpSpPr>
          <a:xfrm rot="-5400000" flipH="1">
            <a:off x="7903210" y="540476"/>
            <a:ext cx="1830221" cy="691747"/>
            <a:chOff x="3838450" y="2686475"/>
            <a:chExt cx="434175" cy="164100"/>
          </a:xfrm>
        </p:grpSpPr>
        <p:sp>
          <p:nvSpPr>
            <p:cNvPr id="1654" name="Google Shape;1654;p6"/>
            <p:cNvSpPr/>
            <p:nvPr/>
          </p:nvSpPr>
          <p:spPr>
            <a:xfrm>
              <a:off x="4133050" y="2834375"/>
              <a:ext cx="6400" cy="6225"/>
            </a:xfrm>
            <a:custGeom>
              <a:avLst/>
              <a:gdLst/>
              <a:ahLst/>
              <a:cxnLst/>
              <a:rect l="l" t="t" r="r" b="b"/>
              <a:pathLst>
                <a:path w="256" h="249" extrusionOk="0">
                  <a:moveTo>
                    <a:pt x="139" y="1"/>
                  </a:moveTo>
                  <a:cubicBezTo>
                    <a:pt x="124" y="1"/>
                    <a:pt x="111" y="5"/>
                    <a:pt x="103" y="13"/>
                  </a:cubicBezTo>
                  <a:cubicBezTo>
                    <a:pt x="33" y="30"/>
                    <a:pt x="0" y="100"/>
                    <a:pt x="17" y="166"/>
                  </a:cubicBezTo>
                  <a:cubicBezTo>
                    <a:pt x="33" y="203"/>
                    <a:pt x="49" y="236"/>
                    <a:pt x="70" y="236"/>
                  </a:cubicBezTo>
                  <a:cubicBezTo>
                    <a:pt x="87" y="244"/>
                    <a:pt x="103" y="248"/>
                    <a:pt x="118" y="248"/>
                  </a:cubicBezTo>
                  <a:cubicBezTo>
                    <a:pt x="132" y="248"/>
                    <a:pt x="144" y="244"/>
                    <a:pt x="153" y="236"/>
                  </a:cubicBezTo>
                  <a:cubicBezTo>
                    <a:pt x="223" y="219"/>
                    <a:pt x="256" y="149"/>
                    <a:pt x="239" y="79"/>
                  </a:cubicBezTo>
                  <a:cubicBezTo>
                    <a:pt x="239" y="63"/>
                    <a:pt x="223" y="30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4017075" y="2766450"/>
              <a:ext cx="6425" cy="6325"/>
            </a:xfrm>
            <a:custGeom>
              <a:avLst/>
              <a:gdLst/>
              <a:ahLst/>
              <a:cxnLst/>
              <a:rect l="l" t="t" r="r" b="b"/>
              <a:pathLst>
                <a:path w="257" h="253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34" y="34"/>
                    <a:pt x="1" y="100"/>
                    <a:pt x="17" y="170"/>
                  </a:cubicBezTo>
                  <a:cubicBezTo>
                    <a:pt x="29" y="221"/>
                    <a:pt x="61" y="253"/>
                    <a:pt x="104" y="253"/>
                  </a:cubicBezTo>
                  <a:cubicBezTo>
                    <a:pt x="119" y="253"/>
                    <a:pt x="136" y="249"/>
                    <a:pt x="153" y="240"/>
                  </a:cubicBezTo>
                  <a:cubicBezTo>
                    <a:pt x="207" y="219"/>
                    <a:pt x="256" y="153"/>
                    <a:pt x="240" y="83"/>
                  </a:cubicBezTo>
                  <a:cubicBezTo>
                    <a:pt x="223" y="67"/>
                    <a:pt x="223" y="50"/>
                    <a:pt x="207" y="34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4014500" y="28149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50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04"/>
                    <a:pt x="223" y="54"/>
                    <a:pt x="190" y="33"/>
                  </a:cubicBezTo>
                  <a:cubicBezTo>
                    <a:pt x="190" y="17"/>
                    <a:pt x="174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4004600" y="284242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58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17" y="66"/>
                    <a:pt x="17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34" y="239"/>
                    <a:pt x="71" y="256"/>
                    <a:pt x="104" y="256"/>
                  </a:cubicBezTo>
                  <a:cubicBezTo>
                    <a:pt x="111" y="258"/>
                    <a:pt x="118" y="259"/>
                    <a:pt x="125" y="259"/>
                  </a:cubicBezTo>
                  <a:cubicBezTo>
                    <a:pt x="170" y="259"/>
                    <a:pt x="209" y="214"/>
                    <a:pt x="224" y="153"/>
                  </a:cubicBezTo>
                  <a:lnTo>
                    <a:pt x="240" y="153"/>
                  </a:lnTo>
                  <a:cubicBezTo>
                    <a:pt x="240" y="103"/>
                    <a:pt x="224" y="50"/>
                    <a:pt x="207" y="33"/>
                  </a:cubicBezTo>
                  <a:cubicBezTo>
                    <a:pt x="191" y="17"/>
                    <a:pt x="174" y="17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004200" y="282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6" y="1"/>
                  </a:moveTo>
                  <a:cubicBezTo>
                    <a:pt x="103" y="1"/>
                    <a:pt x="87" y="1"/>
                    <a:pt x="50" y="17"/>
                  </a:cubicBezTo>
                  <a:cubicBezTo>
                    <a:pt x="33" y="54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23"/>
                    <a:pt x="50" y="240"/>
                    <a:pt x="87" y="261"/>
                  </a:cubicBezTo>
                  <a:cubicBezTo>
                    <a:pt x="136" y="261"/>
                    <a:pt x="207" y="223"/>
                    <a:pt x="223" y="137"/>
                  </a:cubicBezTo>
                  <a:cubicBezTo>
                    <a:pt x="223" y="104"/>
                    <a:pt x="223" y="87"/>
                    <a:pt x="207" y="54"/>
                  </a:cubicBezTo>
                  <a:cubicBezTo>
                    <a:pt x="207" y="34"/>
                    <a:pt x="207" y="34"/>
                    <a:pt x="190" y="34"/>
                  </a:cubicBezTo>
                  <a:cubicBezTo>
                    <a:pt x="174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007175" y="27810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4" y="49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5" y="239"/>
                    <a:pt x="88" y="256"/>
                  </a:cubicBezTo>
                  <a:cubicBezTo>
                    <a:pt x="137" y="256"/>
                    <a:pt x="207" y="223"/>
                    <a:pt x="224" y="136"/>
                  </a:cubicBezTo>
                  <a:cubicBezTo>
                    <a:pt x="224" y="103"/>
                    <a:pt x="224" y="87"/>
                    <a:pt x="207" y="49"/>
                  </a:cubicBezTo>
                  <a:cubicBezTo>
                    <a:pt x="207" y="33"/>
                    <a:pt x="207" y="33"/>
                    <a:pt x="191" y="33"/>
                  </a:cubicBezTo>
                  <a:cubicBezTo>
                    <a:pt x="174" y="17"/>
                    <a:pt x="15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4008950" y="27503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0" y="0"/>
                  </a:moveTo>
                  <a:cubicBezTo>
                    <a:pt x="99" y="0"/>
                    <a:pt x="70" y="12"/>
                    <a:pt x="50" y="40"/>
                  </a:cubicBezTo>
                  <a:cubicBezTo>
                    <a:pt x="0" y="110"/>
                    <a:pt x="0" y="180"/>
                    <a:pt x="50" y="229"/>
                  </a:cubicBezTo>
                  <a:cubicBezTo>
                    <a:pt x="66" y="246"/>
                    <a:pt x="93" y="255"/>
                    <a:pt x="120" y="255"/>
                  </a:cubicBezTo>
                  <a:cubicBezTo>
                    <a:pt x="152" y="255"/>
                    <a:pt x="186" y="242"/>
                    <a:pt x="206" y="213"/>
                  </a:cubicBezTo>
                  <a:cubicBezTo>
                    <a:pt x="256" y="163"/>
                    <a:pt x="256" y="77"/>
                    <a:pt x="206" y="23"/>
                  </a:cubicBezTo>
                  <a:cubicBezTo>
                    <a:pt x="182" y="8"/>
                    <a:pt x="155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4002025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7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40" y="120"/>
                    <a:pt x="240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4050175" y="283905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4" y="0"/>
                  </a:moveTo>
                  <a:cubicBezTo>
                    <a:pt x="120" y="0"/>
                    <a:pt x="103" y="5"/>
                    <a:pt x="87" y="16"/>
                  </a:cubicBezTo>
                  <a:cubicBezTo>
                    <a:pt x="50" y="16"/>
                    <a:pt x="33" y="49"/>
                    <a:pt x="17" y="82"/>
                  </a:cubicBezTo>
                  <a:cubicBezTo>
                    <a:pt x="0" y="98"/>
                    <a:pt x="0" y="135"/>
                    <a:pt x="0" y="168"/>
                  </a:cubicBezTo>
                  <a:cubicBezTo>
                    <a:pt x="14" y="226"/>
                    <a:pt x="64" y="259"/>
                    <a:pt x="119" y="259"/>
                  </a:cubicBezTo>
                  <a:cubicBezTo>
                    <a:pt x="130" y="259"/>
                    <a:pt x="142" y="258"/>
                    <a:pt x="153" y="255"/>
                  </a:cubicBezTo>
                  <a:cubicBezTo>
                    <a:pt x="206" y="222"/>
                    <a:pt x="239" y="152"/>
                    <a:pt x="223" y="82"/>
                  </a:cubicBezTo>
                  <a:cubicBezTo>
                    <a:pt x="223" y="65"/>
                    <a:pt x="206" y="49"/>
                    <a:pt x="190" y="32"/>
                  </a:cubicBezTo>
                  <a:cubicBezTo>
                    <a:pt x="190" y="16"/>
                    <a:pt x="190" y="16"/>
                    <a:pt x="169" y="16"/>
                  </a:cubicBezTo>
                  <a:cubicBezTo>
                    <a:pt x="161" y="5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4021825" y="2784725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44"/>
                    <a:pt x="0" y="177"/>
                    <a:pt x="33" y="210"/>
                  </a:cubicBezTo>
                  <a:cubicBezTo>
                    <a:pt x="33" y="230"/>
                    <a:pt x="66" y="247"/>
                    <a:pt x="87" y="247"/>
                  </a:cubicBezTo>
                  <a:cubicBezTo>
                    <a:pt x="97" y="252"/>
                    <a:pt x="106" y="254"/>
                    <a:pt x="116" y="254"/>
                  </a:cubicBezTo>
                  <a:cubicBezTo>
                    <a:pt x="138" y="254"/>
                    <a:pt x="158" y="242"/>
                    <a:pt x="169" y="230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23" y="41"/>
                  </a:cubicBezTo>
                  <a:cubicBezTo>
                    <a:pt x="207" y="41"/>
                    <a:pt x="207" y="24"/>
                    <a:pt x="207" y="24"/>
                  </a:cubicBezTo>
                  <a:cubicBezTo>
                    <a:pt x="190" y="24"/>
                    <a:pt x="190" y="24"/>
                    <a:pt x="190" y="4"/>
                  </a:cubicBezTo>
                  <a:lnTo>
                    <a:pt x="153" y="4"/>
                  </a:ln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4049750" y="2787925"/>
              <a:ext cx="6425" cy="6300"/>
            </a:xfrm>
            <a:custGeom>
              <a:avLst/>
              <a:gdLst/>
              <a:ahLst/>
              <a:cxnLst/>
              <a:rect l="l" t="t" r="r" b="b"/>
              <a:pathLst>
                <a:path w="257" h="252" extrusionOk="0">
                  <a:moveTo>
                    <a:pt x="136" y="1"/>
                  </a:moveTo>
                  <a:cubicBezTo>
                    <a:pt x="102" y="1"/>
                    <a:pt x="70" y="20"/>
                    <a:pt x="50" y="49"/>
                  </a:cubicBezTo>
                  <a:cubicBezTo>
                    <a:pt x="1" y="102"/>
                    <a:pt x="1" y="185"/>
                    <a:pt x="50" y="222"/>
                  </a:cubicBezTo>
                  <a:cubicBezTo>
                    <a:pt x="64" y="243"/>
                    <a:pt x="84" y="252"/>
                    <a:pt x="107" y="252"/>
                  </a:cubicBezTo>
                  <a:cubicBezTo>
                    <a:pt x="139" y="252"/>
                    <a:pt x="176" y="234"/>
                    <a:pt x="207" y="205"/>
                  </a:cubicBezTo>
                  <a:cubicBezTo>
                    <a:pt x="256" y="152"/>
                    <a:pt x="240" y="65"/>
                    <a:pt x="207" y="32"/>
                  </a:cubicBezTo>
                  <a:cubicBezTo>
                    <a:pt x="185" y="10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4047600" y="2771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8" y="1"/>
                  </a:moveTo>
                  <a:cubicBezTo>
                    <a:pt x="97" y="1"/>
                    <a:pt x="63" y="14"/>
                    <a:pt x="33" y="44"/>
                  </a:cubicBezTo>
                  <a:cubicBezTo>
                    <a:pt x="0" y="110"/>
                    <a:pt x="0" y="180"/>
                    <a:pt x="33" y="229"/>
                  </a:cubicBezTo>
                  <a:cubicBezTo>
                    <a:pt x="57" y="246"/>
                    <a:pt x="84" y="255"/>
                    <a:pt x="111" y="255"/>
                  </a:cubicBezTo>
                  <a:cubicBezTo>
                    <a:pt x="144" y="255"/>
                    <a:pt x="177" y="242"/>
                    <a:pt x="206" y="213"/>
                  </a:cubicBezTo>
                  <a:cubicBezTo>
                    <a:pt x="239" y="147"/>
                    <a:pt x="239" y="77"/>
                    <a:pt x="190" y="23"/>
                  </a:cubicBezTo>
                  <a:cubicBezTo>
                    <a:pt x="173" y="9"/>
                    <a:pt x="152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018825" y="28303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1"/>
                  </a:moveTo>
                  <a:cubicBezTo>
                    <a:pt x="34" y="34"/>
                    <a:pt x="1" y="104"/>
                    <a:pt x="17" y="174"/>
                  </a:cubicBezTo>
                  <a:cubicBezTo>
                    <a:pt x="17" y="207"/>
                    <a:pt x="34" y="224"/>
                    <a:pt x="67" y="240"/>
                  </a:cubicBezTo>
                  <a:cubicBezTo>
                    <a:pt x="85" y="250"/>
                    <a:pt x="99" y="255"/>
                    <a:pt x="112" y="255"/>
                  </a:cubicBezTo>
                  <a:cubicBezTo>
                    <a:pt x="125" y="255"/>
                    <a:pt x="137" y="250"/>
                    <a:pt x="153" y="240"/>
                  </a:cubicBezTo>
                  <a:cubicBezTo>
                    <a:pt x="186" y="240"/>
                    <a:pt x="207" y="207"/>
                    <a:pt x="223" y="174"/>
                  </a:cubicBezTo>
                  <a:cubicBezTo>
                    <a:pt x="240" y="158"/>
                    <a:pt x="240" y="104"/>
                    <a:pt x="240" y="87"/>
                  </a:cubicBezTo>
                  <a:cubicBezTo>
                    <a:pt x="223" y="54"/>
                    <a:pt x="223" y="34"/>
                    <a:pt x="207" y="34"/>
                  </a:cubicBezTo>
                  <a:lnTo>
                    <a:pt x="186" y="17"/>
                  </a:ln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022650" y="2802125"/>
              <a:ext cx="6000" cy="6275"/>
            </a:xfrm>
            <a:custGeom>
              <a:avLst/>
              <a:gdLst/>
              <a:ahLst/>
              <a:cxnLst/>
              <a:rect l="l" t="t" r="r" b="b"/>
              <a:pathLst>
                <a:path w="240" h="251" extrusionOk="0">
                  <a:moveTo>
                    <a:pt x="136" y="0"/>
                  </a:moveTo>
                  <a:cubicBezTo>
                    <a:pt x="121" y="0"/>
                    <a:pt x="103" y="4"/>
                    <a:pt x="87" y="13"/>
                  </a:cubicBezTo>
                  <a:cubicBezTo>
                    <a:pt x="54" y="13"/>
                    <a:pt x="33" y="50"/>
                    <a:pt x="17" y="66"/>
                  </a:cubicBezTo>
                  <a:cubicBezTo>
                    <a:pt x="0" y="99"/>
                    <a:pt x="0" y="132"/>
                    <a:pt x="17" y="169"/>
                  </a:cubicBezTo>
                  <a:cubicBezTo>
                    <a:pt x="17" y="202"/>
                    <a:pt x="33" y="219"/>
                    <a:pt x="70" y="235"/>
                  </a:cubicBezTo>
                  <a:cubicBezTo>
                    <a:pt x="79" y="246"/>
                    <a:pt x="91" y="251"/>
                    <a:pt x="106" y="251"/>
                  </a:cubicBezTo>
                  <a:cubicBezTo>
                    <a:pt x="121" y="251"/>
                    <a:pt x="138" y="246"/>
                    <a:pt x="157" y="235"/>
                  </a:cubicBezTo>
                  <a:cubicBezTo>
                    <a:pt x="207" y="219"/>
                    <a:pt x="240" y="153"/>
                    <a:pt x="223" y="83"/>
                  </a:cubicBezTo>
                  <a:cubicBezTo>
                    <a:pt x="223" y="50"/>
                    <a:pt x="207" y="29"/>
                    <a:pt x="207" y="29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4045850" y="281932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46"/>
                    <a:pt x="0" y="116"/>
                    <a:pt x="17" y="186"/>
                  </a:cubicBezTo>
                  <a:cubicBezTo>
                    <a:pt x="17" y="219"/>
                    <a:pt x="33" y="236"/>
                    <a:pt x="70" y="252"/>
                  </a:cubicBezTo>
                  <a:cubicBezTo>
                    <a:pt x="78" y="260"/>
                    <a:pt x="91" y="265"/>
                    <a:pt x="106" y="265"/>
                  </a:cubicBezTo>
                  <a:cubicBezTo>
                    <a:pt x="121" y="265"/>
                    <a:pt x="138" y="260"/>
                    <a:pt x="157" y="252"/>
                  </a:cubicBezTo>
                  <a:cubicBezTo>
                    <a:pt x="206" y="236"/>
                    <a:pt x="239" y="149"/>
                    <a:pt x="239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054900" y="2742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8" y="0"/>
                  </a:moveTo>
                  <a:cubicBezTo>
                    <a:pt x="95" y="0"/>
                    <a:pt x="61" y="13"/>
                    <a:pt x="34" y="40"/>
                  </a:cubicBezTo>
                  <a:cubicBezTo>
                    <a:pt x="17" y="56"/>
                    <a:pt x="17" y="77"/>
                    <a:pt x="17" y="94"/>
                  </a:cubicBezTo>
                  <a:cubicBezTo>
                    <a:pt x="1" y="143"/>
                    <a:pt x="17" y="197"/>
                    <a:pt x="34" y="230"/>
                  </a:cubicBezTo>
                  <a:cubicBezTo>
                    <a:pt x="53" y="249"/>
                    <a:pt x="80" y="257"/>
                    <a:pt x="105" y="257"/>
                  </a:cubicBezTo>
                  <a:cubicBezTo>
                    <a:pt x="123" y="257"/>
                    <a:pt x="140" y="253"/>
                    <a:pt x="153" y="246"/>
                  </a:cubicBezTo>
                  <a:cubicBezTo>
                    <a:pt x="170" y="230"/>
                    <a:pt x="186" y="230"/>
                    <a:pt x="207" y="213"/>
                  </a:cubicBezTo>
                  <a:cubicBezTo>
                    <a:pt x="240" y="143"/>
                    <a:pt x="240" y="77"/>
                    <a:pt x="207" y="23"/>
                  </a:cubicBezTo>
                  <a:cubicBezTo>
                    <a:pt x="183" y="9"/>
                    <a:pt x="15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118400" y="2771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1"/>
                  </a:moveTo>
                  <a:cubicBezTo>
                    <a:pt x="87" y="1"/>
                    <a:pt x="38" y="54"/>
                    <a:pt x="17" y="120"/>
                  </a:cubicBezTo>
                  <a:cubicBezTo>
                    <a:pt x="1" y="157"/>
                    <a:pt x="17" y="190"/>
                    <a:pt x="38" y="207"/>
                  </a:cubicBezTo>
                  <a:cubicBezTo>
                    <a:pt x="38" y="244"/>
                    <a:pt x="71" y="260"/>
                    <a:pt x="104" y="260"/>
                  </a:cubicBezTo>
                  <a:cubicBezTo>
                    <a:pt x="120" y="260"/>
                    <a:pt x="157" y="260"/>
                    <a:pt x="190" y="244"/>
                  </a:cubicBezTo>
                  <a:cubicBezTo>
                    <a:pt x="207" y="223"/>
                    <a:pt x="223" y="190"/>
                    <a:pt x="244" y="157"/>
                  </a:cubicBezTo>
                  <a:cubicBezTo>
                    <a:pt x="244" y="120"/>
                    <a:pt x="244" y="87"/>
                    <a:pt x="223" y="54"/>
                  </a:cubicBezTo>
                  <a:lnTo>
                    <a:pt x="207" y="38"/>
                  </a:lnTo>
                  <a:cubicBezTo>
                    <a:pt x="190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4127050" y="28170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37" y="0"/>
                  </a:moveTo>
                  <a:cubicBezTo>
                    <a:pt x="120" y="0"/>
                    <a:pt x="83" y="0"/>
                    <a:pt x="67" y="17"/>
                  </a:cubicBezTo>
                  <a:cubicBezTo>
                    <a:pt x="34" y="33"/>
                    <a:pt x="17" y="70"/>
                    <a:pt x="1" y="103"/>
                  </a:cubicBezTo>
                  <a:cubicBezTo>
                    <a:pt x="1" y="136"/>
                    <a:pt x="1" y="173"/>
                    <a:pt x="17" y="206"/>
                  </a:cubicBezTo>
                  <a:cubicBezTo>
                    <a:pt x="34" y="223"/>
                    <a:pt x="50" y="239"/>
                    <a:pt x="83" y="256"/>
                  </a:cubicBezTo>
                  <a:cubicBezTo>
                    <a:pt x="137" y="256"/>
                    <a:pt x="186" y="223"/>
                    <a:pt x="224" y="153"/>
                  </a:cubicBezTo>
                  <a:lnTo>
                    <a:pt x="224" y="136"/>
                  </a:lnTo>
                  <a:cubicBezTo>
                    <a:pt x="224" y="103"/>
                    <a:pt x="224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4129125" y="2709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57" y="0"/>
                  </a:moveTo>
                  <a:cubicBezTo>
                    <a:pt x="87" y="0"/>
                    <a:pt x="37" y="33"/>
                    <a:pt x="21" y="104"/>
                  </a:cubicBezTo>
                  <a:cubicBezTo>
                    <a:pt x="0" y="137"/>
                    <a:pt x="21" y="174"/>
                    <a:pt x="37" y="207"/>
                  </a:cubicBezTo>
                  <a:cubicBezTo>
                    <a:pt x="37" y="240"/>
                    <a:pt x="70" y="260"/>
                    <a:pt x="103" y="260"/>
                  </a:cubicBezTo>
                  <a:cubicBezTo>
                    <a:pt x="157" y="260"/>
                    <a:pt x="227" y="223"/>
                    <a:pt x="244" y="157"/>
                  </a:cubicBezTo>
                  <a:cubicBezTo>
                    <a:pt x="244" y="120"/>
                    <a:pt x="244" y="87"/>
                    <a:pt x="227" y="54"/>
                  </a:cubicBezTo>
                  <a:lnTo>
                    <a:pt x="206" y="33"/>
                  </a:lnTo>
                  <a:cubicBezTo>
                    <a:pt x="190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4130875" y="272480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46" y="0"/>
                  </a:moveTo>
                  <a:cubicBezTo>
                    <a:pt x="111" y="0"/>
                    <a:pt x="73" y="19"/>
                    <a:pt x="54" y="51"/>
                  </a:cubicBezTo>
                  <a:cubicBezTo>
                    <a:pt x="0" y="100"/>
                    <a:pt x="0" y="187"/>
                    <a:pt x="54" y="236"/>
                  </a:cubicBezTo>
                  <a:cubicBezTo>
                    <a:pt x="75" y="252"/>
                    <a:pt x="99" y="261"/>
                    <a:pt x="123" y="261"/>
                  </a:cubicBezTo>
                  <a:cubicBezTo>
                    <a:pt x="156" y="261"/>
                    <a:pt x="187" y="244"/>
                    <a:pt x="207" y="203"/>
                  </a:cubicBezTo>
                  <a:cubicBezTo>
                    <a:pt x="260" y="154"/>
                    <a:pt x="260" y="67"/>
                    <a:pt x="207" y="30"/>
                  </a:cubicBezTo>
                  <a:cubicBezTo>
                    <a:pt x="193" y="10"/>
                    <a:pt x="170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4130875" y="2772200"/>
              <a:ext cx="6525" cy="6400"/>
            </a:xfrm>
            <a:custGeom>
              <a:avLst/>
              <a:gdLst/>
              <a:ahLst/>
              <a:cxnLst/>
              <a:rect l="l" t="t" r="r" b="b"/>
              <a:pathLst>
                <a:path w="261" h="256" extrusionOk="0">
                  <a:moveTo>
                    <a:pt x="144" y="0"/>
                  </a:moveTo>
                  <a:cubicBezTo>
                    <a:pt x="114" y="0"/>
                    <a:pt x="81" y="14"/>
                    <a:pt x="54" y="43"/>
                  </a:cubicBezTo>
                  <a:cubicBezTo>
                    <a:pt x="0" y="113"/>
                    <a:pt x="17" y="179"/>
                    <a:pt x="54" y="232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2" y="253"/>
                    <a:pt x="123" y="255"/>
                    <a:pt x="133" y="255"/>
                  </a:cubicBezTo>
                  <a:cubicBezTo>
                    <a:pt x="163" y="255"/>
                    <a:pt x="195" y="240"/>
                    <a:pt x="207" y="216"/>
                  </a:cubicBezTo>
                  <a:cubicBezTo>
                    <a:pt x="240" y="162"/>
                    <a:pt x="260" y="113"/>
                    <a:pt x="240" y="76"/>
                  </a:cubicBezTo>
                  <a:cubicBezTo>
                    <a:pt x="240" y="59"/>
                    <a:pt x="223" y="43"/>
                    <a:pt x="207" y="26"/>
                  </a:cubicBezTo>
                  <a:cubicBezTo>
                    <a:pt x="192" y="9"/>
                    <a:pt x="16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4126125" y="2802250"/>
              <a:ext cx="5600" cy="6350"/>
            </a:xfrm>
            <a:custGeom>
              <a:avLst/>
              <a:gdLst/>
              <a:ahLst/>
              <a:cxnLst/>
              <a:rect l="l" t="t" r="r" b="b"/>
              <a:pathLst>
                <a:path w="224" h="254" extrusionOk="0">
                  <a:moveTo>
                    <a:pt x="120" y="1"/>
                  </a:moveTo>
                  <a:cubicBezTo>
                    <a:pt x="101" y="1"/>
                    <a:pt x="78" y="12"/>
                    <a:pt x="54" y="24"/>
                  </a:cubicBezTo>
                  <a:cubicBezTo>
                    <a:pt x="38" y="45"/>
                    <a:pt x="17" y="78"/>
                    <a:pt x="1" y="111"/>
                  </a:cubicBezTo>
                  <a:cubicBezTo>
                    <a:pt x="1" y="148"/>
                    <a:pt x="1" y="181"/>
                    <a:pt x="17" y="197"/>
                  </a:cubicBezTo>
                  <a:cubicBezTo>
                    <a:pt x="38" y="230"/>
                    <a:pt x="54" y="251"/>
                    <a:pt x="87" y="251"/>
                  </a:cubicBezTo>
                  <a:cubicBezTo>
                    <a:pt x="96" y="253"/>
                    <a:pt x="104" y="254"/>
                    <a:pt x="112" y="254"/>
                  </a:cubicBezTo>
                  <a:cubicBezTo>
                    <a:pt x="169" y="254"/>
                    <a:pt x="209" y="206"/>
                    <a:pt x="223" y="148"/>
                  </a:cubicBezTo>
                  <a:cubicBezTo>
                    <a:pt x="223" y="111"/>
                    <a:pt x="223" y="78"/>
                    <a:pt x="207" y="61"/>
                  </a:cubicBezTo>
                  <a:cubicBezTo>
                    <a:pt x="207" y="45"/>
                    <a:pt x="207" y="45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3"/>
                    <a:pt x="12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4129125" y="275545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1" y="1"/>
                  </a:moveTo>
                  <a:cubicBezTo>
                    <a:pt x="103" y="1"/>
                    <a:pt x="77" y="13"/>
                    <a:pt x="54" y="24"/>
                  </a:cubicBezTo>
                  <a:cubicBezTo>
                    <a:pt x="37" y="41"/>
                    <a:pt x="21" y="78"/>
                    <a:pt x="0" y="111"/>
                  </a:cubicBezTo>
                  <a:cubicBezTo>
                    <a:pt x="0" y="144"/>
                    <a:pt x="0" y="181"/>
                    <a:pt x="21" y="197"/>
                  </a:cubicBezTo>
                  <a:cubicBezTo>
                    <a:pt x="37" y="230"/>
                    <a:pt x="54" y="247"/>
                    <a:pt x="87" y="247"/>
                  </a:cubicBezTo>
                  <a:cubicBezTo>
                    <a:pt x="97" y="250"/>
                    <a:pt x="107" y="251"/>
                    <a:pt x="117" y="251"/>
                  </a:cubicBezTo>
                  <a:cubicBezTo>
                    <a:pt x="171" y="251"/>
                    <a:pt x="210" y="204"/>
                    <a:pt x="227" y="144"/>
                  </a:cubicBezTo>
                  <a:cubicBezTo>
                    <a:pt x="244" y="111"/>
                    <a:pt x="227" y="78"/>
                    <a:pt x="206" y="61"/>
                  </a:cubicBezTo>
                  <a:cubicBezTo>
                    <a:pt x="206" y="41"/>
                    <a:pt x="206" y="41"/>
                    <a:pt x="190" y="24"/>
                  </a:cubicBezTo>
                  <a:cubicBezTo>
                    <a:pt x="190" y="8"/>
                    <a:pt x="174" y="8"/>
                    <a:pt x="141" y="8"/>
                  </a:cubicBezTo>
                  <a:cubicBezTo>
                    <a:pt x="136" y="3"/>
                    <a:pt x="129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3997700" y="2812150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1" y="1"/>
                  </a:moveTo>
                  <a:cubicBezTo>
                    <a:pt x="98" y="1"/>
                    <a:pt x="65" y="13"/>
                    <a:pt x="38" y="40"/>
                  </a:cubicBezTo>
                  <a:cubicBezTo>
                    <a:pt x="1" y="110"/>
                    <a:pt x="1" y="181"/>
                    <a:pt x="38" y="230"/>
                  </a:cubicBezTo>
                  <a:cubicBezTo>
                    <a:pt x="54" y="247"/>
                    <a:pt x="71" y="247"/>
                    <a:pt x="87" y="247"/>
                  </a:cubicBezTo>
                  <a:cubicBezTo>
                    <a:pt x="97" y="252"/>
                    <a:pt x="109" y="255"/>
                    <a:pt x="120" y="255"/>
                  </a:cubicBezTo>
                  <a:cubicBezTo>
                    <a:pt x="150" y="255"/>
                    <a:pt x="183" y="237"/>
                    <a:pt x="207" y="214"/>
                  </a:cubicBezTo>
                  <a:cubicBezTo>
                    <a:pt x="244" y="164"/>
                    <a:pt x="244" y="110"/>
                    <a:pt x="227" y="77"/>
                  </a:cubicBezTo>
                  <a:cubicBezTo>
                    <a:pt x="227" y="61"/>
                    <a:pt x="207" y="40"/>
                    <a:pt x="207" y="24"/>
                  </a:cubicBezTo>
                  <a:cubicBezTo>
                    <a:pt x="185" y="9"/>
                    <a:pt x="158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3991725" y="2840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41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3" y="50"/>
                    <a:pt x="1" y="116"/>
                    <a:pt x="17" y="186"/>
                  </a:cubicBezTo>
                  <a:cubicBezTo>
                    <a:pt x="33" y="219"/>
                    <a:pt x="54" y="235"/>
                    <a:pt x="71" y="256"/>
                  </a:cubicBezTo>
                  <a:cubicBezTo>
                    <a:pt x="87" y="264"/>
                    <a:pt x="104" y="268"/>
                    <a:pt x="119" y="268"/>
                  </a:cubicBezTo>
                  <a:cubicBezTo>
                    <a:pt x="133" y="268"/>
                    <a:pt x="147" y="264"/>
                    <a:pt x="157" y="256"/>
                  </a:cubicBezTo>
                  <a:cubicBezTo>
                    <a:pt x="190" y="235"/>
                    <a:pt x="207" y="219"/>
                    <a:pt x="223" y="186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40" y="66"/>
                    <a:pt x="223" y="50"/>
                    <a:pt x="207" y="29"/>
                  </a:cubicBezTo>
                  <a:lnTo>
                    <a:pt x="190" y="13"/>
                  </a:lnTo>
                  <a:cubicBezTo>
                    <a:pt x="174" y="4"/>
                    <a:pt x="15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3996475" y="27972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29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17" y="177"/>
                    <a:pt x="17" y="210"/>
                  </a:cubicBezTo>
                  <a:cubicBezTo>
                    <a:pt x="33" y="226"/>
                    <a:pt x="70" y="247"/>
                    <a:pt x="87" y="247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9" y="241"/>
                    <a:pt x="173" y="226"/>
                  </a:cubicBezTo>
                  <a:cubicBezTo>
                    <a:pt x="206" y="210"/>
                    <a:pt x="223" y="177"/>
                    <a:pt x="223" y="144"/>
                  </a:cubicBezTo>
                  <a:cubicBezTo>
                    <a:pt x="239" y="107"/>
                    <a:pt x="239" y="74"/>
                    <a:pt x="223" y="57"/>
                  </a:cubicBezTo>
                  <a:cubicBezTo>
                    <a:pt x="206" y="41"/>
                    <a:pt x="206" y="41"/>
                    <a:pt x="206" y="20"/>
                  </a:cubicBezTo>
                  <a:cubicBezTo>
                    <a:pt x="190" y="3"/>
                    <a:pt x="173" y="3"/>
                    <a:pt x="153" y="3"/>
                  </a:cubicBezTo>
                  <a:cubicBezTo>
                    <a:pt x="145" y="1"/>
                    <a:pt x="137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3989975" y="2824000"/>
              <a:ext cx="6100" cy="6450"/>
            </a:xfrm>
            <a:custGeom>
              <a:avLst/>
              <a:gdLst/>
              <a:ahLst/>
              <a:cxnLst/>
              <a:rect l="l" t="t" r="r" b="b"/>
              <a:pathLst>
                <a:path w="244" h="258" extrusionOk="0">
                  <a:moveTo>
                    <a:pt x="134" y="1"/>
                  </a:moveTo>
                  <a:cubicBezTo>
                    <a:pt x="103" y="1"/>
                    <a:pt x="67" y="20"/>
                    <a:pt x="38" y="49"/>
                  </a:cubicBezTo>
                  <a:cubicBezTo>
                    <a:pt x="21" y="65"/>
                    <a:pt x="21" y="82"/>
                    <a:pt x="21" y="102"/>
                  </a:cubicBezTo>
                  <a:cubicBezTo>
                    <a:pt x="0" y="152"/>
                    <a:pt x="0" y="205"/>
                    <a:pt x="38" y="238"/>
                  </a:cubicBezTo>
                  <a:cubicBezTo>
                    <a:pt x="57" y="248"/>
                    <a:pt x="82" y="257"/>
                    <a:pt x="107" y="257"/>
                  </a:cubicBezTo>
                  <a:cubicBezTo>
                    <a:pt x="126" y="257"/>
                    <a:pt x="143" y="252"/>
                    <a:pt x="157" y="238"/>
                  </a:cubicBezTo>
                  <a:cubicBezTo>
                    <a:pt x="174" y="238"/>
                    <a:pt x="190" y="222"/>
                    <a:pt x="207" y="205"/>
                  </a:cubicBezTo>
                  <a:cubicBezTo>
                    <a:pt x="244" y="152"/>
                    <a:pt x="244" y="65"/>
                    <a:pt x="190" y="32"/>
                  </a:cubicBezTo>
                  <a:cubicBezTo>
                    <a:pt x="176" y="10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3994725" y="2749650"/>
              <a:ext cx="5575" cy="4850"/>
            </a:xfrm>
            <a:custGeom>
              <a:avLst/>
              <a:gdLst/>
              <a:ahLst/>
              <a:cxnLst/>
              <a:rect l="l" t="t" r="r" b="b"/>
              <a:pathLst>
                <a:path w="223" h="194" extrusionOk="0">
                  <a:moveTo>
                    <a:pt x="17" y="1"/>
                  </a:moveTo>
                  <a:cubicBezTo>
                    <a:pt x="17" y="17"/>
                    <a:pt x="17" y="34"/>
                    <a:pt x="0" y="34"/>
                  </a:cubicBezTo>
                  <a:cubicBezTo>
                    <a:pt x="0" y="67"/>
                    <a:pt x="0" y="104"/>
                    <a:pt x="17" y="137"/>
                  </a:cubicBezTo>
                  <a:cubicBezTo>
                    <a:pt x="37" y="170"/>
                    <a:pt x="54" y="190"/>
                    <a:pt x="87" y="190"/>
                  </a:cubicBezTo>
                  <a:cubicBezTo>
                    <a:pt x="95" y="192"/>
                    <a:pt x="104" y="193"/>
                    <a:pt x="112" y="193"/>
                  </a:cubicBezTo>
                  <a:cubicBezTo>
                    <a:pt x="169" y="193"/>
                    <a:pt x="208" y="145"/>
                    <a:pt x="223" y="87"/>
                  </a:cubicBezTo>
                  <a:lnTo>
                    <a:pt x="2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3993075" y="278235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7" y="1"/>
                  </a:moveTo>
                  <a:cubicBezTo>
                    <a:pt x="115" y="1"/>
                    <a:pt x="101" y="6"/>
                    <a:pt x="83" y="16"/>
                  </a:cubicBezTo>
                  <a:cubicBezTo>
                    <a:pt x="50" y="33"/>
                    <a:pt x="33" y="49"/>
                    <a:pt x="17" y="82"/>
                  </a:cubicBezTo>
                  <a:cubicBezTo>
                    <a:pt x="0" y="119"/>
                    <a:pt x="0" y="152"/>
                    <a:pt x="0" y="185"/>
                  </a:cubicBezTo>
                  <a:cubicBezTo>
                    <a:pt x="12" y="237"/>
                    <a:pt x="51" y="268"/>
                    <a:pt x="99" y="268"/>
                  </a:cubicBezTo>
                  <a:cubicBezTo>
                    <a:pt x="116" y="268"/>
                    <a:pt x="134" y="264"/>
                    <a:pt x="153" y="255"/>
                  </a:cubicBezTo>
                  <a:cubicBezTo>
                    <a:pt x="206" y="239"/>
                    <a:pt x="239" y="152"/>
                    <a:pt x="223" y="82"/>
                  </a:cubicBezTo>
                  <a:cubicBezTo>
                    <a:pt x="223" y="66"/>
                    <a:pt x="206" y="49"/>
                    <a:pt x="186" y="33"/>
                  </a:cubicBezTo>
                  <a:lnTo>
                    <a:pt x="169" y="16"/>
                  </a:lnTo>
                  <a:cubicBezTo>
                    <a:pt x="153" y="6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3988725" y="27630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35" y="1"/>
                  </a:moveTo>
                  <a:cubicBezTo>
                    <a:pt x="121" y="1"/>
                    <a:pt x="104" y="5"/>
                    <a:pt x="88" y="13"/>
                  </a:cubicBezTo>
                  <a:cubicBezTo>
                    <a:pt x="34" y="29"/>
                    <a:pt x="1" y="116"/>
                    <a:pt x="17" y="170"/>
                  </a:cubicBezTo>
                  <a:cubicBezTo>
                    <a:pt x="17" y="203"/>
                    <a:pt x="34" y="236"/>
                    <a:pt x="71" y="252"/>
                  </a:cubicBezTo>
                  <a:lnTo>
                    <a:pt x="153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7"/>
                    <a:pt x="224" y="46"/>
                    <a:pt x="207" y="29"/>
                  </a:cubicBezTo>
                  <a:cubicBezTo>
                    <a:pt x="191" y="13"/>
                    <a:pt x="191" y="13"/>
                    <a:pt x="174" y="13"/>
                  </a:cubicBezTo>
                  <a:cubicBezTo>
                    <a:pt x="164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3984825" y="2809025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38" y="0"/>
                  </a:moveTo>
                  <a:cubicBezTo>
                    <a:pt x="123" y="0"/>
                    <a:pt x="105" y="5"/>
                    <a:pt x="87" y="13"/>
                  </a:cubicBezTo>
                  <a:cubicBezTo>
                    <a:pt x="37" y="29"/>
                    <a:pt x="0" y="99"/>
                    <a:pt x="21" y="165"/>
                  </a:cubicBezTo>
                  <a:cubicBezTo>
                    <a:pt x="21" y="202"/>
                    <a:pt x="37" y="235"/>
                    <a:pt x="70" y="235"/>
                  </a:cubicBezTo>
                  <a:cubicBezTo>
                    <a:pt x="79" y="244"/>
                    <a:pt x="92" y="248"/>
                    <a:pt x="107" y="248"/>
                  </a:cubicBezTo>
                  <a:cubicBezTo>
                    <a:pt x="123" y="248"/>
                    <a:pt x="140" y="244"/>
                    <a:pt x="157" y="235"/>
                  </a:cubicBezTo>
                  <a:cubicBezTo>
                    <a:pt x="190" y="235"/>
                    <a:pt x="206" y="202"/>
                    <a:pt x="227" y="186"/>
                  </a:cubicBezTo>
                  <a:cubicBezTo>
                    <a:pt x="244" y="149"/>
                    <a:pt x="244" y="116"/>
                    <a:pt x="227" y="83"/>
                  </a:cubicBezTo>
                  <a:cubicBezTo>
                    <a:pt x="227" y="62"/>
                    <a:pt x="227" y="46"/>
                    <a:pt x="206" y="29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4008950" y="2797800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41" y="0"/>
                  </a:moveTo>
                  <a:cubicBezTo>
                    <a:pt x="107" y="0"/>
                    <a:pt x="71" y="19"/>
                    <a:pt x="50" y="50"/>
                  </a:cubicBezTo>
                  <a:cubicBezTo>
                    <a:pt x="0" y="99"/>
                    <a:pt x="0" y="186"/>
                    <a:pt x="50" y="223"/>
                  </a:cubicBezTo>
                  <a:cubicBezTo>
                    <a:pt x="66" y="239"/>
                    <a:pt x="87" y="239"/>
                    <a:pt x="103" y="256"/>
                  </a:cubicBezTo>
                  <a:cubicBezTo>
                    <a:pt x="136" y="256"/>
                    <a:pt x="169" y="239"/>
                    <a:pt x="206" y="202"/>
                  </a:cubicBezTo>
                  <a:cubicBezTo>
                    <a:pt x="239" y="169"/>
                    <a:pt x="256" y="120"/>
                    <a:pt x="239" y="66"/>
                  </a:cubicBezTo>
                  <a:cubicBezTo>
                    <a:pt x="223" y="50"/>
                    <a:pt x="223" y="33"/>
                    <a:pt x="206" y="33"/>
                  </a:cubicBezTo>
                  <a:cubicBezTo>
                    <a:pt x="190" y="10"/>
                    <a:pt x="166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4078925" y="2841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8" y="1"/>
                  </a:moveTo>
                  <a:cubicBezTo>
                    <a:pt x="71" y="1"/>
                    <a:pt x="17" y="49"/>
                    <a:pt x="17" y="107"/>
                  </a:cubicBezTo>
                  <a:cubicBezTo>
                    <a:pt x="0" y="160"/>
                    <a:pt x="17" y="193"/>
                    <a:pt x="33" y="210"/>
                  </a:cubicBezTo>
                  <a:cubicBezTo>
                    <a:pt x="50" y="247"/>
                    <a:pt x="71" y="247"/>
                    <a:pt x="87" y="263"/>
                  </a:cubicBezTo>
                  <a:cubicBezTo>
                    <a:pt x="120" y="263"/>
                    <a:pt x="153" y="263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40" y="90"/>
                    <a:pt x="223" y="57"/>
                  </a:cubicBezTo>
                  <a:cubicBezTo>
                    <a:pt x="207" y="41"/>
                    <a:pt x="207" y="41"/>
                    <a:pt x="207" y="20"/>
                  </a:cubicBezTo>
                  <a:lnTo>
                    <a:pt x="190" y="20"/>
                  </a:lnTo>
                  <a:cubicBezTo>
                    <a:pt x="174" y="4"/>
                    <a:pt x="153" y="4"/>
                    <a:pt x="153" y="4"/>
                  </a:cubicBezTo>
                  <a:cubicBezTo>
                    <a:pt x="145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4083675" y="274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9" y="0"/>
                  </a:moveTo>
                  <a:cubicBezTo>
                    <a:pt x="124" y="0"/>
                    <a:pt x="111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17" y="202"/>
                    <a:pt x="50" y="239"/>
                    <a:pt x="66" y="239"/>
                  </a:cubicBezTo>
                  <a:cubicBezTo>
                    <a:pt x="103" y="256"/>
                    <a:pt x="120" y="256"/>
                    <a:pt x="153" y="256"/>
                  </a:cubicBezTo>
                  <a:cubicBezTo>
                    <a:pt x="190" y="239"/>
                    <a:pt x="206" y="202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33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4090975" y="2782750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04" y="0"/>
                  </a:moveTo>
                  <a:cubicBezTo>
                    <a:pt x="67" y="17"/>
                    <a:pt x="17" y="50"/>
                    <a:pt x="1" y="103"/>
                  </a:cubicBezTo>
                  <a:cubicBezTo>
                    <a:pt x="1" y="136"/>
                    <a:pt x="1" y="169"/>
                    <a:pt x="17" y="206"/>
                  </a:cubicBezTo>
                  <a:cubicBezTo>
                    <a:pt x="34" y="239"/>
                    <a:pt x="50" y="256"/>
                    <a:pt x="83" y="256"/>
                  </a:cubicBezTo>
                  <a:cubicBezTo>
                    <a:pt x="90" y="258"/>
                    <a:pt x="98" y="259"/>
                    <a:pt x="105" y="259"/>
                  </a:cubicBezTo>
                  <a:cubicBezTo>
                    <a:pt x="154" y="259"/>
                    <a:pt x="209" y="214"/>
                    <a:pt x="224" y="153"/>
                  </a:cubicBezTo>
                  <a:lnTo>
                    <a:pt x="224" y="120"/>
                  </a:lnTo>
                  <a:cubicBezTo>
                    <a:pt x="224" y="83"/>
                    <a:pt x="207" y="50"/>
                    <a:pt x="186" y="33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4075925" y="27777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0" y="0"/>
                  </a:moveTo>
                  <a:cubicBezTo>
                    <a:pt x="125" y="0"/>
                    <a:pt x="112" y="4"/>
                    <a:pt x="104" y="12"/>
                  </a:cubicBezTo>
                  <a:cubicBezTo>
                    <a:pt x="34" y="45"/>
                    <a:pt x="1" y="116"/>
                    <a:pt x="17" y="181"/>
                  </a:cubicBezTo>
                  <a:cubicBezTo>
                    <a:pt x="34" y="219"/>
                    <a:pt x="50" y="235"/>
                    <a:pt x="67" y="252"/>
                  </a:cubicBezTo>
                  <a:cubicBezTo>
                    <a:pt x="85" y="260"/>
                    <a:pt x="103" y="264"/>
                    <a:pt x="118" y="264"/>
                  </a:cubicBezTo>
                  <a:cubicBezTo>
                    <a:pt x="133" y="264"/>
                    <a:pt x="145" y="260"/>
                    <a:pt x="153" y="252"/>
                  </a:cubicBezTo>
                  <a:cubicBezTo>
                    <a:pt x="224" y="219"/>
                    <a:pt x="257" y="149"/>
                    <a:pt x="240" y="78"/>
                  </a:cubicBezTo>
                  <a:cubicBezTo>
                    <a:pt x="240" y="62"/>
                    <a:pt x="224" y="45"/>
                    <a:pt x="207" y="29"/>
                  </a:cubicBezTo>
                  <a:lnTo>
                    <a:pt x="191" y="12"/>
                  </a:lnTo>
                  <a:cubicBezTo>
                    <a:pt x="172" y="4"/>
                    <a:pt x="155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4042025" y="2755925"/>
              <a:ext cx="6425" cy="6650"/>
            </a:xfrm>
            <a:custGeom>
              <a:avLst/>
              <a:gdLst/>
              <a:ahLst/>
              <a:cxnLst/>
              <a:rect l="l" t="t" r="r" b="b"/>
              <a:pathLst>
                <a:path w="257" h="266" extrusionOk="0">
                  <a:moveTo>
                    <a:pt x="144" y="0"/>
                  </a:moveTo>
                  <a:cubicBezTo>
                    <a:pt x="108" y="0"/>
                    <a:pt x="70" y="17"/>
                    <a:pt x="50" y="59"/>
                  </a:cubicBezTo>
                  <a:cubicBezTo>
                    <a:pt x="0" y="108"/>
                    <a:pt x="0" y="195"/>
                    <a:pt x="50" y="228"/>
                  </a:cubicBezTo>
                  <a:cubicBezTo>
                    <a:pt x="66" y="249"/>
                    <a:pt x="83" y="249"/>
                    <a:pt x="104" y="265"/>
                  </a:cubicBezTo>
                  <a:cubicBezTo>
                    <a:pt x="137" y="265"/>
                    <a:pt x="170" y="249"/>
                    <a:pt x="207" y="211"/>
                  </a:cubicBezTo>
                  <a:cubicBezTo>
                    <a:pt x="240" y="178"/>
                    <a:pt x="256" y="125"/>
                    <a:pt x="240" y="75"/>
                  </a:cubicBezTo>
                  <a:cubicBezTo>
                    <a:pt x="223" y="59"/>
                    <a:pt x="223" y="42"/>
                    <a:pt x="207" y="22"/>
                  </a:cubicBezTo>
                  <a:cubicBezTo>
                    <a:pt x="192" y="8"/>
                    <a:pt x="168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4078500" y="27973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34" y="1"/>
                  </a:moveTo>
                  <a:cubicBezTo>
                    <a:pt x="100" y="1"/>
                    <a:pt x="65" y="19"/>
                    <a:pt x="34" y="50"/>
                  </a:cubicBezTo>
                  <a:cubicBezTo>
                    <a:pt x="1" y="100"/>
                    <a:pt x="1" y="186"/>
                    <a:pt x="34" y="219"/>
                  </a:cubicBezTo>
                  <a:cubicBezTo>
                    <a:pt x="57" y="242"/>
                    <a:pt x="82" y="252"/>
                    <a:pt x="107" y="252"/>
                  </a:cubicBezTo>
                  <a:cubicBezTo>
                    <a:pt x="141" y="252"/>
                    <a:pt x="176" y="233"/>
                    <a:pt x="207" y="203"/>
                  </a:cubicBezTo>
                  <a:cubicBezTo>
                    <a:pt x="240" y="153"/>
                    <a:pt x="240" y="67"/>
                    <a:pt x="207" y="34"/>
                  </a:cubicBezTo>
                  <a:cubicBezTo>
                    <a:pt x="184" y="11"/>
                    <a:pt x="15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4079325" y="2733200"/>
              <a:ext cx="6025" cy="6250"/>
            </a:xfrm>
            <a:custGeom>
              <a:avLst/>
              <a:gdLst/>
              <a:ahLst/>
              <a:cxnLst/>
              <a:rect l="l" t="t" r="r" b="b"/>
              <a:pathLst>
                <a:path w="241" h="250" extrusionOk="0">
                  <a:moveTo>
                    <a:pt x="118" y="0"/>
                  </a:moveTo>
                  <a:cubicBezTo>
                    <a:pt x="71" y="0"/>
                    <a:pt x="15" y="48"/>
                    <a:pt x="1" y="106"/>
                  </a:cubicBezTo>
                  <a:cubicBezTo>
                    <a:pt x="1" y="143"/>
                    <a:pt x="1" y="176"/>
                    <a:pt x="17" y="193"/>
                  </a:cubicBezTo>
                  <a:cubicBezTo>
                    <a:pt x="34" y="230"/>
                    <a:pt x="55" y="246"/>
                    <a:pt x="88" y="246"/>
                  </a:cubicBezTo>
                  <a:cubicBezTo>
                    <a:pt x="96" y="248"/>
                    <a:pt x="105" y="249"/>
                    <a:pt x="113" y="249"/>
                  </a:cubicBezTo>
                  <a:cubicBezTo>
                    <a:pt x="169" y="249"/>
                    <a:pt x="209" y="201"/>
                    <a:pt x="224" y="143"/>
                  </a:cubicBezTo>
                  <a:cubicBezTo>
                    <a:pt x="240" y="90"/>
                    <a:pt x="224" y="57"/>
                    <a:pt x="191" y="24"/>
                  </a:cubicBezTo>
                  <a:cubicBezTo>
                    <a:pt x="191" y="3"/>
                    <a:pt x="174" y="3"/>
                    <a:pt x="137" y="3"/>
                  </a:cubicBezTo>
                  <a:cubicBezTo>
                    <a:pt x="131" y="1"/>
                    <a:pt x="12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4115000" y="2757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5" y="1"/>
                  </a:moveTo>
                  <a:cubicBezTo>
                    <a:pt x="120" y="1"/>
                    <a:pt x="104" y="5"/>
                    <a:pt x="87" y="13"/>
                  </a:cubicBezTo>
                  <a:cubicBezTo>
                    <a:pt x="50" y="29"/>
                    <a:pt x="33" y="46"/>
                    <a:pt x="17" y="79"/>
                  </a:cubicBezTo>
                  <a:cubicBezTo>
                    <a:pt x="1" y="116"/>
                    <a:pt x="1" y="149"/>
                    <a:pt x="17" y="182"/>
                  </a:cubicBezTo>
                  <a:cubicBezTo>
                    <a:pt x="31" y="226"/>
                    <a:pt x="69" y="256"/>
                    <a:pt x="120" y="256"/>
                  </a:cubicBezTo>
                  <a:cubicBezTo>
                    <a:pt x="130" y="256"/>
                    <a:pt x="141" y="255"/>
                    <a:pt x="153" y="252"/>
                  </a:cubicBezTo>
                  <a:cubicBezTo>
                    <a:pt x="207" y="219"/>
                    <a:pt x="240" y="149"/>
                    <a:pt x="223" y="79"/>
                  </a:cubicBezTo>
                  <a:cubicBezTo>
                    <a:pt x="223" y="62"/>
                    <a:pt x="207" y="46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4112000" y="2798700"/>
              <a:ext cx="6025" cy="6175"/>
            </a:xfrm>
            <a:custGeom>
              <a:avLst/>
              <a:gdLst/>
              <a:ahLst/>
              <a:cxnLst/>
              <a:rect l="l" t="t" r="r" b="b"/>
              <a:pathLst>
                <a:path w="241" h="247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34" y="63"/>
                    <a:pt x="17" y="84"/>
                    <a:pt x="17" y="100"/>
                  </a:cubicBezTo>
                  <a:cubicBezTo>
                    <a:pt x="1" y="150"/>
                    <a:pt x="17" y="187"/>
                    <a:pt x="34" y="220"/>
                  </a:cubicBezTo>
                  <a:cubicBezTo>
                    <a:pt x="53" y="239"/>
                    <a:pt x="80" y="247"/>
                    <a:pt x="105" y="247"/>
                  </a:cubicBezTo>
                  <a:cubicBezTo>
                    <a:pt x="123" y="247"/>
                    <a:pt x="140" y="243"/>
                    <a:pt x="153" y="236"/>
                  </a:cubicBezTo>
                  <a:cubicBezTo>
                    <a:pt x="170" y="236"/>
                    <a:pt x="191" y="220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4069850" y="2760600"/>
              <a:ext cx="5700" cy="6300"/>
            </a:xfrm>
            <a:custGeom>
              <a:avLst/>
              <a:gdLst/>
              <a:ahLst/>
              <a:cxnLst/>
              <a:rect l="l" t="t" r="r" b="b"/>
              <a:pathLst>
                <a:path w="228" h="252" extrusionOk="0">
                  <a:moveTo>
                    <a:pt x="119" y="1"/>
                  </a:moveTo>
                  <a:cubicBezTo>
                    <a:pt x="102" y="1"/>
                    <a:pt x="82" y="8"/>
                    <a:pt x="71" y="8"/>
                  </a:cubicBezTo>
                  <a:cubicBezTo>
                    <a:pt x="38" y="24"/>
                    <a:pt x="21" y="62"/>
                    <a:pt x="1" y="111"/>
                  </a:cubicBezTo>
                  <a:cubicBezTo>
                    <a:pt x="1" y="144"/>
                    <a:pt x="1" y="181"/>
                    <a:pt x="21" y="198"/>
                  </a:cubicBezTo>
                  <a:cubicBezTo>
                    <a:pt x="38" y="231"/>
                    <a:pt x="54" y="247"/>
                    <a:pt x="87" y="247"/>
                  </a:cubicBezTo>
                  <a:cubicBezTo>
                    <a:pt x="95" y="250"/>
                    <a:pt x="103" y="252"/>
                    <a:pt x="111" y="252"/>
                  </a:cubicBezTo>
                  <a:cubicBezTo>
                    <a:pt x="156" y="252"/>
                    <a:pt x="196" y="207"/>
                    <a:pt x="227" y="165"/>
                  </a:cubicBezTo>
                  <a:lnTo>
                    <a:pt x="227" y="144"/>
                  </a:lnTo>
                  <a:cubicBezTo>
                    <a:pt x="227" y="95"/>
                    <a:pt x="227" y="62"/>
                    <a:pt x="190" y="24"/>
                  </a:cubicBezTo>
                  <a:cubicBezTo>
                    <a:pt x="174" y="8"/>
                    <a:pt x="157" y="8"/>
                    <a:pt x="141" y="8"/>
                  </a:cubicBezTo>
                  <a:cubicBezTo>
                    <a:pt x="135" y="2"/>
                    <a:pt x="12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4113650" y="2815425"/>
              <a:ext cx="6125" cy="6400"/>
            </a:xfrm>
            <a:custGeom>
              <a:avLst/>
              <a:gdLst/>
              <a:ahLst/>
              <a:cxnLst/>
              <a:rect l="l" t="t" r="r" b="b"/>
              <a:pathLst>
                <a:path w="245" h="256" extrusionOk="0">
                  <a:moveTo>
                    <a:pt x="149" y="0"/>
                  </a:moveTo>
                  <a:cubicBezTo>
                    <a:pt x="136" y="0"/>
                    <a:pt x="123" y="4"/>
                    <a:pt x="104" y="12"/>
                  </a:cubicBezTo>
                  <a:cubicBezTo>
                    <a:pt x="38" y="33"/>
                    <a:pt x="1" y="116"/>
                    <a:pt x="22" y="169"/>
                  </a:cubicBezTo>
                  <a:cubicBezTo>
                    <a:pt x="38" y="202"/>
                    <a:pt x="55" y="239"/>
                    <a:pt x="71" y="239"/>
                  </a:cubicBezTo>
                  <a:cubicBezTo>
                    <a:pt x="104" y="256"/>
                    <a:pt x="141" y="256"/>
                    <a:pt x="158" y="256"/>
                  </a:cubicBezTo>
                  <a:cubicBezTo>
                    <a:pt x="191" y="239"/>
                    <a:pt x="207" y="202"/>
                    <a:pt x="228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44" y="66"/>
                    <a:pt x="228" y="50"/>
                    <a:pt x="207" y="33"/>
                  </a:cubicBezTo>
                  <a:cubicBezTo>
                    <a:pt x="207" y="12"/>
                    <a:pt x="191" y="12"/>
                    <a:pt x="191" y="12"/>
                  </a:cubicBezTo>
                  <a:cubicBezTo>
                    <a:pt x="174" y="4"/>
                    <a:pt x="162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4091400" y="28282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87" y="0"/>
                    <a:pt x="50" y="17"/>
                    <a:pt x="33" y="54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73"/>
                    <a:pt x="17" y="206"/>
                    <a:pt x="33" y="223"/>
                  </a:cubicBezTo>
                  <a:cubicBezTo>
                    <a:pt x="56" y="246"/>
                    <a:pt x="81" y="256"/>
                    <a:pt x="106" y="256"/>
                  </a:cubicBezTo>
                  <a:cubicBezTo>
                    <a:pt x="141" y="256"/>
                    <a:pt x="176" y="237"/>
                    <a:pt x="207" y="206"/>
                  </a:cubicBezTo>
                  <a:cubicBezTo>
                    <a:pt x="239" y="157"/>
                    <a:pt x="239" y="70"/>
                    <a:pt x="190" y="17"/>
                  </a:cubicBezTo>
                  <a:cubicBezTo>
                    <a:pt x="169" y="0"/>
                    <a:pt x="136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4087475" y="2720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7" y="0"/>
                  </a:moveTo>
                  <a:cubicBezTo>
                    <a:pt x="121" y="0"/>
                    <a:pt x="104" y="5"/>
                    <a:pt x="87" y="13"/>
                  </a:cubicBezTo>
                  <a:cubicBezTo>
                    <a:pt x="71" y="13"/>
                    <a:pt x="38" y="50"/>
                    <a:pt x="17" y="83"/>
                  </a:cubicBezTo>
                  <a:cubicBezTo>
                    <a:pt x="1" y="116"/>
                    <a:pt x="1" y="153"/>
                    <a:pt x="17" y="169"/>
                  </a:cubicBezTo>
                  <a:cubicBezTo>
                    <a:pt x="17" y="202"/>
                    <a:pt x="38" y="240"/>
                    <a:pt x="71" y="240"/>
                  </a:cubicBezTo>
                  <a:cubicBezTo>
                    <a:pt x="87" y="256"/>
                    <a:pt x="120" y="256"/>
                    <a:pt x="157" y="256"/>
                  </a:cubicBezTo>
                  <a:cubicBezTo>
                    <a:pt x="207" y="219"/>
                    <a:pt x="244" y="153"/>
                    <a:pt x="223" y="83"/>
                  </a:cubicBezTo>
                  <a:cubicBezTo>
                    <a:pt x="223" y="66"/>
                    <a:pt x="207" y="50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6" y="5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4086250" y="27647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3" y="50"/>
                    <a:pt x="17" y="120"/>
                  </a:cubicBezTo>
                  <a:cubicBezTo>
                    <a:pt x="0" y="153"/>
                    <a:pt x="17" y="186"/>
                    <a:pt x="33" y="207"/>
                  </a:cubicBezTo>
                  <a:cubicBezTo>
                    <a:pt x="33" y="240"/>
                    <a:pt x="66" y="256"/>
                    <a:pt x="103" y="256"/>
                  </a:cubicBezTo>
                  <a:cubicBezTo>
                    <a:pt x="110" y="258"/>
                    <a:pt x="117" y="259"/>
                    <a:pt x="124" y="259"/>
                  </a:cubicBezTo>
                  <a:cubicBezTo>
                    <a:pt x="170" y="259"/>
                    <a:pt x="225" y="214"/>
                    <a:pt x="239" y="153"/>
                  </a:cubicBezTo>
                  <a:cubicBezTo>
                    <a:pt x="239" y="120"/>
                    <a:pt x="239" y="83"/>
                    <a:pt x="223" y="50"/>
                  </a:cubicBezTo>
                  <a:lnTo>
                    <a:pt x="206" y="34"/>
                  </a:ln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4095200" y="27363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58" y="1"/>
                  </a:moveTo>
                  <a:cubicBezTo>
                    <a:pt x="87" y="1"/>
                    <a:pt x="17" y="50"/>
                    <a:pt x="17" y="120"/>
                  </a:cubicBezTo>
                  <a:cubicBezTo>
                    <a:pt x="1" y="153"/>
                    <a:pt x="1" y="186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7" y="261"/>
                    <a:pt x="107" y="263"/>
                    <a:pt x="117" y="263"/>
                  </a:cubicBezTo>
                  <a:cubicBezTo>
                    <a:pt x="140" y="263"/>
                    <a:pt x="162" y="252"/>
                    <a:pt x="174" y="240"/>
                  </a:cubicBezTo>
                  <a:cubicBezTo>
                    <a:pt x="207" y="223"/>
                    <a:pt x="224" y="186"/>
                    <a:pt x="224" y="153"/>
                  </a:cubicBezTo>
                  <a:cubicBezTo>
                    <a:pt x="244" y="120"/>
                    <a:pt x="244" y="83"/>
                    <a:pt x="224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1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4074175" y="28227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1" y="1"/>
                  </a:moveTo>
                  <a:cubicBezTo>
                    <a:pt x="126" y="1"/>
                    <a:pt x="112" y="5"/>
                    <a:pt x="104" y="13"/>
                  </a:cubicBezTo>
                  <a:cubicBezTo>
                    <a:pt x="34" y="50"/>
                    <a:pt x="1" y="116"/>
                    <a:pt x="17" y="186"/>
                  </a:cubicBezTo>
                  <a:cubicBezTo>
                    <a:pt x="30" y="240"/>
                    <a:pt x="74" y="262"/>
                    <a:pt x="118" y="262"/>
                  </a:cubicBezTo>
                  <a:cubicBezTo>
                    <a:pt x="132" y="262"/>
                    <a:pt x="145" y="260"/>
                    <a:pt x="158" y="256"/>
                  </a:cubicBezTo>
                  <a:cubicBezTo>
                    <a:pt x="223" y="219"/>
                    <a:pt x="261" y="153"/>
                    <a:pt x="240" y="83"/>
                  </a:cubicBezTo>
                  <a:cubicBezTo>
                    <a:pt x="223" y="67"/>
                    <a:pt x="223" y="50"/>
                    <a:pt x="207" y="30"/>
                  </a:cubicBezTo>
                  <a:cubicBezTo>
                    <a:pt x="190" y="30"/>
                    <a:pt x="190" y="13"/>
                    <a:pt x="190" y="13"/>
                  </a:cubicBezTo>
                  <a:cubicBezTo>
                    <a:pt x="174" y="5"/>
                    <a:pt x="156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4034300" y="27717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122" y="0"/>
                    <a:pt x="113" y="2"/>
                    <a:pt x="103" y="7"/>
                  </a:cubicBezTo>
                  <a:cubicBezTo>
                    <a:pt x="83" y="7"/>
                    <a:pt x="50" y="28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64"/>
                    <a:pt x="17" y="197"/>
                    <a:pt x="33" y="234"/>
                  </a:cubicBezTo>
                  <a:cubicBezTo>
                    <a:pt x="55" y="248"/>
                    <a:pt x="81" y="257"/>
                    <a:pt x="107" y="257"/>
                  </a:cubicBezTo>
                  <a:cubicBezTo>
                    <a:pt x="141" y="257"/>
                    <a:pt x="176" y="243"/>
                    <a:pt x="206" y="213"/>
                  </a:cubicBezTo>
                  <a:cubicBezTo>
                    <a:pt x="239" y="147"/>
                    <a:pt x="239" y="77"/>
                    <a:pt x="186" y="28"/>
                  </a:cubicBezTo>
                  <a:cubicBezTo>
                    <a:pt x="174" y="13"/>
                    <a:pt x="15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4028625" y="2755975"/>
              <a:ext cx="6100" cy="6250"/>
            </a:xfrm>
            <a:custGeom>
              <a:avLst/>
              <a:gdLst/>
              <a:ahLst/>
              <a:cxnLst/>
              <a:rect l="l" t="t" r="r" b="b"/>
              <a:pathLst>
                <a:path w="244" h="250" extrusionOk="0">
                  <a:moveTo>
                    <a:pt x="131" y="0"/>
                  </a:moveTo>
                  <a:cubicBezTo>
                    <a:pt x="72" y="0"/>
                    <a:pt x="21" y="49"/>
                    <a:pt x="21" y="106"/>
                  </a:cubicBezTo>
                  <a:cubicBezTo>
                    <a:pt x="1" y="143"/>
                    <a:pt x="1" y="176"/>
                    <a:pt x="21" y="193"/>
                  </a:cubicBezTo>
                  <a:cubicBezTo>
                    <a:pt x="38" y="226"/>
                    <a:pt x="71" y="247"/>
                    <a:pt x="87" y="247"/>
                  </a:cubicBezTo>
                  <a:cubicBezTo>
                    <a:pt x="96" y="249"/>
                    <a:pt x="104" y="250"/>
                    <a:pt x="112" y="250"/>
                  </a:cubicBezTo>
                  <a:cubicBezTo>
                    <a:pt x="169" y="250"/>
                    <a:pt x="209" y="201"/>
                    <a:pt x="227" y="143"/>
                  </a:cubicBezTo>
                  <a:cubicBezTo>
                    <a:pt x="244" y="106"/>
                    <a:pt x="227" y="73"/>
                    <a:pt x="227" y="57"/>
                  </a:cubicBezTo>
                  <a:cubicBezTo>
                    <a:pt x="207" y="40"/>
                    <a:pt x="207" y="40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40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4037700" y="2850150"/>
              <a:ext cx="3425" cy="425"/>
            </a:xfrm>
            <a:custGeom>
              <a:avLst/>
              <a:gdLst/>
              <a:ahLst/>
              <a:cxnLst/>
              <a:rect l="l" t="t" r="r" b="b"/>
              <a:pathLst>
                <a:path w="137" h="17" extrusionOk="0">
                  <a:moveTo>
                    <a:pt x="87" y="0"/>
                  </a:moveTo>
                  <a:cubicBezTo>
                    <a:pt x="50" y="0"/>
                    <a:pt x="33" y="0"/>
                    <a:pt x="0" y="17"/>
                  </a:cubicBezTo>
                  <a:lnTo>
                    <a:pt x="136" y="17"/>
                  </a:lnTo>
                  <a:cubicBezTo>
                    <a:pt x="120" y="17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4035950" y="278865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5"/>
                    <a:pt x="17" y="106"/>
                  </a:cubicBezTo>
                  <a:cubicBezTo>
                    <a:pt x="0" y="139"/>
                    <a:pt x="0" y="176"/>
                    <a:pt x="17" y="209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06" y="209"/>
                    <a:pt x="22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4036875" y="280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3" y="1"/>
                  </a:moveTo>
                  <a:cubicBezTo>
                    <a:pt x="86" y="1"/>
                    <a:pt x="31" y="46"/>
                    <a:pt x="17" y="107"/>
                  </a:cubicBezTo>
                  <a:cubicBezTo>
                    <a:pt x="0" y="177"/>
                    <a:pt x="33" y="243"/>
                    <a:pt x="103" y="243"/>
                  </a:cubicBezTo>
                  <a:cubicBezTo>
                    <a:pt x="113" y="249"/>
                    <a:pt x="122" y="252"/>
                    <a:pt x="129" y="252"/>
                  </a:cubicBezTo>
                  <a:cubicBezTo>
                    <a:pt x="148" y="252"/>
                    <a:pt x="163" y="238"/>
                    <a:pt x="186" y="227"/>
                  </a:cubicBezTo>
                  <a:cubicBezTo>
                    <a:pt x="206" y="210"/>
                    <a:pt x="223" y="177"/>
                    <a:pt x="239" y="140"/>
                  </a:cubicBezTo>
                  <a:cubicBezTo>
                    <a:pt x="239" y="107"/>
                    <a:pt x="239" y="74"/>
                    <a:pt x="223" y="58"/>
                  </a:cubicBezTo>
                  <a:cubicBezTo>
                    <a:pt x="223" y="37"/>
                    <a:pt x="223" y="37"/>
                    <a:pt x="206" y="21"/>
                  </a:cubicBezTo>
                  <a:cubicBezTo>
                    <a:pt x="186" y="4"/>
                    <a:pt x="169" y="4"/>
                    <a:pt x="153" y="4"/>
                  </a:cubicBezTo>
                  <a:cubicBezTo>
                    <a:pt x="146" y="2"/>
                    <a:pt x="140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4030375" y="2818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17" y="38"/>
                    <a:pt x="1" y="12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4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40" y="124"/>
                    <a:pt x="223" y="87"/>
                    <a:pt x="223" y="54"/>
                  </a:cubicBezTo>
                  <a:cubicBezTo>
                    <a:pt x="207" y="54"/>
                    <a:pt x="207" y="38"/>
                    <a:pt x="190" y="38"/>
                  </a:cubicBezTo>
                  <a:cubicBezTo>
                    <a:pt x="190" y="21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4034300" y="2832850"/>
              <a:ext cx="5575" cy="6600"/>
            </a:xfrm>
            <a:custGeom>
              <a:avLst/>
              <a:gdLst/>
              <a:ahLst/>
              <a:cxnLst/>
              <a:rect l="l" t="t" r="r" b="b"/>
              <a:pathLst>
                <a:path w="223" h="264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4"/>
                    <a:pt x="83" y="264"/>
                  </a:cubicBezTo>
                  <a:cubicBezTo>
                    <a:pt x="120" y="264"/>
                    <a:pt x="136" y="264"/>
                    <a:pt x="169" y="227"/>
                  </a:cubicBezTo>
                  <a:cubicBezTo>
                    <a:pt x="186" y="210"/>
                    <a:pt x="223" y="194"/>
                    <a:pt x="223" y="161"/>
                  </a:cubicBezTo>
                  <a:cubicBezTo>
                    <a:pt x="223" y="124"/>
                    <a:pt x="223" y="91"/>
                    <a:pt x="206" y="58"/>
                  </a:cubicBezTo>
                  <a:cubicBezTo>
                    <a:pt x="206" y="37"/>
                    <a:pt x="206" y="37"/>
                    <a:pt x="186" y="37"/>
                  </a:cubicBezTo>
                  <a:cubicBezTo>
                    <a:pt x="169" y="20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4064300" y="27912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4" y="45"/>
                    <a:pt x="17" y="106"/>
                  </a:cubicBezTo>
                  <a:cubicBezTo>
                    <a:pt x="0" y="139"/>
                    <a:pt x="17" y="176"/>
                    <a:pt x="37" y="209"/>
                  </a:cubicBezTo>
                  <a:cubicBezTo>
                    <a:pt x="37" y="226"/>
                    <a:pt x="70" y="242"/>
                    <a:pt x="103" y="259"/>
                  </a:cubicBezTo>
                  <a:cubicBezTo>
                    <a:pt x="157" y="259"/>
                    <a:pt x="223" y="209"/>
                    <a:pt x="243" y="139"/>
                  </a:cubicBezTo>
                  <a:cubicBezTo>
                    <a:pt x="243" y="106"/>
                    <a:pt x="243" y="73"/>
                    <a:pt x="223" y="53"/>
                  </a:cubicBezTo>
                  <a:cubicBezTo>
                    <a:pt x="223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4059125" y="2821275"/>
              <a:ext cx="6125" cy="6200"/>
            </a:xfrm>
            <a:custGeom>
              <a:avLst/>
              <a:gdLst/>
              <a:ahLst/>
              <a:cxnLst/>
              <a:rect l="l" t="t" r="r" b="b"/>
              <a:pathLst>
                <a:path w="245" h="248" extrusionOk="0">
                  <a:moveTo>
                    <a:pt x="128" y="1"/>
                  </a:moveTo>
                  <a:cubicBezTo>
                    <a:pt x="74" y="1"/>
                    <a:pt x="35" y="48"/>
                    <a:pt x="17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7" y="246"/>
                    <a:pt x="105" y="248"/>
                    <a:pt x="114" y="248"/>
                  </a:cubicBezTo>
                  <a:cubicBezTo>
                    <a:pt x="170" y="248"/>
                    <a:pt x="209" y="202"/>
                    <a:pt x="224" y="141"/>
                  </a:cubicBezTo>
                  <a:cubicBezTo>
                    <a:pt x="244" y="108"/>
                    <a:pt x="244" y="71"/>
                    <a:pt x="224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5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4064300" y="2837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40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7" y="50"/>
                    <a:pt x="17" y="87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7" y="239"/>
                    <a:pt x="54" y="256"/>
                    <a:pt x="87" y="256"/>
                  </a:cubicBezTo>
                  <a:cubicBezTo>
                    <a:pt x="96" y="258"/>
                    <a:pt x="105" y="259"/>
                    <a:pt x="113" y="259"/>
                  </a:cubicBezTo>
                  <a:cubicBezTo>
                    <a:pt x="169" y="259"/>
                    <a:pt x="208" y="214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3"/>
                    <a:pt x="190" y="33"/>
                  </a:cubicBezTo>
                  <a:cubicBezTo>
                    <a:pt x="173" y="17"/>
                    <a:pt x="157" y="17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4051825" y="280450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19" y="1"/>
                  </a:moveTo>
                  <a:cubicBezTo>
                    <a:pt x="70" y="1"/>
                    <a:pt x="18" y="46"/>
                    <a:pt x="0" y="107"/>
                  </a:cubicBezTo>
                  <a:cubicBezTo>
                    <a:pt x="0" y="140"/>
                    <a:pt x="0" y="177"/>
                    <a:pt x="21" y="194"/>
                  </a:cubicBezTo>
                  <a:cubicBezTo>
                    <a:pt x="37" y="227"/>
                    <a:pt x="54" y="243"/>
                    <a:pt x="87" y="243"/>
                  </a:cubicBezTo>
                  <a:cubicBezTo>
                    <a:pt x="97" y="246"/>
                    <a:pt x="107" y="248"/>
                    <a:pt x="116" y="248"/>
                  </a:cubicBezTo>
                  <a:cubicBezTo>
                    <a:pt x="171" y="248"/>
                    <a:pt x="209" y="200"/>
                    <a:pt x="227" y="140"/>
                  </a:cubicBezTo>
                  <a:cubicBezTo>
                    <a:pt x="243" y="107"/>
                    <a:pt x="227" y="74"/>
                    <a:pt x="206" y="58"/>
                  </a:cubicBezTo>
                  <a:cubicBezTo>
                    <a:pt x="206" y="37"/>
                    <a:pt x="206" y="37"/>
                    <a:pt x="190" y="21"/>
                  </a:cubicBezTo>
                  <a:cubicBezTo>
                    <a:pt x="190" y="4"/>
                    <a:pt x="173" y="4"/>
                    <a:pt x="140" y="4"/>
                  </a:cubicBezTo>
                  <a:cubicBezTo>
                    <a:pt x="133" y="2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4062125" y="27757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7" y="1"/>
                  </a:moveTo>
                  <a:cubicBezTo>
                    <a:pt x="103" y="1"/>
                    <a:pt x="67" y="17"/>
                    <a:pt x="38" y="55"/>
                  </a:cubicBezTo>
                  <a:cubicBezTo>
                    <a:pt x="0" y="109"/>
                    <a:pt x="0" y="179"/>
                    <a:pt x="38" y="229"/>
                  </a:cubicBezTo>
                  <a:cubicBezTo>
                    <a:pt x="58" y="251"/>
                    <a:pt x="82" y="260"/>
                    <a:pt x="107" y="260"/>
                  </a:cubicBezTo>
                  <a:cubicBezTo>
                    <a:pt x="141" y="260"/>
                    <a:pt x="178" y="241"/>
                    <a:pt x="207" y="212"/>
                  </a:cubicBezTo>
                  <a:cubicBezTo>
                    <a:pt x="244" y="158"/>
                    <a:pt x="244" y="76"/>
                    <a:pt x="207" y="22"/>
                  </a:cubicBezTo>
                  <a:cubicBezTo>
                    <a:pt x="186" y="9"/>
                    <a:pt x="16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4056550" y="275885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35" y="1"/>
                  </a:moveTo>
                  <a:cubicBezTo>
                    <a:pt x="126" y="1"/>
                    <a:pt x="116" y="2"/>
                    <a:pt x="104" y="8"/>
                  </a:cubicBezTo>
                  <a:cubicBezTo>
                    <a:pt x="38" y="45"/>
                    <a:pt x="1" y="111"/>
                    <a:pt x="17" y="181"/>
                  </a:cubicBezTo>
                  <a:cubicBezTo>
                    <a:pt x="38" y="214"/>
                    <a:pt x="54" y="235"/>
                    <a:pt x="71" y="251"/>
                  </a:cubicBezTo>
                  <a:cubicBezTo>
                    <a:pt x="87" y="259"/>
                    <a:pt x="105" y="263"/>
                    <a:pt x="120" y="263"/>
                  </a:cubicBezTo>
                  <a:cubicBezTo>
                    <a:pt x="136" y="263"/>
                    <a:pt x="149" y="259"/>
                    <a:pt x="157" y="251"/>
                  </a:cubicBezTo>
                  <a:cubicBezTo>
                    <a:pt x="190" y="235"/>
                    <a:pt x="207" y="214"/>
                    <a:pt x="223" y="181"/>
                  </a:cubicBezTo>
                  <a:cubicBezTo>
                    <a:pt x="244" y="148"/>
                    <a:pt x="244" y="111"/>
                    <a:pt x="244" y="78"/>
                  </a:cubicBezTo>
                  <a:cubicBezTo>
                    <a:pt x="244" y="61"/>
                    <a:pt x="223" y="45"/>
                    <a:pt x="207" y="28"/>
                  </a:cubicBezTo>
                  <a:cubicBezTo>
                    <a:pt x="207" y="28"/>
                    <a:pt x="190" y="28"/>
                    <a:pt x="190" y="8"/>
                  </a:cubicBezTo>
                  <a:cubicBezTo>
                    <a:pt x="168" y="8"/>
                    <a:pt x="154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4069025" y="27457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20" y="1"/>
                    <a:pt x="87" y="1"/>
                    <a:pt x="54" y="38"/>
                  </a:cubicBezTo>
                  <a:cubicBezTo>
                    <a:pt x="34" y="55"/>
                    <a:pt x="17" y="71"/>
                    <a:pt x="1" y="104"/>
                  </a:cubicBezTo>
                  <a:cubicBezTo>
                    <a:pt x="1" y="141"/>
                    <a:pt x="1" y="174"/>
                    <a:pt x="17" y="207"/>
                  </a:cubicBezTo>
                  <a:cubicBezTo>
                    <a:pt x="34" y="244"/>
                    <a:pt x="54" y="261"/>
                    <a:pt x="87" y="261"/>
                  </a:cubicBezTo>
                  <a:cubicBezTo>
                    <a:pt x="93" y="263"/>
                    <a:pt x="100" y="264"/>
                    <a:pt x="106" y="264"/>
                  </a:cubicBezTo>
                  <a:cubicBezTo>
                    <a:pt x="153" y="264"/>
                    <a:pt x="209" y="215"/>
                    <a:pt x="223" y="158"/>
                  </a:cubicBezTo>
                  <a:cubicBezTo>
                    <a:pt x="223" y="121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17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4066050" y="2806825"/>
              <a:ext cx="6400" cy="6300"/>
            </a:xfrm>
            <a:custGeom>
              <a:avLst/>
              <a:gdLst/>
              <a:ahLst/>
              <a:cxnLst/>
              <a:rect l="l" t="t" r="r" b="b"/>
              <a:pathLst>
                <a:path w="256" h="252" extrusionOk="0">
                  <a:moveTo>
                    <a:pt x="144" y="1"/>
                  </a:moveTo>
                  <a:cubicBezTo>
                    <a:pt x="109" y="1"/>
                    <a:pt x="71" y="18"/>
                    <a:pt x="50" y="47"/>
                  </a:cubicBezTo>
                  <a:cubicBezTo>
                    <a:pt x="0" y="101"/>
                    <a:pt x="0" y="187"/>
                    <a:pt x="50" y="220"/>
                  </a:cubicBezTo>
                  <a:cubicBezTo>
                    <a:pt x="65" y="243"/>
                    <a:pt x="89" y="252"/>
                    <a:pt x="114" y="252"/>
                  </a:cubicBezTo>
                  <a:cubicBezTo>
                    <a:pt x="149" y="252"/>
                    <a:pt x="187" y="233"/>
                    <a:pt x="206" y="204"/>
                  </a:cubicBezTo>
                  <a:cubicBezTo>
                    <a:pt x="256" y="150"/>
                    <a:pt x="256" y="68"/>
                    <a:pt x="206" y="31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4123975" y="27392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74" y="0"/>
                    <a:pt x="35" y="46"/>
                    <a:pt x="21" y="106"/>
                  </a:cubicBezTo>
                  <a:cubicBezTo>
                    <a:pt x="0" y="139"/>
                    <a:pt x="21" y="172"/>
                    <a:pt x="21" y="210"/>
                  </a:cubicBezTo>
                  <a:cubicBezTo>
                    <a:pt x="37" y="226"/>
                    <a:pt x="70" y="242"/>
                    <a:pt x="87" y="259"/>
                  </a:cubicBezTo>
                  <a:cubicBezTo>
                    <a:pt x="157" y="259"/>
                    <a:pt x="227" y="210"/>
                    <a:pt x="227" y="139"/>
                  </a:cubicBezTo>
                  <a:cubicBezTo>
                    <a:pt x="243" y="106"/>
                    <a:pt x="243" y="90"/>
                    <a:pt x="227" y="53"/>
                  </a:cubicBezTo>
                  <a:cubicBezTo>
                    <a:pt x="206" y="36"/>
                    <a:pt x="206" y="36"/>
                    <a:pt x="206" y="2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3885250" y="27603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0"/>
                  </a:moveTo>
                  <a:cubicBezTo>
                    <a:pt x="74" y="0"/>
                    <a:pt x="31" y="46"/>
                    <a:pt x="17" y="107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67" y="243"/>
                    <a:pt x="87" y="259"/>
                  </a:cubicBezTo>
                  <a:cubicBezTo>
                    <a:pt x="153" y="259"/>
                    <a:pt x="207" y="210"/>
                    <a:pt x="223" y="139"/>
                  </a:cubicBezTo>
                  <a:cubicBezTo>
                    <a:pt x="240" y="107"/>
                    <a:pt x="240" y="74"/>
                    <a:pt x="223" y="53"/>
                  </a:cubicBezTo>
                  <a:cubicBezTo>
                    <a:pt x="207" y="36"/>
                    <a:pt x="207" y="36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4" y="1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3880100" y="27903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3" y="1"/>
                  </a:moveTo>
                  <a:cubicBezTo>
                    <a:pt x="68" y="1"/>
                    <a:pt x="14" y="49"/>
                    <a:pt x="0" y="108"/>
                  </a:cubicBezTo>
                  <a:cubicBezTo>
                    <a:pt x="0" y="141"/>
                    <a:pt x="0" y="174"/>
                    <a:pt x="17" y="191"/>
                  </a:cubicBezTo>
                  <a:cubicBezTo>
                    <a:pt x="33" y="228"/>
                    <a:pt x="50" y="244"/>
                    <a:pt x="87" y="244"/>
                  </a:cubicBezTo>
                  <a:cubicBezTo>
                    <a:pt x="96" y="247"/>
                    <a:pt x="104" y="248"/>
                    <a:pt x="112" y="248"/>
                  </a:cubicBezTo>
                  <a:cubicBezTo>
                    <a:pt x="166" y="248"/>
                    <a:pt x="209" y="202"/>
                    <a:pt x="223" y="141"/>
                  </a:cubicBezTo>
                  <a:cubicBezTo>
                    <a:pt x="240" y="108"/>
                    <a:pt x="223" y="71"/>
                    <a:pt x="207" y="55"/>
                  </a:cubicBezTo>
                  <a:cubicBezTo>
                    <a:pt x="207" y="38"/>
                    <a:pt x="207" y="38"/>
                    <a:pt x="190" y="22"/>
                  </a:cubicBezTo>
                  <a:cubicBezTo>
                    <a:pt x="190" y="5"/>
                    <a:pt x="169" y="5"/>
                    <a:pt x="136" y="5"/>
                  </a:cubicBezTo>
                  <a:cubicBezTo>
                    <a:pt x="129" y="2"/>
                    <a:pt x="121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3875775" y="283775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36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0" y="101"/>
                    <a:pt x="0" y="187"/>
                    <a:pt x="33" y="220"/>
                  </a:cubicBezTo>
                  <a:cubicBezTo>
                    <a:pt x="54" y="237"/>
                    <a:pt x="70" y="237"/>
                    <a:pt x="87" y="253"/>
                  </a:cubicBezTo>
                  <a:cubicBezTo>
                    <a:pt x="120" y="253"/>
                    <a:pt x="173" y="237"/>
                    <a:pt x="206" y="204"/>
                  </a:cubicBezTo>
                  <a:cubicBezTo>
                    <a:pt x="223" y="171"/>
                    <a:pt x="239" y="117"/>
                    <a:pt x="223" y="68"/>
                  </a:cubicBezTo>
                  <a:cubicBezTo>
                    <a:pt x="223" y="47"/>
                    <a:pt x="206" y="31"/>
                    <a:pt x="206" y="31"/>
                  </a:cubicBezTo>
                  <a:cubicBezTo>
                    <a:pt x="186" y="10"/>
                    <a:pt x="161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3890000" y="27148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17"/>
                  </a:cubicBezTo>
                  <a:cubicBezTo>
                    <a:pt x="33" y="54"/>
                    <a:pt x="0" y="70"/>
                    <a:pt x="0" y="103"/>
                  </a:cubicBezTo>
                  <a:cubicBezTo>
                    <a:pt x="0" y="140"/>
                    <a:pt x="0" y="173"/>
                    <a:pt x="17" y="206"/>
                  </a:cubicBezTo>
                  <a:cubicBezTo>
                    <a:pt x="33" y="223"/>
                    <a:pt x="50" y="260"/>
                    <a:pt x="83" y="260"/>
                  </a:cubicBezTo>
                  <a:cubicBezTo>
                    <a:pt x="136" y="260"/>
                    <a:pt x="206" y="223"/>
                    <a:pt x="223" y="157"/>
                  </a:cubicBezTo>
                  <a:cubicBezTo>
                    <a:pt x="223" y="120"/>
                    <a:pt x="223" y="87"/>
                    <a:pt x="206" y="54"/>
                  </a:cubicBezTo>
                  <a:cubicBezTo>
                    <a:pt x="206" y="37"/>
                    <a:pt x="186" y="37"/>
                    <a:pt x="186" y="37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3890400" y="27294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120" y="1"/>
                    <a:pt x="104" y="1"/>
                    <a:pt x="87" y="17"/>
                  </a:cubicBezTo>
                  <a:cubicBezTo>
                    <a:pt x="50" y="34"/>
                    <a:pt x="17" y="71"/>
                    <a:pt x="17" y="120"/>
                  </a:cubicBezTo>
                  <a:cubicBezTo>
                    <a:pt x="1" y="153"/>
                    <a:pt x="17" y="190"/>
                    <a:pt x="17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6" y="261"/>
                  </a:cubicBezTo>
                  <a:cubicBezTo>
                    <a:pt x="169" y="261"/>
                    <a:pt x="209" y="216"/>
                    <a:pt x="223" y="174"/>
                  </a:cubicBezTo>
                  <a:cubicBezTo>
                    <a:pt x="223" y="153"/>
                    <a:pt x="223" y="153"/>
                    <a:pt x="240" y="153"/>
                  </a:cubicBezTo>
                  <a:cubicBezTo>
                    <a:pt x="240" y="104"/>
                    <a:pt x="223" y="71"/>
                    <a:pt x="207" y="34"/>
                  </a:cubicBezTo>
                  <a:cubicBezTo>
                    <a:pt x="19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3874525" y="2822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6" y="0"/>
                  </a:moveTo>
                  <a:cubicBezTo>
                    <a:pt x="67" y="0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6"/>
                    <a:pt x="67" y="263"/>
                    <a:pt x="83" y="263"/>
                  </a:cubicBezTo>
                  <a:cubicBezTo>
                    <a:pt x="120" y="263"/>
                    <a:pt x="153" y="263"/>
                    <a:pt x="170" y="226"/>
                  </a:cubicBezTo>
                  <a:cubicBezTo>
                    <a:pt x="207" y="210"/>
                    <a:pt x="223" y="193"/>
                    <a:pt x="223" y="160"/>
                  </a:cubicBezTo>
                  <a:cubicBezTo>
                    <a:pt x="240" y="123"/>
                    <a:pt x="223" y="90"/>
                    <a:pt x="223" y="57"/>
                  </a:cubicBezTo>
                  <a:lnTo>
                    <a:pt x="207" y="37"/>
                  </a:lnTo>
                  <a:cubicBezTo>
                    <a:pt x="186" y="20"/>
                    <a:pt x="170" y="4"/>
                    <a:pt x="153" y="4"/>
                  </a:cubicBezTo>
                  <a:cubicBezTo>
                    <a:pt x="144" y="2"/>
                    <a:pt x="135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3886900" y="28231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7" y="0"/>
                  </a:moveTo>
                  <a:cubicBezTo>
                    <a:pt x="104" y="0"/>
                    <a:pt x="73" y="19"/>
                    <a:pt x="54" y="50"/>
                  </a:cubicBezTo>
                  <a:cubicBezTo>
                    <a:pt x="1" y="99"/>
                    <a:pt x="1" y="186"/>
                    <a:pt x="54" y="239"/>
                  </a:cubicBezTo>
                  <a:cubicBezTo>
                    <a:pt x="71" y="239"/>
                    <a:pt x="71" y="256"/>
                    <a:pt x="87" y="256"/>
                  </a:cubicBezTo>
                  <a:cubicBezTo>
                    <a:pt x="100" y="260"/>
                    <a:pt x="112" y="262"/>
                    <a:pt x="123" y="262"/>
                  </a:cubicBezTo>
                  <a:cubicBezTo>
                    <a:pt x="157" y="262"/>
                    <a:pt x="182" y="243"/>
                    <a:pt x="207" y="202"/>
                  </a:cubicBezTo>
                  <a:cubicBezTo>
                    <a:pt x="244" y="169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33"/>
                  </a:cubicBezTo>
                  <a:cubicBezTo>
                    <a:pt x="186" y="10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3892575" y="2840575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15" y="1"/>
                  </a:moveTo>
                  <a:cubicBezTo>
                    <a:pt x="66" y="1"/>
                    <a:pt x="15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3" y="243"/>
                  </a:cubicBezTo>
                  <a:cubicBezTo>
                    <a:pt x="91" y="246"/>
                    <a:pt x="99" y="248"/>
                    <a:pt x="107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39" y="91"/>
                    <a:pt x="223" y="58"/>
                    <a:pt x="186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9" y="2"/>
                    <a:pt x="122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3871025" y="280812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0" y="0"/>
                  </a:moveTo>
                  <a:cubicBezTo>
                    <a:pt x="117" y="0"/>
                    <a:pt x="104" y="6"/>
                    <a:pt x="87" y="16"/>
                  </a:cubicBezTo>
                  <a:cubicBezTo>
                    <a:pt x="54" y="16"/>
                    <a:pt x="38" y="49"/>
                    <a:pt x="17" y="65"/>
                  </a:cubicBezTo>
                  <a:cubicBezTo>
                    <a:pt x="1" y="98"/>
                    <a:pt x="1" y="135"/>
                    <a:pt x="1" y="168"/>
                  </a:cubicBezTo>
                  <a:cubicBezTo>
                    <a:pt x="13" y="220"/>
                    <a:pt x="54" y="251"/>
                    <a:pt x="96" y="251"/>
                  </a:cubicBezTo>
                  <a:cubicBezTo>
                    <a:pt x="111" y="251"/>
                    <a:pt x="127" y="247"/>
                    <a:pt x="141" y="238"/>
                  </a:cubicBezTo>
                  <a:cubicBezTo>
                    <a:pt x="207" y="222"/>
                    <a:pt x="244" y="152"/>
                    <a:pt x="223" y="82"/>
                  </a:cubicBezTo>
                  <a:cubicBezTo>
                    <a:pt x="223" y="49"/>
                    <a:pt x="207" y="32"/>
                    <a:pt x="190" y="32"/>
                  </a:cubicBezTo>
                  <a:cubicBezTo>
                    <a:pt x="190" y="16"/>
                    <a:pt x="174" y="16"/>
                    <a:pt x="174" y="16"/>
                  </a:cubicBezTo>
                  <a:cubicBezTo>
                    <a:pt x="157" y="6"/>
                    <a:pt x="144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4152300" y="279292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28" y="1"/>
                  </a:moveTo>
                  <a:cubicBezTo>
                    <a:pt x="74" y="1"/>
                    <a:pt x="36" y="49"/>
                    <a:pt x="22" y="108"/>
                  </a:cubicBezTo>
                  <a:cubicBezTo>
                    <a:pt x="1" y="141"/>
                    <a:pt x="1" y="174"/>
                    <a:pt x="22" y="212"/>
                  </a:cubicBezTo>
                  <a:cubicBezTo>
                    <a:pt x="38" y="228"/>
                    <a:pt x="71" y="245"/>
                    <a:pt x="88" y="261"/>
                  </a:cubicBezTo>
                  <a:cubicBezTo>
                    <a:pt x="125" y="261"/>
                    <a:pt x="158" y="245"/>
                    <a:pt x="174" y="228"/>
                  </a:cubicBezTo>
                  <a:cubicBezTo>
                    <a:pt x="207" y="212"/>
                    <a:pt x="228" y="174"/>
                    <a:pt x="228" y="141"/>
                  </a:cubicBezTo>
                  <a:cubicBezTo>
                    <a:pt x="244" y="108"/>
                    <a:pt x="244" y="71"/>
                    <a:pt x="228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1" y="22"/>
                    <a:pt x="174" y="5"/>
                    <a:pt x="158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4136450" y="278947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1" y="0"/>
                  </a:moveTo>
                  <a:cubicBezTo>
                    <a:pt x="70" y="0"/>
                    <a:pt x="15" y="48"/>
                    <a:pt x="0" y="106"/>
                  </a:cubicBezTo>
                  <a:cubicBezTo>
                    <a:pt x="0" y="143"/>
                    <a:pt x="0" y="176"/>
                    <a:pt x="17" y="209"/>
                  </a:cubicBezTo>
                  <a:cubicBezTo>
                    <a:pt x="37" y="226"/>
                    <a:pt x="54" y="246"/>
                    <a:pt x="87" y="263"/>
                  </a:cubicBezTo>
                  <a:cubicBezTo>
                    <a:pt x="157" y="263"/>
                    <a:pt x="206" y="226"/>
                    <a:pt x="223" y="160"/>
                  </a:cubicBezTo>
                  <a:cubicBezTo>
                    <a:pt x="243" y="106"/>
                    <a:pt x="223" y="57"/>
                    <a:pt x="190" y="40"/>
                  </a:cubicBezTo>
                  <a:cubicBezTo>
                    <a:pt x="190" y="20"/>
                    <a:pt x="173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4156225" y="28075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8" y="1"/>
                  </a:moveTo>
                  <a:cubicBezTo>
                    <a:pt x="71" y="1"/>
                    <a:pt x="15" y="49"/>
                    <a:pt x="1" y="107"/>
                  </a:cubicBezTo>
                  <a:cubicBezTo>
                    <a:pt x="1" y="144"/>
                    <a:pt x="1" y="177"/>
                    <a:pt x="17" y="210"/>
                  </a:cubicBezTo>
                  <a:cubicBezTo>
                    <a:pt x="34" y="226"/>
                    <a:pt x="50" y="247"/>
                    <a:pt x="87" y="247"/>
                  </a:cubicBezTo>
                  <a:cubicBezTo>
                    <a:pt x="97" y="252"/>
                    <a:pt x="106" y="254"/>
                    <a:pt x="115" y="254"/>
                  </a:cubicBezTo>
                  <a:cubicBezTo>
                    <a:pt x="138" y="254"/>
                    <a:pt x="159" y="241"/>
                    <a:pt x="174" y="226"/>
                  </a:cubicBezTo>
                  <a:cubicBezTo>
                    <a:pt x="207" y="210"/>
                    <a:pt x="223" y="177"/>
                    <a:pt x="223" y="144"/>
                  </a:cubicBezTo>
                  <a:cubicBezTo>
                    <a:pt x="240" y="107"/>
                    <a:pt x="223" y="74"/>
                    <a:pt x="207" y="57"/>
                  </a:cubicBezTo>
                  <a:cubicBezTo>
                    <a:pt x="207" y="41"/>
                    <a:pt x="207" y="41"/>
                    <a:pt x="190" y="20"/>
                  </a:cubicBezTo>
                  <a:cubicBezTo>
                    <a:pt x="190" y="4"/>
                    <a:pt x="174" y="4"/>
                    <a:pt x="137" y="4"/>
                  </a:cubicBezTo>
                  <a:cubicBezTo>
                    <a:pt x="131" y="2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4197875" y="2752325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47" y="1"/>
                  </a:moveTo>
                  <a:cubicBezTo>
                    <a:pt x="133" y="1"/>
                    <a:pt x="120" y="5"/>
                    <a:pt x="103" y="13"/>
                  </a:cubicBezTo>
                  <a:cubicBezTo>
                    <a:pt x="33" y="30"/>
                    <a:pt x="0" y="116"/>
                    <a:pt x="17" y="166"/>
                  </a:cubicBezTo>
                  <a:cubicBezTo>
                    <a:pt x="33" y="203"/>
                    <a:pt x="54" y="236"/>
                    <a:pt x="70" y="252"/>
                  </a:cubicBezTo>
                  <a:lnTo>
                    <a:pt x="157" y="252"/>
                  </a:lnTo>
                  <a:cubicBezTo>
                    <a:pt x="223" y="219"/>
                    <a:pt x="260" y="149"/>
                    <a:pt x="239" y="83"/>
                  </a:cubicBezTo>
                  <a:cubicBezTo>
                    <a:pt x="239" y="63"/>
                    <a:pt x="223" y="46"/>
                    <a:pt x="206" y="30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60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3886900" y="277590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38" y="1"/>
                  </a:moveTo>
                  <a:cubicBezTo>
                    <a:pt x="105" y="1"/>
                    <a:pt x="73" y="19"/>
                    <a:pt x="54" y="47"/>
                  </a:cubicBezTo>
                  <a:cubicBezTo>
                    <a:pt x="1" y="101"/>
                    <a:pt x="1" y="188"/>
                    <a:pt x="54" y="221"/>
                  </a:cubicBezTo>
                  <a:cubicBezTo>
                    <a:pt x="68" y="243"/>
                    <a:pt x="88" y="252"/>
                    <a:pt x="110" y="252"/>
                  </a:cubicBezTo>
                  <a:cubicBezTo>
                    <a:pt x="142" y="252"/>
                    <a:pt x="178" y="233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86" y="10"/>
                    <a:pt x="162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4200450" y="2771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2" y="1"/>
                  </a:moveTo>
                  <a:cubicBezTo>
                    <a:pt x="101" y="1"/>
                    <a:pt x="72" y="14"/>
                    <a:pt x="54" y="43"/>
                  </a:cubicBezTo>
                  <a:cubicBezTo>
                    <a:pt x="0" y="109"/>
                    <a:pt x="0" y="179"/>
                    <a:pt x="54" y="233"/>
                  </a:cubicBezTo>
                  <a:cubicBezTo>
                    <a:pt x="68" y="247"/>
                    <a:pt x="90" y="256"/>
                    <a:pt x="114" y="256"/>
                  </a:cubicBezTo>
                  <a:cubicBezTo>
                    <a:pt x="145" y="256"/>
                    <a:pt x="179" y="242"/>
                    <a:pt x="207" y="212"/>
                  </a:cubicBezTo>
                  <a:cubicBezTo>
                    <a:pt x="240" y="146"/>
                    <a:pt x="240" y="76"/>
                    <a:pt x="207" y="27"/>
                  </a:cubicBezTo>
                  <a:cubicBezTo>
                    <a:pt x="184" y="10"/>
                    <a:pt x="157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3872775" y="2773600"/>
              <a:ext cx="5600" cy="6175"/>
            </a:xfrm>
            <a:custGeom>
              <a:avLst/>
              <a:gdLst/>
              <a:ahLst/>
              <a:cxnLst/>
              <a:rect l="l" t="t" r="r" b="b"/>
              <a:pathLst>
                <a:path w="224" h="247" extrusionOk="0">
                  <a:moveTo>
                    <a:pt x="116" y="0"/>
                  </a:moveTo>
                  <a:cubicBezTo>
                    <a:pt x="70" y="0"/>
                    <a:pt x="15" y="45"/>
                    <a:pt x="1" y="106"/>
                  </a:cubicBezTo>
                  <a:cubicBezTo>
                    <a:pt x="1" y="139"/>
                    <a:pt x="1" y="176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5" y="245"/>
                    <a:pt x="102" y="247"/>
                    <a:pt x="110" y="247"/>
                  </a:cubicBezTo>
                  <a:cubicBezTo>
                    <a:pt x="156" y="247"/>
                    <a:pt x="209" y="199"/>
                    <a:pt x="223" y="139"/>
                  </a:cubicBezTo>
                  <a:cubicBezTo>
                    <a:pt x="223" y="106"/>
                    <a:pt x="223" y="73"/>
                    <a:pt x="207" y="36"/>
                  </a:cubicBezTo>
                  <a:cubicBezTo>
                    <a:pt x="207" y="36"/>
                    <a:pt x="207" y="20"/>
                    <a:pt x="190" y="20"/>
                  </a:cubicBezTo>
                  <a:cubicBezTo>
                    <a:pt x="174" y="3"/>
                    <a:pt x="153" y="3"/>
                    <a:pt x="137" y="3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4158800" y="27788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53" y="0"/>
                  </a:moveTo>
                  <a:cubicBezTo>
                    <a:pt x="104" y="0"/>
                    <a:pt x="34" y="54"/>
                    <a:pt x="17" y="120"/>
                  </a:cubicBezTo>
                  <a:cubicBezTo>
                    <a:pt x="1" y="190"/>
                    <a:pt x="50" y="260"/>
                    <a:pt x="104" y="260"/>
                  </a:cubicBezTo>
                  <a:cubicBezTo>
                    <a:pt x="137" y="260"/>
                    <a:pt x="174" y="260"/>
                    <a:pt x="190" y="240"/>
                  </a:cubicBezTo>
                  <a:cubicBezTo>
                    <a:pt x="223" y="223"/>
                    <a:pt x="240" y="190"/>
                    <a:pt x="240" y="157"/>
                  </a:cubicBezTo>
                  <a:cubicBezTo>
                    <a:pt x="256" y="120"/>
                    <a:pt x="240" y="87"/>
                    <a:pt x="223" y="54"/>
                  </a:cubicBezTo>
                  <a:cubicBezTo>
                    <a:pt x="223" y="54"/>
                    <a:pt x="223" y="33"/>
                    <a:pt x="207" y="33"/>
                  </a:cubicBezTo>
                  <a:cubicBezTo>
                    <a:pt x="190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4228800" y="27579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40" y="0"/>
                  </a:moveTo>
                  <a:cubicBezTo>
                    <a:pt x="125" y="0"/>
                    <a:pt x="112" y="5"/>
                    <a:pt x="103" y="13"/>
                  </a:cubicBezTo>
                  <a:cubicBezTo>
                    <a:pt x="33" y="29"/>
                    <a:pt x="0" y="116"/>
                    <a:pt x="17" y="186"/>
                  </a:cubicBezTo>
                  <a:cubicBezTo>
                    <a:pt x="33" y="203"/>
                    <a:pt x="54" y="235"/>
                    <a:pt x="70" y="252"/>
                  </a:cubicBezTo>
                  <a:cubicBezTo>
                    <a:pt x="87" y="262"/>
                    <a:pt x="103" y="267"/>
                    <a:pt x="118" y="267"/>
                  </a:cubicBezTo>
                  <a:cubicBezTo>
                    <a:pt x="133" y="267"/>
                    <a:pt x="147" y="262"/>
                    <a:pt x="157" y="252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49"/>
                    <a:pt x="239" y="116"/>
                    <a:pt x="239" y="83"/>
                  </a:cubicBezTo>
                  <a:cubicBezTo>
                    <a:pt x="223" y="66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5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3855150" y="280192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16" y="1"/>
                  </a:moveTo>
                  <a:cubicBezTo>
                    <a:pt x="70" y="1"/>
                    <a:pt x="15" y="46"/>
                    <a:pt x="1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54" y="243"/>
                    <a:pt x="87" y="264"/>
                  </a:cubicBezTo>
                  <a:cubicBezTo>
                    <a:pt x="104" y="264"/>
                    <a:pt x="137" y="243"/>
                    <a:pt x="174" y="227"/>
                  </a:cubicBezTo>
                  <a:cubicBezTo>
                    <a:pt x="190" y="210"/>
                    <a:pt x="207" y="177"/>
                    <a:pt x="223" y="140"/>
                  </a:cubicBezTo>
                  <a:cubicBezTo>
                    <a:pt x="223" y="107"/>
                    <a:pt x="223" y="74"/>
                    <a:pt x="207" y="58"/>
                  </a:cubicBezTo>
                  <a:cubicBezTo>
                    <a:pt x="207" y="37"/>
                    <a:pt x="190" y="37"/>
                    <a:pt x="190" y="21"/>
                  </a:cubicBezTo>
                  <a:cubicBezTo>
                    <a:pt x="174" y="21"/>
                    <a:pt x="157" y="4"/>
                    <a:pt x="137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3851350" y="278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83" y="1"/>
                    <a:pt x="17" y="38"/>
                    <a:pt x="0" y="104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120" y="260"/>
                    <a:pt x="136" y="260"/>
                    <a:pt x="169" y="227"/>
                  </a:cubicBezTo>
                  <a:cubicBezTo>
                    <a:pt x="206" y="207"/>
                    <a:pt x="223" y="190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69" y="2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3860725" y="2710375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25" y="0"/>
                  </a:moveTo>
                  <a:cubicBezTo>
                    <a:pt x="102" y="0"/>
                    <a:pt x="82" y="14"/>
                    <a:pt x="70" y="26"/>
                  </a:cubicBezTo>
                  <a:cubicBezTo>
                    <a:pt x="37" y="42"/>
                    <a:pt x="17" y="75"/>
                    <a:pt x="17" y="112"/>
                  </a:cubicBezTo>
                  <a:cubicBezTo>
                    <a:pt x="0" y="145"/>
                    <a:pt x="17" y="178"/>
                    <a:pt x="37" y="195"/>
                  </a:cubicBezTo>
                  <a:cubicBezTo>
                    <a:pt x="54" y="232"/>
                    <a:pt x="70" y="248"/>
                    <a:pt x="103" y="248"/>
                  </a:cubicBezTo>
                  <a:cubicBezTo>
                    <a:pt x="110" y="250"/>
                    <a:pt x="118" y="251"/>
                    <a:pt x="125" y="251"/>
                  </a:cubicBezTo>
                  <a:cubicBezTo>
                    <a:pt x="173" y="251"/>
                    <a:pt x="226" y="206"/>
                    <a:pt x="244" y="145"/>
                  </a:cubicBezTo>
                  <a:cubicBezTo>
                    <a:pt x="244" y="112"/>
                    <a:pt x="244" y="75"/>
                    <a:pt x="223" y="59"/>
                  </a:cubicBezTo>
                  <a:cubicBezTo>
                    <a:pt x="223" y="42"/>
                    <a:pt x="206" y="42"/>
                    <a:pt x="206" y="26"/>
                  </a:cubicBezTo>
                  <a:cubicBezTo>
                    <a:pt x="190" y="9"/>
                    <a:pt x="173" y="9"/>
                    <a:pt x="157" y="9"/>
                  </a:cubicBezTo>
                  <a:cubicBezTo>
                    <a:pt x="146" y="3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3838450" y="273542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67" y="1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1" y="190"/>
                  </a:lnTo>
                  <a:cubicBezTo>
                    <a:pt x="13" y="229"/>
                    <a:pt x="51" y="257"/>
                    <a:pt x="91" y="257"/>
                  </a:cubicBezTo>
                  <a:cubicBezTo>
                    <a:pt x="106" y="257"/>
                    <a:pt x="122" y="253"/>
                    <a:pt x="137" y="244"/>
                  </a:cubicBezTo>
                  <a:cubicBezTo>
                    <a:pt x="186" y="223"/>
                    <a:pt x="223" y="141"/>
                    <a:pt x="207" y="87"/>
                  </a:cubicBezTo>
                  <a:cubicBezTo>
                    <a:pt x="207" y="54"/>
                    <a:pt x="186" y="38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04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233950" y="2773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1" y="0"/>
                  </a:moveTo>
                  <a:cubicBezTo>
                    <a:pt x="97" y="0"/>
                    <a:pt x="63" y="13"/>
                    <a:pt x="33" y="40"/>
                  </a:cubicBezTo>
                  <a:cubicBezTo>
                    <a:pt x="33" y="56"/>
                    <a:pt x="17" y="77"/>
                    <a:pt x="17" y="110"/>
                  </a:cubicBezTo>
                  <a:cubicBezTo>
                    <a:pt x="0" y="143"/>
                    <a:pt x="17" y="196"/>
                    <a:pt x="54" y="229"/>
                  </a:cubicBezTo>
                  <a:cubicBezTo>
                    <a:pt x="64" y="249"/>
                    <a:pt x="85" y="257"/>
                    <a:pt x="108" y="257"/>
                  </a:cubicBezTo>
                  <a:cubicBezTo>
                    <a:pt x="124" y="257"/>
                    <a:pt x="142" y="253"/>
                    <a:pt x="157" y="246"/>
                  </a:cubicBezTo>
                  <a:cubicBezTo>
                    <a:pt x="173" y="229"/>
                    <a:pt x="190" y="229"/>
                    <a:pt x="206" y="213"/>
                  </a:cubicBezTo>
                  <a:cubicBezTo>
                    <a:pt x="239" y="143"/>
                    <a:pt x="239" y="77"/>
                    <a:pt x="206" y="23"/>
                  </a:cubicBezTo>
                  <a:cubicBezTo>
                    <a:pt x="184" y="8"/>
                    <a:pt x="158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3895550" y="2689975"/>
              <a:ext cx="2600" cy="1250"/>
            </a:xfrm>
            <a:custGeom>
              <a:avLst/>
              <a:gdLst/>
              <a:ahLst/>
              <a:cxnLst/>
              <a:rect l="l" t="t" r="r" b="b"/>
              <a:pathLst>
                <a:path w="104" h="50" extrusionOk="0">
                  <a:moveTo>
                    <a:pt x="1" y="0"/>
                  </a:moveTo>
                  <a:cubicBezTo>
                    <a:pt x="1" y="1"/>
                    <a:pt x="1" y="17"/>
                    <a:pt x="17" y="17"/>
                  </a:cubicBezTo>
                  <a:cubicBezTo>
                    <a:pt x="34" y="33"/>
                    <a:pt x="50" y="50"/>
                    <a:pt x="67" y="50"/>
                  </a:cubicBezTo>
                  <a:lnTo>
                    <a:pt x="104" y="50"/>
                  </a:lnTo>
                  <a:cubicBezTo>
                    <a:pt x="67" y="33"/>
                    <a:pt x="34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205600" y="272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38"/>
                    <a:pt x="1" y="104"/>
                    <a:pt x="17" y="174"/>
                  </a:cubicBezTo>
                  <a:cubicBezTo>
                    <a:pt x="34" y="207"/>
                    <a:pt x="54" y="228"/>
                    <a:pt x="71" y="244"/>
                  </a:cubicBezTo>
                  <a:cubicBezTo>
                    <a:pt x="87" y="252"/>
                    <a:pt x="104" y="256"/>
                    <a:pt x="119" y="256"/>
                  </a:cubicBezTo>
                  <a:cubicBezTo>
                    <a:pt x="133" y="256"/>
                    <a:pt x="147" y="252"/>
                    <a:pt x="157" y="244"/>
                  </a:cubicBezTo>
                  <a:cubicBezTo>
                    <a:pt x="190" y="228"/>
                    <a:pt x="207" y="207"/>
                    <a:pt x="223" y="174"/>
                  </a:cubicBezTo>
                  <a:cubicBezTo>
                    <a:pt x="240" y="141"/>
                    <a:pt x="240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cubicBezTo>
                    <a:pt x="207" y="21"/>
                    <a:pt x="190" y="2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208600" y="27392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19" y="0"/>
                  </a:moveTo>
                  <a:cubicBezTo>
                    <a:pt x="69" y="0"/>
                    <a:pt x="14" y="46"/>
                    <a:pt x="0" y="106"/>
                  </a:cubicBezTo>
                  <a:cubicBezTo>
                    <a:pt x="0" y="139"/>
                    <a:pt x="0" y="172"/>
                    <a:pt x="17" y="210"/>
                  </a:cubicBezTo>
                  <a:cubicBezTo>
                    <a:pt x="37" y="226"/>
                    <a:pt x="54" y="242"/>
                    <a:pt x="87" y="259"/>
                  </a:cubicBezTo>
                  <a:cubicBezTo>
                    <a:pt x="140" y="259"/>
                    <a:pt x="206" y="226"/>
                    <a:pt x="223" y="139"/>
                  </a:cubicBezTo>
                  <a:cubicBezTo>
                    <a:pt x="223" y="106"/>
                    <a:pt x="223" y="90"/>
                    <a:pt x="206" y="53"/>
                  </a:cubicBezTo>
                  <a:cubicBezTo>
                    <a:pt x="206" y="36"/>
                    <a:pt x="190" y="36"/>
                    <a:pt x="190" y="36"/>
                  </a:cubicBezTo>
                  <a:cubicBezTo>
                    <a:pt x="173" y="20"/>
                    <a:pt x="157" y="3"/>
                    <a:pt x="140" y="3"/>
                  </a:cubicBezTo>
                  <a:cubicBezTo>
                    <a:pt x="133" y="1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3899375" y="27662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5" y="1"/>
                  </a:moveTo>
                  <a:cubicBezTo>
                    <a:pt x="103" y="1"/>
                    <a:pt x="67" y="18"/>
                    <a:pt x="37" y="59"/>
                  </a:cubicBezTo>
                  <a:cubicBezTo>
                    <a:pt x="0" y="109"/>
                    <a:pt x="0" y="179"/>
                    <a:pt x="37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190" y="22"/>
                  </a:cubicBezTo>
                  <a:cubicBezTo>
                    <a:pt x="177" y="9"/>
                    <a:pt x="157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3895150" y="27918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4" y="1"/>
                  </a:moveTo>
                  <a:cubicBezTo>
                    <a:pt x="119" y="1"/>
                    <a:pt x="101" y="5"/>
                    <a:pt x="83" y="13"/>
                  </a:cubicBezTo>
                  <a:cubicBezTo>
                    <a:pt x="33" y="30"/>
                    <a:pt x="0" y="116"/>
                    <a:pt x="17" y="186"/>
                  </a:cubicBezTo>
                  <a:cubicBezTo>
                    <a:pt x="31" y="228"/>
                    <a:pt x="67" y="261"/>
                    <a:pt x="120" y="261"/>
                  </a:cubicBezTo>
                  <a:cubicBezTo>
                    <a:pt x="130" y="261"/>
                    <a:pt x="141" y="259"/>
                    <a:pt x="153" y="257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6" y="30"/>
                    <a:pt x="186" y="13"/>
                    <a:pt x="169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3900700" y="2827475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29" y="0"/>
                  </a:moveTo>
                  <a:cubicBezTo>
                    <a:pt x="116" y="0"/>
                    <a:pt x="104" y="5"/>
                    <a:pt x="88" y="13"/>
                  </a:cubicBezTo>
                  <a:cubicBezTo>
                    <a:pt x="50" y="29"/>
                    <a:pt x="34" y="46"/>
                    <a:pt x="17" y="83"/>
                  </a:cubicBezTo>
                  <a:cubicBezTo>
                    <a:pt x="1" y="116"/>
                    <a:pt x="1" y="149"/>
                    <a:pt x="1" y="169"/>
                  </a:cubicBezTo>
                  <a:cubicBezTo>
                    <a:pt x="17" y="202"/>
                    <a:pt x="34" y="235"/>
                    <a:pt x="67" y="252"/>
                  </a:cubicBezTo>
                  <a:lnTo>
                    <a:pt x="154" y="252"/>
                  </a:lnTo>
                  <a:cubicBezTo>
                    <a:pt x="207" y="219"/>
                    <a:pt x="240" y="149"/>
                    <a:pt x="224" y="83"/>
                  </a:cubicBezTo>
                  <a:cubicBezTo>
                    <a:pt x="224" y="66"/>
                    <a:pt x="207" y="46"/>
                    <a:pt x="191" y="29"/>
                  </a:cubicBezTo>
                  <a:cubicBezTo>
                    <a:pt x="191" y="29"/>
                    <a:pt x="191" y="13"/>
                    <a:pt x="170" y="13"/>
                  </a:cubicBezTo>
                  <a:cubicBezTo>
                    <a:pt x="154" y="5"/>
                    <a:pt x="141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212925" y="27573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20" y="1"/>
                  </a:moveTo>
                  <a:cubicBezTo>
                    <a:pt x="70" y="1"/>
                    <a:pt x="17" y="50"/>
                    <a:pt x="0" y="104"/>
                  </a:cubicBezTo>
                  <a:cubicBezTo>
                    <a:pt x="0" y="137"/>
                    <a:pt x="0" y="170"/>
                    <a:pt x="17" y="207"/>
                  </a:cubicBezTo>
                  <a:cubicBezTo>
                    <a:pt x="33" y="224"/>
                    <a:pt x="50" y="240"/>
                    <a:pt x="87" y="256"/>
                  </a:cubicBezTo>
                  <a:cubicBezTo>
                    <a:pt x="136" y="256"/>
                    <a:pt x="206" y="207"/>
                    <a:pt x="223" y="137"/>
                  </a:cubicBezTo>
                  <a:lnTo>
                    <a:pt x="223" y="104"/>
                  </a:lnTo>
                  <a:cubicBezTo>
                    <a:pt x="223" y="67"/>
                    <a:pt x="206" y="50"/>
                    <a:pt x="190" y="17"/>
                  </a:cubicBezTo>
                  <a:cubicBezTo>
                    <a:pt x="173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3885250" y="28063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104" y="0"/>
                    <a:pt x="87" y="17"/>
                    <a:pt x="50" y="33"/>
                  </a:cubicBezTo>
                  <a:cubicBezTo>
                    <a:pt x="34" y="50"/>
                    <a:pt x="17" y="87"/>
                    <a:pt x="1" y="120"/>
                  </a:cubicBezTo>
                  <a:cubicBezTo>
                    <a:pt x="1" y="153"/>
                    <a:pt x="1" y="190"/>
                    <a:pt x="17" y="206"/>
                  </a:cubicBezTo>
                  <a:cubicBezTo>
                    <a:pt x="34" y="239"/>
                    <a:pt x="50" y="256"/>
                    <a:pt x="87" y="256"/>
                  </a:cubicBezTo>
                  <a:cubicBezTo>
                    <a:pt x="94" y="258"/>
                    <a:pt x="100" y="259"/>
                    <a:pt x="107" y="259"/>
                  </a:cubicBezTo>
                  <a:cubicBezTo>
                    <a:pt x="154" y="259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3899775" y="28100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1" y="1"/>
                  </a:moveTo>
                  <a:cubicBezTo>
                    <a:pt x="72" y="1"/>
                    <a:pt x="19" y="49"/>
                    <a:pt x="1" y="107"/>
                  </a:cubicBezTo>
                  <a:cubicBezTo>
                    <a:pt x="1" y="144"/>
                    <a:pt x="1" y="193"/>
                    <a:pt x="21" y="210"/>
                  </a:cubicBezTo>
                  <a:cubicBezTo>
                    <a:pt x="38" y="226"/>
                    <a:pt x="71" y="247"/>
                    <a:pt x="87" y="264"/>
                  </a:cubicBezTo>
                  <a:cubicBezTo>
                    <a:pt x="125" y="264"/>
                    <a:pt x="158" y="247"/>
                    <a:pt x="174" y="226"/>
                  </a:cubicBezTo>
                  <a:cubicBezTo>
                    <a:pt x="207" y="210"/>
                    <a:pt x="228" y="177"/>
                    <a:pt x="228" y="144"/>
                  </a:cubicBezTo>
                  <a:cubicBezTo>
                    <a:pt x="244" y="107"/>
                    <a:pt x="228" y="74"/>
                    <a:pt x="207" y="57"/>
                  </a:cubicBezTo>
                  <a:cubicBezTo>
                    <a:pt x="207" y="41"/>
                    <a:pt x="207" y="41"/>
                    <a:pt x="191" y="20"/>
                  </a:cubicBezTo>
                  <a:cubicBezTo>
                    <a:pt x="174" y="4"/>
                    <a:pt x="158" y="4"/>
                    <a:pt x="141" y="4"/>
                  </a:cubicBezTo>
                  <a:cubicBezTo>
                    <a:pt x="134" y="2"/>
                    <a:pt x="128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158400" y="2824625"/>
              <a:ext cx="5575" cy="6250"/>
            </a:xfrm>
            <a:custGeom>
              <a:avLst/>
              <a:gdLst/>
              <a:ahLst/>
              <a:cxnLst/>
              <a:rect l="l" t="t" r="r" b="b"/>
              <a:pathLst>
                <a:path w="223" h="250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33" y="40"/>
                    <a:pt x="17" y="77"/>
                    <a:pt x="0" y="110"/>
                  </a:cubicBezTo>
                  <a:cubicBezTo>
                    <a:pt x="0" y="143"/>
                    <a:pt x="0" y="180"/>
                    <a:pt x="17" y="197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3" y="249"/>
                    <a:pt x="100" y="250"/>
                    <a:pt x="107" y="250"/>
                  </a:cubicBezTo>
                  <a:cubicBezTo>
                    <a:pt x="154" y="250"/>
                    <a:pt x="209" y="204"/>
                    <a:pt x="223" y="143"/>
                  </a:cubicBezTo>
                  <a:cubicBezTo>
                    <a:pt x="223" y="110"/>
                    <a:pt x="223" y="77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69" y="7"/>
                    <a:pt x="153" y="7"/>
                    <a:pt x="136" y="7"/>
                  </a:cubicBez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156225" y="27461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0"/>
                  </a:moveTo>
                  <a:cubicBezTo>
                    <a:pt x="87" y="21"/>
                    <a:pt x="50" y="38"/>
                    <a:pt x="34" y="54"/>
                  </a:cubicBezTo>
                  <a:cubicBezTo>
                    <a:pt x="17" y="71"/>
                    <a:pt x="17" y="104"/>
                    <a:pt x="1" y="141"/>
                  </a:cubicBezTo>
                  <a:cubicBezTo>
                    <a:pt x="1" y="174"/>
                    <a:pt x="17" y="207"/>
                    <a:pt x="34" y="227"/>
                  </a:cubicBezTo>
                  <a:cubicBezTo>
                    <a:pt x="56" y="248"/>
                    <a:pt x="80" y="257"/>
                    <a:pt x="104" y="257"/>
                  </a:cubicBezTo>
                  <a:cubicBezTo>
                    <a:pt x="140" y="257"/>
                    <a:pt x="175" y="238"/>
                    <a:pt x="207" y="207"/>
                  </a:cubicBezTo>
                  <a:cubicBezTo>
                    <a:pt x="240" y="157"/>
                    <a:pt x="240" y="71"/>
                    <a:pt x="207" y="38"/>
                  </a:cubicBezTo>
                  <a:cubicBezTo>
                    <a:pt x="174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150675" y="27302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66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9" y="263"/>
                    <a:pt x="223" y="215"/>
                    <a:pt x="223" y="157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157975" y="2762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3" y="1"/>
                    <a:pt x="34" y="50"/>
                    <a:pt x="17" y="120"/>
                  </a:cubicBezTo>
                  <a:cubicBezTo>
                    <a:pt x="1" y="153"/>
                    <a:pt x="17" y="190"/>
                    <a:pt x="34" y="207"/>
                  </a:cubicBezTo>
                  <a:cubicBezTo>
                    <a:pt x="34" y="240"/>
                    <a:pt x="67" y="256"/>
                    <a:pt x="104" y="256"/>
                  </a:cubicBezTo>
                  <a:cubicBezTo>
                    <a:pt x="111" y="259"/>
                    <a:pt x="119" y="261"/>
                    <a:pt x="127" y="261"/>
                  </a:cubicBezTo>
                  <a:cubicBezTo>
                    <a:pt x="173" y="261"/>
                    <a:pt x="226" y="213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163950" y="2730550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44" y="1"/>
                  </a:moveTo>
                  <a:cubicBezTo>
                    <a:pt x="114" y="1"/>
                    <a:pt x="80" y="14"/>
                    <a:pt x="50" y="43"/>
                  </a:cubicBezTo>
                  <a:cubicBezTo>
                    <a:pt x="1" y="109"/>
                    <a:pt x="17" y="179"/>
                    <a:pt x="50" y="233"/>
                  </a:cubicBezTo>
                  <a:cubicBezTo>
                    <a:pt x="71" y="249"/>
                    <a:pt x="87" y="249"/>
                    <a:pt x="104" y="249"/>
                  </a:cubicBezTo>
                  <a:cubicBezTo>
                    <a:pt x="113" y="254"/>
                    <a:pt x="123" y="256"/>
                    <a:pt x="133" y="256"/>
                  </a:cubicBezTo>
                  <a:cubicBezTo>
                    <a:pt x="163" y="256"/>
                    <a:pt x="195" y="240"/>
                    <a:pt x="207" y="212"/>
                  </a:cubicBezTo>
                  <a:cubicBezTo>
                    <a:pt x="240" y="163"/>
                    <a:pt x="256" y="109"/>
                    <a:pt x="240" y="76"/>
                  </a:cubicBezTo>
                  <a:cubicBezTo>
                    <a:pt x="240" y="60"/>
                    <a:pt x="224" y="43"/>
                    <a:pt x="207" y="27"/>
                  </a:cubicBezTo>
                  <a:cubicBezTo>
                    <a:pt x="192" y="10"/>
                    <a:pt x="16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190975" y="2720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24" y="1"/>
                    <a:pt x="87" y="1"/>
                    <a:pt x="54" y="21"/>
                  </a:cubicBezTo>
                  <a:cubicBezTo>
                    <a:pt x="37" y="38"/>
                    <a:pt x="21" y="71"/>
                    <a:pt x="0" y="104"/>
                  </a:cubicBezTo>
                  <a:cubicBezTo>
                    <a:pt x="0" y="141"/>
                    <a:pt x="0" y="174"/>
                    <a:pt x="21" y="207"/>
                  </a:cubicBezTo>
                  <a:cubicBezTo>
                    <a:pt x="37" y="228"/>
                    <a:pt x="54" y="244"/>
                    <a:pt x="87" y="260"/>
                  </a:cubicBezTo>
                  <a:cubicBezTo>
                    <a:pt x="157" y="260"/>
                    <a:pt x="206" y="207"/>
                    <a:pt x="227" y="141"/>
                  </a:cubicBezTo>
                  <a:cubicBezTo>
                    <a:pt x="243" y="104"/>
                    <a:pt x="227" y="71"/>
                    <a:pt x="206" y="54"/>
                  </a:cubicBezTo>
                  <a:cubicBezTo>
                    <a:pt x="206" y="38"/>
                    <a:pt x="206" y="38"/>
                    <a:pt x="190" y="21"/>
                  </a:cubicBezTo>
                  <a:cubicBezTo>
                    <a:pt x="190" y="2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162200" y="27157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120" y="0"/>
                    <a:pt x="87" y="17"/>
                    <a:pt x="54" y="33"/>
                  </a:cubicBezTo>
                  <a:cubicBezTo>
                    <a:pt x="38" y="50"/>
                    <a:pt x="17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8" y="239"/>
                    <a:pt x="54" y="256"/>
                    <a:pt x="87" y="256"/>
                  </a:cubicBezTo>
                  <a:cubicBezTo>
                    <a:pt x="97" y="258"/>
                    <a:pt x="105" y="259"/>
                    <a:pt x="114" y="259"/>
                  </a:cubicBezTo>
                  <a:cubicBezTo>
                    <a:pt x="170" y="259"/>
                    <a:pt x="209" y="214"/>
                    <a:pt x="223" y="153"/>
                  </a:cubicBezTo>
                  <a:cubicBezTo>
                    <a:pt x="223" y="120"/>
                    <a:pt x="223" y="83"/>
                    <a:pt x="207" y="50"/>
                  </a:cubicBezTo>
                  <a:cubicBezTo>
                    <a:pt x="207" y="50"/>
                    <a:pt x="207" y="33"/>
                    <a:pt x="190" y="33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148075" y="2839425"/>
              <a:ext cx="5600" cy="6075"/>
            </a:xfrm>
            <a:custGeom>
              <a:avLst/>
              <a:gdLst/>
              <a:ahLst/>
              <a:cxnLst/>
              <a:rect l="l" t="t" r="r" b="b"/>
              <a:pathLst>
                <a:path w="224" h="243" extrusionOk="0">
                  <a:moveTo>
                    <a:pt x="121" y="1"/>
                  </a:moveTo>
                  <a:cubicBezTo>
                    <a:pt x="67" y="1"/>
                    <a:pt x="17" y="34"/>
                    <a:pt x="1" y="104"/>
                  </a:cubicBezTo>
                  <a:cubicBezTo>
                    <a:pt x="1" y="137"/>
                    <a:pt x="1" y="170"/>
                    <a:pt x="17" y="186"/>
                  </a:cubicBezTo>
                  <a:cubicBezTo>
                    <a:pt x="34" y="223"/>
                    <a:pt x="50" y="240"/>
                    <a:pt x="88" y="240"/>
                  </a:cubicBezTo>
                  <a:cubicBezTo>
                    <a:pt x="94" y="242"/>
                    <a:pt x="101" y="243"/>
                    <a:pt x="108" y="243"/>
                  </a:cubicBezTo>
                  <a:cubicBezTo>
                    <a:pt x="154" y="243"/>
                    <a:pt x="209" y="198"/>
                    <a:pt x="224" y="137"/>
                  </a:cubicBezTo>
                  <a:lnTo>
                    <a:pt x="224" y="104"/>
                  </a:lnTo>
                  <a:cubicBezTo>
                    <a:pt x="224" y="67"/>
                    <a:pt x="207" y="34"/>
                    <a:pt x="191" y="17"/>
                  </a:cubicBezTo>
                  <a:cubicBezTo>
                    <a:pt x="170" y="1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140775" y="28047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35"/>
                    <a:pt x="70" y="256"/>
                  </a:cubicBezTo>
                  <a:cubicBezTo>
                    <a:pt x="87" y="264"/>
                    <a:pt x="99" y="268"/>
                    <a:pt x="112" y="268"/>
                  </a:cubicBezTo>
                  <a:cubicBezTo>
                    <a:pt x="124" y="268"/>
                    <a:pt x="136" y="264"/>
                    <a:pt x="153" y="256"/>
                  </a:cubicBezTo>
                  <a:cubicBezTo>
                    <a:pt x="190" y="235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6"/>
                    <a:pt x="223" y="50"/>
                    <a:pt x="206" y="29"/>
                  </a:cubicBezTo>
                  <a:lnTo>
                    <a:pt x="190" y="13"/>
                  </a:lnTo>
                  <a:cubicBezTo>
                    <a:pt x="171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143350" y="27153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3" y="1"/>
                  </a:moveTo>
                  <a:cubicBezTo>
                    <a:pt x="99" y="1"/>
                    <a:pt x="64" y="19"/>
                    <a:pt x="33" y="50"/>
                  </a:cubicBezTo>
                  <a:cubicBezTo>
                    <a:pt x="0" y="100"/>
                    <a:pt x="0" y="186"/>
                    <a:pt x="50" y="223"/>
                  </a:cubicBezTo>
                  <a:cubicBezTo>
                    <a:pt x="65" y="244"/>
                    <a:pt x="85" y="253"/>
                    <a:pt x="107" y="253"/>
                  </a:cubicBezTo>
                  <a:cubicBezTo>
                    <a:pt x="139" y="253"/>
                    <a:pt x="175" y="234"/>
                    <a:pt x="206" y="203"/>
                  </a:cubicBezTo>
                  <a:cubicBezTo>
                    <a:pt x="239" y="153"/>
                    <a:pt x="239" y="67"/>
                    <a:pt x="206" y="34"/>
                  </a:cubicBezTo>
                  <a:cubicBezTo>
                    <a:pt x="184" y="11"/>
                    <a:pt x="159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4140775" y="2695950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03" y="1"/>
                  </a:moveTo>
                  <a:cubicBezTo>
                    <a:pt x="33" y="34"/>
                    <a:pt x="0" y="104"/>
                    <a:pt x="17" y="174"/>
                  </a:cubicBezTo>
                  <a:cubicBezTo>
                    <a:pt x="33" y="207"/>
                    <a:pt x="50" y="223"/>
                    <a:pt x="70" y="240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40"/>
                  </a:cubicBezTo>
                  <a:cubicBezTo>
                    <a:pt x="223" y="223"/>
                    <a:pt x="256" y="137"/>
                    <a:pt x="239" y="87"/>
                  </a:cubicBezTo>
                  <a:cubicBezTo>
                    <a:pt x="239" y="50"/>
                    <a:pt x="223" y="34"/>
                    <a:pt x="206" y="17"/>
                  </a:cubicBezTo>
                  <a:cubicBezTo>
                    <a:pt x="206" y="17"/>
                    <a:pt x="190" y="17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4139025" y="2741000"/>
              <a:ext cx="6500" cy="6425"/>
            </a:xfrm>
            <a:custGeom>
              <a:avLst/>
              <a:gdLst/>
              <a:ahLst/>
              <a:cxnLst/>
              <a:rect l="l" t="t" r="r" b="b"/>
              <a:pathLst>
                <a:path w="260" h="257" extrusionOk="0">
                  <a:moveTo>
                    <a:pt x="103" y="0"/>
                  </a:moveTo>
                  <a:cubicBezTo>
                    <a:pt x="37" y="37"/>
                    <a:pt x="0" y="103"/>
                    <a:pt x="17" y="173"/>
                  </a:cubicBezTo>
                  <a:cubicBezTo>
                    <a:pt x="32" y="225"/>
                    <a:pt x="71" y="256"/>
                    <a:pt x="113" y="256"/>
                  </a:cubicBezTo>
                  <a:cubicBezTo>
                    <a:pt x="127" y="256"/>
                    <a:pt x="143" y="252"/>
                    <a:pt x="157" y="244"/>
                  </a:cubicBezTo>
                  <a:cubicBezTo>
                    <a:pt x="223" y="227"/>
                    <a:pt x="260" y="141"/>
                    <a:pt x="243" y="70"/>
                  </a:cubicBezTo>
                  <a:cubicBezTo>
                    <a:pt x="223" y="54"/>
                    <a:pt x="223" y="37"/>
                    <a:pt x="206" y="21"/>
                  </a:cubicBezTo>
                  <a:cubicBezTo>
                    <a:pt x="206" y="21"/>
                    <a:pt x="190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4144575" y="27763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71" y="29"/>
                    <a:pt x="38" y="50"/>
                    <a:pt x="21" y="83"/>
                  </a:cubicBezTo>
                  <a:cubicBezTo>
                    <a:pt x="1" y="116"/>
                    <a:pt x="1" y="153"/>
                    <a:pt x="21" y="186"/>
                  </a:cubicBezTo>
                  <a:cubicBezTo>
                    <a:pt x="21" y="219"/>
                    <a:pt x="38" y="235"/>
                    <a:pt x="71" y="256"/>
                  </a:cubicBezTo>
                  <a:cubicBezTo>
                    <a:pt x="79" y="264"/>
                    <a:pt x="93" y="268"/>
                    <a:pt x="108" y="268"/>
                  </a:cubicBezTo>
                  <a:cubicBezTo>
                    <a:pt x="123" y="268"/>
                    <a:pt x="141" y="264"/>
                    <a:pt x="157" y="256"/>
                  </a:cubicBezTo>
                  <a:cubicBezTo>
                    <a:pt x="207" y="235"/>
                    <a:pt x="244" y="153"/>
                    <a:pt x="228" y="83"/>
                  </a:cubicBezTo>
                  <a:cubicBezTo>
                    <a:pt x="228" y="66"/>
                    <a:pt x="228" y="50"/>
                    <a:pt x="207" y="29"/>
                  </a:cubicBezTo>
                  <a:cubicBezTo>
                    <a:pt x="190" y="29"/>
                    <a:pt x="190" y="29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143750" y="275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7" y="1"/>
                  </a:moveTo>
                  <a:cubicBezTo>
                    <a:pt x="87" y="1"/>
                    <a:pt x="34" y="38"/>
                    <a:pt x="17" y="104"/>
                  </a:cubicBezTo>
                  <a:cubicBezTo>
                    <a:pt x="1" y="158"/>
                    <a:pt x="17" y="190"/>
                    <a:pt x="34" y="228"/>
                  </a:cubicBezTo>
                  <a:cubicBezTo>
                    <a:pt x="54" y="244"/>
                    <a:pt x="71" y="261"/>
                    <a:pt x="87" y="261"/>
                  </a:cubicBezTo>
                  <a:cubicBezTo>
                    <a:pt x="120" y="261"/>
                    <a:pt x="157" y="261"/>
                    <a:pt x="174" y="244"/>
                  </a:cubicBezTo>
                  <a:cubicBezTo>
                    <a:pt x="207" y="207"/>
                    <a:pt x="223" y="190"/>
                    <a:pt x="223" y="158"/>
                  </a:cubicBezTo>
                  <a:cubicBezTo>
                    <a:pt x="240" y="125"/>
                    <a:pt x="240" y="87"/>
                    <a:pt x="223" y="54"/>
                  </a:cubicBezTo>
                  <a:cubicBezTo>
                    <a:pt x="207" y="54"/>
                    <a:pt x="207" y="38"/>
                    <a:pt x="207" y="38"/>
                  </a:cubicBezTo>
                  <a:lnTo>
                    <a:pt x="190" y="21"/>
                  </a:lnTo>
                  <a:cubicBezTo>
                    <a:pt x="174" y="21"/>
                    <a:pt x="15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163950" y="2839950"/>
              <a:ext cx="6025" cy="6300"/>
            </a:xfrm>
            <a:custGeom>
              <a:avLst/>
              <a:gdLst/>
              <a:ahLst/>
              <a:cxnLst/>
              <a:rect l="l" t="t" r="r" b="b"/>
              <a:pathLst>
                <a:path w="241" h="252" extrusionOk="0">
                  <a:moveTo>
                    <a:pt x="140" y="0"/>
                  </a:moveTo>
                  <a:cubicBezTo>
                    <a:pt x="125" y="0"/>
                    <a:pt x="112" y="4"/>
                    <a:pt x="104" y="13"/>
                  </a:cubicBezTo>
                  <a:cubicBezTo>
                    <a:pt x="34" y="29"/>
                    <a:pt x="1" y="116"/>
                    <a:pt x="17" y="165"/>
                  </a:cubicBezTo>
                  <a:cubicBezTo>
                    <a:pt x="17" y="202"/>
                    <a:pt x="50" y="235"/>
                    <a:pt x="71" y="235"/>
                  </a:cubicBezTo>
                  <a:cubicBezTo>
                    <a:pt x="104" y="252"/>
                    <a:pt x="120" y="252"/>
                    <a:pt x="153" y="252"/>
                  </a:cubicBezTo>
                  <a:cubicBezTo>
                    <a:pt x="191" y="235"/>
                    <a:pt x="207" y="202"/>
                    <a:pt x="224" y="186"/>
                  </a:cubicBezTo>
                  <a:cubicBezTo>
                    <a:pt x="240" y="149"/>
                    <a:pt x="240" y="116"/>
                    <a:pt x="240" y="83"/>
                  </a:cubicBezTo>
                  <a:cubicBezTo>
                    <a:pt x="224" y="62"/>
                    <a:pt x="224" y="46"/>
                    <a:pt x="207" y="29"/>
                  </a:cubicBezTo>
                  <a:cubicBezTo>
                    <a:pt x="207" y="13"/>
                    <a:pt x="191" y="13"/>
                    <a:pt x="191" y="13"/>
                  </a:cubicBezTo>
                  <a:cubicBezTo>
                    <a:pt x="172" y="4"/>
                    <a:pt x="15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143350" y="2821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5" y="1"/>
                  </a:moveTo>
                  <a:cubicBezTo>
                    <a:pt x="72" y="1"/>
                    <a:pt x="31" y="48"/>
                    <a:pt x="17" y="108"/>
                  </a:cubicBezTo>
                  <a:cubicBezTo>
                    <a:pt x="0" y="141"/>
                    <a:pt x="17" y="174"/>
                    <a:pt x="33" y="211"/>
                  </a:cubicBezTo>
                  <a:cubicBezTo>
                    <a:pt x="50" y="228"/>
                    <a:pt x="70" y="244"/>
                    <a:pt x="103" y="261"/>
                  </a:cubicBezTo>
                  <a:cubicBezTo>
                    <a:pt x="153" y="261"/>
                    <a:pt x="223" y="211"/>
                    <a:pt x="239" y="141"/>
                  </a:cubicBezTo>
                  <a:cubicBezTo>
                    <a:pt x="239" y="108"/>
                    <a:pt x="239" y="71"/>
                    <a:pt x="223" y="55"/>
                  </a:cubicBezTo>
                  <a:cubicBezTo>
                    <a:pt x="223" y="38"/>
                    <a:pt x="206" y="38"/>
                    <a:pt x="206" y="22"/>
                  </a:cubicBezTo>
                  <a:cubicBezTo>
                    <a:pt x="190" y="5"/>
                    <a:pt x="173" y="5"/>
                    <a:pt x="153" y="5"/>
                  </a:cubicBezTo>
                  <a:cubicBezTo>
                    <a:pt x="143" y="2"/>
                    <a:pt x="134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186750" y="2765850"/>
              <a:ext cx="5575" cy="6200"/>
            </a:xfrm>
            <a:custGeom>
              <a:avLst/>
              <a:gdLst/>
              <a:ahLst/>
              <a:cxnLst/>
              <a:rect l="l" t="t" r="r" b="b"/>
              <a:pathLst>
                <a:path w="223" h="248" extrusionOk="0">
                  <a:moveTo>
                    <a:pt x="110" y="1"/>
                  </a:moveTo>
                  <a:cubicBezTo>
                    <a:pt x="54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194"/>
                  </a:cubicBezTo>
                  <a:cubicBezTo>
                    <a:pt x="33" y="227"/>
                    <a:pt x="50" y="243"/>
                    <a:pt x="87" y="243"/>
                  </a:cubicBezTo>
                  <a:cubicBezTo>
                    <a:pt x="94" y="246"/>
                    <a:pt x="102" y="248"/>
                    <a:pt x="110" y="248"/>
                  </a:cubicBezTo>
                  <a:cubicBezTo>
                    <a:pt x="156" y="248"/>
                    <a:pt x="209" y="200"/>
                    <a:pt x="223" y="140"/>
                  </a:cubicBezTo>
                  <a:cubicBezTo>
                    <a:pt x="223" y="107"/>
                    <a:pt x="223" y="74"/>
                    <a:pt x="206" y="58"/>
                  </a:cubicBezTo>
                  <a:cubicBezTo>
                    <a:pt x="206" y="37"/>
                    <a:pt x="190" y="37"/>
                    <a:pt x="190" y="21"/>
                  </a:cubicBezTo>
                  <a:cubicBezTo>
                    <a:pt x="169" y="4"/>
                    <a:pt x="153" y="4"/>
                    <a:pt x="136" y="4"/>
                  </a:cubicBezTo>
                  <a:cubicBezTo>
                    <a:pt x="127" y="2"/>
                    <a:pt x="118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4178600" y="2733400"/>
              <a:ext cx="6400" cy="6375"/>
            </a:xfrm>
            <a:custGeom>
              <a:avLst/>
              <a:gdLst/>
              <a:ahLst/>
              <a:cxnLst/>
              <a:rect l="l" t="t" r="r" b="b"/>
              <a:pathLst>
                <a:path w="256" h="255" extrusionOk="0">
                  <a:moveTo>
                    <a:pt x="145" y="0"/>
                  </a:moveTo>
                  <a:cubicBezTo>
                    <a:pt x="132" y="0"/>
                    <a:pt x="120" y="5"/>
                    <a:pt x="103" y="16"/>
                  </a:cubicBezTo>
                  <a:cubicBezTo>
                    <a:pt x="33" y="32"/>
                    <a:pt x="0" y="119"/>
                    <a:pt x="17" y="185"/>
                  </a:cubicBezTo>
                  <a:cubicBezTo>
                    <a:pt x="33" y="201"/>
                    <a:pt x="50" y="238"/>
                    <a:pt x="66" y="255"/>
                  </a:cubicBezTo>
                  <a:lnTo>
                    <a:pt x="153" y="255"/>
                  </a:lnTo>
                  <a:cubicBezTo>
                    <a:pt x="186" y="238"/>
                    <a:pt x="223" y="222"/>
                    <a:pt x="223" y="185"/>
                  </a:cubicBezTo>
                  <a:cubicBezTo>
                    <a:pt x="239" y="152"/>
                    <a:pt x="256" y="119"/>
                    <a:pt x="239" y="82"/>
                  </a:cubicBezTo>
                  <a:cubicBezTo>
                    <a:pt x="239" y="65"/>
                    <a:pt x="223" y="49"/>
                    <a:pt x="206" y="32"/>
                  </a:cubicBezTo>
                  <a:lnTo>
                    <a:pt x="186" y="16"/>
                  </a:lnTo>
                  <a:cubicBezTo>
                    <a:pt x="169" y="5"/>
                    <a:pt x="157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4184575" y="270477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0" y="1"/>
                  </a:moveTo>
                  <a:cubicBezTo>
                    <a:pt x="99" y="1"/>
                    <a:pt x="70" y="14"/>
                    <a:pt x="50" y="43"/>
                  </a:cubicBezTo>
                  <a:cubicBezTo>
                    <a:pt x="0" y="109"/>
                    <a:pt x="0" y="179"/>
                    <a:pt x="50" y="233"/>
                  </a:cubicBezTo>
                  <a:cubicBezTo>
                    <a:pt x="50" y="233"/>
                    <a:pt x="71" y="250"/>
                    <a:pt x="87" y="250"/>
                  </a:cubicBezTo>
                  <a:cubicBezTo>
                    <a:pt x="100" y="254"/>
                    <a:pt x="112" y="256"/>
                    <a:pt x="124" y="256"/>
                  </a:cubicBezTo>
                  <a:cubicBezTo>
                    <a:pt x="156" y="256"/>
                    <a:pt x="182" y="240"/>
                    <a:pt x="207" y="212"/>
                  </a:cubicBezTo>
                  <a:cubicBezTo>
                    <a:pt x="240" y="163"/>
                    <a:pt x="240" y="109"/>
                    <a:pt x="240" y="76"/>
                  </a:cubicBezTo>
                  <a:cubicBezTo>
                    <a:pt x="223" y="60"/>
                    <a:pt x="223" y="43"/>
                    <a:pt x="207" y="27"/>
                  </a:cubicBezTo>
                  <a:cubicBezTo>
                    <a:pt x="182" y="10"/>
                    <a:pt x="15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4173850" y="27788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53" y="0"/>
                  </a:moveTo>
                  <a:cubicBezTo>
                    <a:pt x="87" y="0"/>
                    <a:pt x="17" y="54"/>
                    <a:pt x="17" y="120"/>
                  </a:cubicBezTo>
                  <a:cubicBezTo>
                    <a:pt x="1" y="157"/>
                    <a:pt x="1" y="190"/>
                    <a:pt x="17" y="207"/>
                  </a:cubicBezTo>
                  <a:cubicBezTo>
                    <a:pt x="34" y="240"/>
                    <a:pt x="67" y="260"/>
                    <a:pt x="87" y="260"/>
                  </a:cubicBezTo>
                  <a:cubicBezTo>
                    <a:pt x="95" y="262"/>
                    <a:pt x="103" y="263"/>
                    <a:pt x="111" y="263"/>
                  </a:cubicBezTo>
                  <a:cubicBezTo>
                    <a:pt x="166" y="263"/>
                    <a:pt x="209" y="215"/>
                    <a:pt x="223" y="157"/>
                  </a:cubicBezTo>
                  <a:cubicBezTo>
                    <a:pt x="240" y="120"/>
                    <a:pt x="223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90" y="1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4171700" y="2762375"/>
              <a:ext cx="6400" cy="6500"/>
            </a:xfrm>
            <a:custGeom>
              <a:avLst/>
              <a:gdLst/>
              <a:ahLst/>
              <a:cxnLst/>
              <a:rect l="l" t="t" r="r" b="b"/>
              <a:pathLst>
                <a:path w="256" h="260" extrusionOk="0">
                  <a:moveTo>
                    <a:pt x="130" y="1"/>
                  </a:moveTo>
                  <a:cubicBezTo>
                    <a:pt x="99" y="1"/>
                    <a:pt x="70" y="13"/>
                    <a:pt x="50" y="40"/>
                  </a:cubicBezTo>
                  <a:cubicBezTo>
                    <a:pt x="0" y="110"/>
                    <a:pt x="0" y="176"/>
                    <a:pt x="50" y="230"/>
                  </a:cubicBezTo>
                  <a:cubicBezTo>
                    <a:pt x="65" y="250"/>
                    <a:pt x="89" y="260"/>
                    <a:pt x="115" y="260"/>
                  </a:cubicBezTo>
                  <a:cubicBezTo>
                    <a:pt x="150" y="260"/>
                    <a:pt x="187" y="242"/>
                    <a:pt x="206" y="213"/>
                  </a:cubicBezTo>
                  <a:cubicBezTo>
                    <a:pt x="256" y="160"/>
                    <a:pt x="256" y="73"/>
                    <a:pt x="206" y="24"/>
                  </a:cubicBezTo>
                  <a:cubicBezTo>
                    <a:pt x="182" y="9"/>
                    <a:pt x="15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4167775" y="2793975"/>
              <a:ext cx="6525" cy="6300"/>
            </a:xfrm>
            <a:custGeom>
              <a:avLst/>
              <a:gdLst/>
              <a:ahLst/>
              <a:cxnLst/>
              <a:rect l="l" t="t" r="r" b="b"/>
              <a:pathLst>
                <a:path w="261" h="252" extrusionOk="0">
                  <a:moveTo>
                    <a:pt x="142" y="0"/>
                  </a:moveTo>
                  <a:cubicBezTo>
                    <a:pt x="127" y="0"/>
                    <a:pt x="114" y="5"/>
                    <a:pt x="103" y="13"/>
                  </a:cubicBezTo>
                  <a:cubicBezTo>
                    <a:pt x="38" y="29"/>
                    <a:pt x="0" y="116"/>
                    <a:pt x="21" y="186"/>
                  </a:cubicBezTo>
                  <a:cubicBezTo>
                    <a:pt x="21" y="203"/>
                    <a:pt x="54" y="236"/>
                    <a:pt x="71" y="252"/>
                  </a:cubicBezTo>
                  <a:lnTo>
                    <a:pt x="157" y="252"/>
                  </a:lnTo>
                  <a:cubicBezTo>
                    <a:pt x="227" y="219"/>
                    <a:pt x="260" y="149"/>
                    <a:pt x="244" y="83"/>
                  </a:cubicBezTo>
                  <a:cubicBezTo>
                    <a:pt x="227" y="66"/>
                    <a:pt x="227" y="46"/>
                    <a:pt x="207" y="29"/>
                  </a:cubicBezTo>
                  <a:lnTo>
                    <a:pt x="190" y="13"/>
                  </a:lnTo>
                  <a:cubicBezTo>
                    <a:pt x="174" y="5"/>
                    <a:pt x="15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4184150" y="275015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5" y="0"/>
                  </a:moveTo>
                  <a:cubicBezTo>
                    <a:pt x="100" y="0"/>
                    <a:pt x="65" y="18"/>
                    <a:pt x="34" y="47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6" y="252"/>
                    <a:pt x="87" y="261"/>
                    <a:pt x="110" y="261"/>
                  </a:cubicBezTo>
                  <a:cubicBezTo>
                    <a:pt x="141" y="261"/>
                    <a:pt x="176" y="244"/>
                    <a:pt x="207" y="203"/>
                  </a:cubicBezTo>
                  <a:cubicBezTo>
                    <a:pt x="240" y="150"/>
                    <a:pt x="240" y="84"/>
                    <a:pt x="207" y="30"/>
                  </a:cubicBezTo>
                  <a:cubicBezTo>
                    <a:pt x="185" y="9"/>
                    <a:pt x="160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4176850" y="2716650"/>
              <a:ext cx="6000" cy="6200"/>
            </a:xfrm>
            <a:custGeom>
              <a:avLst/>
              <a:gdLst/>
              <a:ahLst/>
              <a:cxnLst/>
              <a:rect l="l" t="t" r="r" b="b"/>
              <a:pathLst>
                <a:path w="240" h="248" extrusionOk="0">
                  <a:moveTo>
                    <a:pt x="134" y="0"/>
                  </a:moveTo>
                  <a:cubicBezTo>
                    <a:pt x="100" y="0"/>
                    <a:pt x="64" y="18"/>
                    <a:pt x="33" y="47"/>
                  </a:cubicBezTo>
                  <a:cubicBezTo>
                    <a:pt x="33" y="67"/>
                    <a:pt x="17" y="84"/>
                    <a:pt x="17" y="100"/>
                  </a:cubicBezTo>
                  <a:cubicBezTo>
                    <a:pt x="0" y="150"/>
                    <a:pt x="17" y="203"/>
                    <a:pt x="33" y="220"/>
                  </a:cubicBezTo>
                  <a:cubicBezTo>
                    <a:pt x="55" y="239"/>
                    <a:pt x="81" y="247"/>
                    <a:pt x="105" y="247"/>
                  </a:cubicBezTo>
                  <a:cubicBezTo>
                    <a:pt x="123" y="247"/>
                    <a:pt x="139" y="243"/>
                    <a:pt x="153" y="236"/>
                  </a:cubicBezTo>
                  <a:cubicBezTo>
                    <a:pt x="173" y="236"/>
                    <a:pt x="190" y="220"/>
                    <a:pt x="206" y="203"/>
                  </a:cubicBezTo>
                  <a:cubicBezTo>
                    <a:pt x="239" y="150"/>
                    <a:pt x="239" y="67"/>
                    <a:pt x="206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4187975" y="2781275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2" y="1"/>
                  </a:moveTo>
                  <a:cubicBezTo>
                    <a:pt x="120" y="1"/>
                    <a:pt x="83" y="18"/>
                    <a:pt x="54" y="59"/>
                  </a:cubicBezTo>
                  <a:cubicBezTo>
                    <a:pt x="1" y="109"/>
                    <a:pt x="1" y="179"/>
                    <a:pt x="54" y="228"/>
                  </a:cubicBezTo>
                  <a:cubicBezTo>
                    <a:pt x="75" y="251"/>
                    <a:pt x="100" y="261"/>
                    <a:pt x="124" y="261"/>
                  </a:cubicBezTo>
                  <a:cubicBezTo>
                    <a:pt x="156" y="261"/>
                    <a:pt x="188" y="242"/>
                    <a:pt x="207" y="212"/>
                  </a:cubicBezTo>
                  <a:cubicBezTo>
                    <a:pt x="260" y="162"/>
                    <a:pt x="260" y="76"/>
                    <a:pt x="207" y="22"/>
                  </a:cubicBezTo>
                  <a:cubicBezTo>
                    <a:pt x="193" y="9"/>
                    <a:pt x="174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4181175" y="2795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0"/>
                  </a:moveTo>
                  <a:cubicBezTo>
                    <a:pt x="83" y="0"/>
                    <a:pt x="33" y="50"/>
                    <a:pt x="17" y="120"/>
                  </a:cubicBezTo>
                  <a:cubicBezTo>
                    <a:pt x="0" y="153"/>
                    <a:pt x="17" y="186"/>
                    <a:pt x="17" y="207"/>
                  </a:cubicBezTo>
                  <a:cubicBezTo>
                    <a:pt x="33" y="240"/>
                    <a:pt x="66" y="256"/>
                    <a:pt x="83" y="256"/>
                  </a:cubicBezTo>
                  <a:cubicBezTo>
                    <a:pt x="92" y="258"/>
                    <a:pt x="101" y="259"/>
                    <a:pt x="110" y="259"/>
                  </a:cubicBezTo>
                  <a:cubicBezTo>
                    <a:pt x="170" y="259"/>
                    <a:pt x="225" y="214"/>
                    <a:pt x="240" y="153"/>
                  </a:cubicBezTo>
                  <a:cubicBezTo>
                    <a:pt x="240" y="120"/>
                    <a:pt x="240" y="83"/>
                    <a:pt x="223" y="50"/>
                  </a:cubicBezTo>
                  <a:lnTo>
                    <a:pt x="207" y="33"/>
                  </a:lnTo>
                  <a:cubicBezTo>
                    <a:pt x="186" y="17"/>
                    <a:pt x="169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4186325" y="281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20" y="1"/>
                    <a:pt x="83" y="1"/>
                    <a:pt x="50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37"/>
                    <a:pt x="1" y="174"/>
                    <a:pt x="17" y="207"/>
                  </a:cubicBezTo>
                  <a:cubicBezTo>
                    <a:pt x="34" y="240"/>
                    <a:pt x="50" y="257"/>
                    <a:pt x="83" y="257"/>
                  </a:cubicBezTo>
                  <a:cubicBezTo>
                    <a:pt x="153" y="257"/>
                    <a:pt x="207" y="224"/>
                    <a:pt x="223" y="153"/>
                  </a:cubicBezTo>
                  <a:cubicBezTo>
                    <a:pt x="240" y="120"/>
                    <a:pt x="223" y="87"/>
                    <a:pt x="207" y="50"/>
                  </a:cubicBezTo>
                  <a:cubicBezTo>
                    <a:pt x="207" y="50"/>
                    <a:pt x="207" y="34"/>
                    <a:pt x="186" y="34"/>
                  </a:cubicBezTo>
                  <a:cubicBezTo>
                    <a:pt x="186" y="17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4176850" y="284312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8" y="0"/>
                  </a:moveTo>
                  <a:cubicBezTo>
                    <a:pt x="104" y="0"/>
                    <a:pt x="72" y="17"/>
                    <a:pt x="50" y="59"/>
                  </a:cubicBezTo>
                  <a:cubicBezTo>
                    <a:pt x="0" y="108"/>
                    <a:pt x="0" y="178"/>
                    <a:pt x="50" y="228"/>
                  </a:cubicBezTo>
                  <a:cubicBezTo>
                    <a:pt x="50" y="244"/>
                    <a:pt x="70" y="244"/>
                    <a:pt x="87" y="244"/>
                  </a:cubicBezTo>
                  <a:cubicBezTo>
                    <a:pt x="96" y="250"/>
                    <a:pt x="107" y="253"/>
                    <a:pt x="118" y="253"/>
                  </a:cubicBezTo>
                  <a:cubicBezTo>
                    <a:pt x="148" y="253"/>
                    <a:pt x="183" y="235"/>
                    <a:pt x="206" y="211"/>
                  </a:cubicBezTo>
                  <a:cubicBezTo>
                    <a:pt x="239" y="178"/>
                    <a:pt x="239" y="108"/>
                    <a:pt x="223" y="75"/>
                  </a:cubicBezTo>
                  <a:cubicBezTo>
                    <a:pt x="223" y="59"/>
                    <a:pt x="223" y="38"/>
                    <a:pt x="206" y="22"/>
                  </a:cubicBezTo>
                  <a:cubicBezTo>
                    <a:pt x="185" y="8"/>
                    <a:pt x="161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4169525" y="27458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5" y="0"/>
                  </a:moveTo>
                  <a:cubicBezTo>
                    <a:pt x="101" y="0"/>
                    <a:pt x="64" y="19"/>
                    <a:pt x="33" y="50"/>
                  </a:cubicBezTo>
                  <a:cubicBezTo>
                    <a:pt x="1" y="99"/>
                    <a:pt x="1" y="186"/>
                    <a:pt x="33" y="239"/>
                  </a:cubicBezTo>
                  <a:cubicBezTo>
                    <a:pt x="55" y="253"/>
                    <a:pt x="80" y="261"/>
                    <a:pt x="105" y="261"/>
                  </a:cubicBezTo>
                  <a:cubicBezTo>
                    <a:pt x="141" y="261"/>
                    <a:pt x="177" y="244"/>
                    <a:pt x="207" y="202"/>
                  </a:cubicBezTo>
                  <a:cubicBezTo>
                    <a:pt x="240" y="153"/>
                    <a:pt x="240" y="66"/>
                    <a:pt x="207" y="33"/>
                  </a:cubicBezTo>
                  <a:cubicBezTo>
                    <a:pt x="186" y="10"/>
                    <a:pt x="161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4175500" y="28281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32" y="0"/>
                  </a:moveTo>
                  <a:cubicBezTo>
                    <a:pt x="75" y="0"/>
                    <a:pt x="36" y="49"/>
                    <a:pt x="21" y="106"/>
                  </a:cubicBezTo>
                  <a:cubicBezTo>
                    <a:pt x="1" y="143"/>
                    <a:pt x="21" y="176"/>
                    <a:pt x="38" y="209"/>
                  </a:cubicBezTo>
                  <a:cubicBezTo>
                    <a:pt x="38" y="226"/>
                    <a:pt x="71" y="247"/>
                    <a:pt x="104" y="263"/>
                  </a:cubicBezTo>
                  <a:cubicBezTo>
                    <a:pt x="124" y="263"/>
                    <a:pt x="157" y="247"/>
                    <a:pt x="190" y="226"/>
                  </a:cubicBezTo>
                  <a:cubicBezTo>
                    <a:pt x="207" y="209"/>
                    <a:pt x="227" y="176"/>
                    <a:pt x="244" y="143"/>
                  </a:cubicBezTo>
                  <a:cubicBezTo>
                    <a:pt x="244" y="106"/>
                    <a:pt x="244" y="73"/>
                    <a:pt x="227" y="57"/>
                  </a:cubicBezTo>
                  <a:cubicBezTo>
                    <a:pt x="227" y="40"/>
                    <a:pt x="207" y="40"/>
                    <a:pt x="207" y="20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4171700" y="270152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03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33" y="206"/>
                    <a:pt x="50" y="223"/>
                    <a:pt x="70" y="239"/>
                  </a:cubicBezTo>
                  <a:cubicBezTo>
                    <a:pt x="87" y="250"/>
                    <a:pt x="99" y="255"/>
                    <a:pt x="111" y="255"/>
                  </a:cubicBezTo>
                  <a:cubicBezTo>
                    <a:pt x="124" y="255"/>
                    <a:pt x="136" y="250"/>
                    <a:pt x="153" y="239"/>
                  </a:cubicBezTo>
                  <a:cubicBezTo>
                    <a:pt x="190" y="239"/>
                    <a:pt x="206" y="206"/>
                    <a:pt x="223" y="173"/>
                  </a:cubicBezTo>
                  <a:cubicBezTo>
                    <a:pt x="239" y="157"/>
                    <a:pt x="239" y="120"/>
                    <a:pt x="239" y="87"/>
                  </a:cubicBezTo>
                  <a:cubicBezTo>
                    <a:pt x="223" y="54"/>
                    <a:pt x="223" y="33"/>
                    <a:pt x="206" y="33"/>
                  </a:cubicBezTo>
                  <a:cubicBezTo>
                    <a:pt x="206" y="17"/>
                    <a:pt x="190" y="17"/>
                    <a:pt x="190" y="17"/>
                  </a:cubicBezTo>
                  <a:cubicBezTo>
                    <a:pt x="153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4172100" y="2813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87" y="1"/>
                  </a:moveTo>
                  <a:cubicBezTo>
                    <a:pt x="71" y="17"/>
                    <a:pt x="34" y="34"/>
                    <a:pt x="17" y="67"/>
                  </a:cubicBezTo>
                  <a:cubicBezTo>
                    <a:pt x="1" y="104"/>
                    <a:pt x="1" y="137"/>
                    <a:pt x="17" y="170"/>
                  </a:cubicBezTo>
                  <a:cubicBezTo>
                    <a:pt x="29" y="221"/>
                    <a:pt x="61" y="253"/>
                    <a:pt x="105" y="253"/>
                  </a:cubicBezTo>
                  <a:cubicBezTo>
                    <a:pt x="121" y="253"/>
                    <a:pt x="139" y="249"/>
                    <a:pt x="157" y="240"/>
                  </a:cubicBezTo>
                  <a:cubicBezTo>
                    <a:pt x="207" y="224"/>
                    <a:pt x="240" y="137"/>
                    <a:pt x="223" y="83"/>
                  </a:cubicBezTo>
                  <a:cubicBezTo>
                    <a:pt x="223" y="50"/>
                    <a:pt x="207" y="34"/>
                    <a:pt x="207" y="17"/>
                  </a:cubicBezTo>
                  <a:cubicBezTo>
                    <a:pt x="190" y="17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4085825" y="2812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0"/>
                  </a:moveTo>
                  <a:cubicBezTo>
                    <a:pt x="83" y="0"/>
                    <a:pt x="17" y="33"/>
                    <a:pt x="17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40"/>
                    <a:pt x="67" y="260"/>
                    <a:pt x="83" y="260"/>
                  </a:cubicBezTo>
                  <a:cubicBezTo>
                    <a:pt x="153" y="260"/>
                    <a:pt x="207" y="223"/>
                    <a:pt x="223" y="157"/>
                  </a:cubicBezTo>
                  <a:cubicBezTo>
                    <a:pt x="240" y="120"/>
                    <a:pt x="240" y="87"/>
                    <a:pt x="223" y="54"/>
                  </a:cubicBezTo>
                  <a:cubicBezTo>
                    <a:pt x="207" y="54"/>
                    <a:pt x="207" y="33"/>
                    <a:pt x="207" y="33"/>
                  </a:cubicBezTo>
                  <a:cubicBezTo>
                    <a:pt x="186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4193550" y="28458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87" y="0"/>
                    <a:pt x="21" y="54"/>
                    <a:pt x="21" y="120"/>
                  </a:cubicBezTo>
                  <a:cubicBezTo>
                    <a:pt x="0" y="136"/>
                    <a:pt x="0" y="173"/>
                    <a:pt x="21" y="190"/>
                  </a:cubicBezTo>
                  <a:lnTo>
                    <a:pt x="206" y="190"/>
                  </a:lnTo>
                  <a:cubicBezTo>
                    <a:pt x="227" y="190"/>
                    <a:pt x="227" y="173"/>
                    <a:pt x="227" y="157"/>
                  </a:cubicBezTo>
                  <a:cubicBezTo>
                    <a:pt x="243" y="103"/>
                    <a:pt x="227" y="70"/>
                    <a:pt x="190" y="33"/>
                  </a:cubicBezTo>
                  <a:cubicBezTo>
                    <a:pt x="190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4219300" y="27724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41" y="1"/>
                  </a:moveTo>
                  <a:cubicBezTo>
                    <a:pt x="125" y="1"/>
                    <a:pt x="87" y="1"/>
                    <a:pt x="54" y="17"/>
                  </a:cubicBezTo>
                  <a:cubicBezTo>
                    <a:pt x="38" y="34"/>
                    <a:pt x="21" y="67"/>
                    <a:pt x="1" y="104"/>
                  </a:cubicBezTo>
                  <a:cubicBezTo>
                    <a:pt x="1" y="137"/>
                    <a:pt x="1" y="170"/>
                    <a:pt x="21" y="207"/>
                  </a:cubicBezTo>
                  <a:cubicBezTo>
                    <a:pt x="38" y="223"/>
                    <a:pt x="54" y="240"/>
                    <a:pt x="87" y="256"/>
                  </a:cubicBezTo>
                  <a:cubicBezTo>
                    <a:pt x="158" y="256"/>
                    <a:pt x="207" y="207"/>
                    <a:pt x="228" y="137"/>
                  </a:cubicBezTo>
                  <a:cubicBezTo>
                    <a:pt x="244" y="104"/>
                    <a:pt x="228" y="67"/>
                    <a:pt x="207" y="50"/>
                  </a:cubicBezTo>
                  <a:cubicBezTo>
                    <a:pt x="207" y="34"/>
                    <a:pt x="207" y="34"/>
                    <a:pt x="191" y="17"/>
                  </a:cubicBezTo>
                  <a:cubicBezTo>
                    <a:pt x="174" y="17"/>
                    <a:pt x="158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4213325" y="28026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3" y="0"/>
                  </a:moveTo>
                  <a:cubicBezTo>
                    <a:pt x="123" y="0"/>
                    <a:pt x="113" y="2"/>
                    <a:pt x="104" y="7"/>
                  </a:cubicBezTo>
                  <a:cubicBezTo>
                    <a:pt x="87" y="7"/>
                    <a:pt x="54" y="28"/>
                    <a:pt x="34" y="44"/>
                  </a:cubicBezTo>
                  <a:cubicBezTo>
                    <a:pt x="17" y="77"/>
                    <a:pt x="17" y="94"/>
                    <a:pt x="1" y="131"/>
                  </a:cubicBezTo>
                  <a:cubicBezTo>
                    <a:pt x="1" y="164"/>
                    <a:pt x="17" y="197"/>
                    <a:pt x="34" y="234"/>
                  </a:cubicBezTo>
                  <a:cubicBezTo>
                    <a:pt x="57" y="248"/>
                    <a:pt x="84" y="256"/>
                    <a:pt x="111" y="256"/>
                  </a:cubicBezTo>
                  <a:cubicBezTo>
                    <a:pt x="145" y="256"/>
                    <a:pt x="179" y="243"/>
                    <a:pt x="207" y="213"/>
                  </a:cubicBezTo>
                  <a:cubicBezTo>
                    <a:pt x="240" y="147"/>
                    <a:pt x="240" y="77"/>
                    <a:pt x="207" y="28"/>
                  </a:cubicBezTo>
                  <a:cubicBezTo>
                    <a:pt x="183" y="13"/>
                    <a:pt x="158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4215075" y="28195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8" y="1"/>
                  </a:moveTo>
                  <a:cubicBezTo>
                    <a:pt x="74" y="1"/>
                    <a:pt x="32" y="46"/>
                    <a:pt x="17" y="107"/>
                  </a:cubicBezTo>
                  <a:cubicBezTo>
                    <a:pt x="1" y="140"/>
                    <a:pt x="17" y="177"/>
                    <a:pt x="34" y="210"/>
                  </a:cubicBezTo>
                  <a:cubicBezTo>
                    <a:pt x="34" y="227"/>
                    <a:pt x="67" y="243"/>
                    <a:pt x="104" y="260"/>
                  </a:cubicBezTo>
                  <a:cubicBezTo>
                    <a:pt x="153" y="260"/>
                    <a:pt x="223" y="210"/>
                    <a:pt x="240" y="140"/>
                  </a:cubicBezTo>
                  <a:cubicBezTo>
                    <a:pt x="240" y="107"/>
                    <a:pt x="240" y="74"/>
                    <a:pt x="223" y="54"/>
                  </a:cubicBezTo>
                  <a:cubicBezTo>
                    <a:pt x="223" y="37"/>
                    <a:pt x="207" y="37"/>
                    <a:pt x="207" y="21"/>
                  </a:cubicBezTo>
                  <a:cubicBezTo>
                    <a:pt x="190" y="21"/>
                    <a:pt x="170" y="4"/>
                    <a:pt x="153" y="4"/>
                  </a:cubicBezTo>
                  <a:cubicBezTo>
                    <a:pt x="145" y="2"/>
                    <a:pt x="13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4207775" y="27869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9" y="0"/>
                  </a:moveTo>
                  <a:cubicBezTo>
                    <a:pt x="74" y="0"/>
                    <a:pt x="31" y="48"/>
                    <a:pt x="17" y="106"/>
                  </a:cubicBezTo>
                  <a:cubicBezTo>
                    <a:pt x="0" y="143"/>
                    <a:pt x="17" y="176"/>
                    <a:pt x="17" y="209"/>
                  </a:cubicBezTo>
                  <a:cubicBezTo>
                    <a:pt x="33" y="226"/>
                    <a:pt x="70" y="246"/>
                    <a:pt x="87" y="263"/>
                  </a:cubicBezTo>
                  <a:cubicBezTo>
                    <a:pt x="153" y="263"/>
                    <a:pt x="223" y="209"/>
                    <a:pt x="223" y="143"/>
                  </a:cubicBezTo>
                  <a:cubicBezTo>
                    <a:pt x="239" y="106"/>
                    <a:pt x="239" y="73"/>
                    <a:pt x="223" y="57"/>
                  </a:cubicBezTo>
                  <a:cubicBezTo>
                    <a:pt x="206" y="40"/>
                    <a:pt x="206" y="40"/>
                    <a:pt x="206" y="20"/>
                  </a:cubicBezTo>
                  <a:cubicBezTo>
                    <a:pt x="190" y="20"/>
                    <a:pt x="173" y="3"/>
                    <a:pt x="153" y="3"/>
                  </a:cubicBezTo>
                  <a:cubicBezTo>
                    <a:pt x="144" y="1"/>
                    <a:pt x="136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3857725" y="27736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1" y="0"/>
                  </a:moveTo>
                  <a:cubicBezTo>
                    <a:pt x="74" y="0"/>
                    <a:pt x="32" y="45"/>
                    <a:pt x="17" y="106"/>
                  </a:cubicBezTo>
                  <a:cubicBezTo>
                    <a:pt x="1" y="176"/>
                    <a:pt x="34" y="242"/>
                    <a:pt x="104" y="242"/>
                  </a:cubicBezTo>
                  <a:cubicBezTo>
                    <a:pt x="109" y="249"/>
                    <a:pt x="116" y="251"/>
                    <a:pt x="123" y="251"/>
                  </a:cubicBezTo>
                  <a:cubicBezTo>
                    <a:pt x="142" y="251"/>
                    <a:pt x="167" y="237"/>
                    <a:pt x="190" y="226"/>
                  </a:cubicBezTo>
                  <a:cubicBezTo>
                    <a:pt x="207" y="209"/>
                    <a:pt x="223" y="176"/>
                    <a:pt x="240" y="139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36"/>
                    <a:pt x="207" y="36"/>
                    <a:pt x="207" y="20"/>
                  </a:cubicBezTo>
                  <a:cubicBezTo>
                    <a:pt x="190" y="3"/>
                    <a:pt x="174" y="3"/>
                    <a:pt x="157" y="3"/>
                  </a:cubicBezTo>
                  <a:cubicBezTo>
                    <a:pt x="148" y="1"/>
                    <a:pt x="13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3868875" y="2849500"/>
              <a:ext cx="4350" cy="1075"/>
            </a:xfrm>
            <a:custGeom>
              <a:avLst/>
              <a:gdLst/>
              <a:ahLst/>
              <a:cxnLst/>
              <a:rect l="l" t="t" r="r" b="b"/>
              <a:pathLst>
                <a:path w="174" h="43" extrusionOk="0">
                  <a:moveTo>
                    <a:pt x="94" y="0"/>
                  </a:moveTo>
                  <a:cubicBezTo>
                    <a:pt x="63" y="0"/>
                    <a:pt x="29" y="14"/>
                    <a:pt x="0" y="43"/>
                  </a:cubicBezTo>
                  <a:lnTo>
                    <a:pt x="173" y="43"/>
                  </a:lnTo>
                  <a:cubicBezTo>
                    <a:pt x="173" y="43"/>
                    <a:pt x="173" y="26"/>
                    <a:pt x="157" y="26"/>
                  </a:cubicBezTo>
                  <a:cubicBezTo>
                    <a:pt x="142" y="10"/>
                    <a:pt x="119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3856900" y="28192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67" y="17"/>
                  </a:cubicBezTo>
                  <a:cubicBezTo>
                    <a:pt x="34" y="34"/>
                    <a:pt x="17" y="67"/>
                    <a:pt x="17" y="104"/>
                  </a:cubicBezTo>
                  <a:cubicBezTo>
                    <a:pt x="1" y="137"/>
                    <a:pt x="17" y="170"/>
                    <a:pt x="34" y="207"/>
                  </a:cubicBezTo>
                  <a:cubicBezTo>
                    <a:pt x="34" y="223"/>
                    <a:pt x="67" y="240"/>
                    <a:pt x="104" y="256"/>
                  </a:cubicBezTo>
                  <a:cubicBezTo>
                    <a:pt x="153" y="256"/>
                    <a:pt x="223" y="207"/>
                    <a:pt x="240" y="137"/>
                  </a:cubicBezTo>
                  <a:cubicBezTo>
                    <a:pt x="240" y="104"/>
                    <a:pt x="240" y="67"/>
                    <a:pt x="223" y="50"/>
                  </a:cubicBezTo>
                  <a:cubicBezTo>
                    <a:pt x="223" y="34"/>
                    <a:pt x="207" y="34"/>
                    <a:pt x="207" y="17"/>
                  </a:cubicBezTo>
                  <a:cubicBezTo>
                    <a:pt x="190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3868050" y="2740425"/>
              <a:ext cx="6500" cy="6400"/>
            </a:xfrm>
            <a:custGeom>
              <a:avLst/>
              <a:gdLst/>
              <a:ahLst/>
              <a:cxnLst/>
              <a:rect l="l" t="t" r="r" b="b"/>
              <a:pathLst>
                <a:path w="260" h="256" extrusionOk="0">
                  <a:moveTo>
                    <a:pt x="141" y="1"/>
                  </a:moveTo>
                  <a:cubicBezTo>
                    <a:pt x="107" y="1"/>
                    <a:pt x="72" y="14"/>
                    <a:pt x="54" y="44"/>
                  </a:cubicBezTo>
                  <a:cubicBezTo>
                    <a:pt x="0" y="93"/>
                    <a:pt x="0" y="180"/>
                    <a:pt x="54" y="229"/>
                  </a:cubicBezTo>
                  <a:cubicBezTo>
                    <a:pt x="76" y="246"/>
                    <a:pt x="103" y="256"/>
                    <a:pt x="128" y="256"/>
                  </a:cubicBezTo>
                  <a:cubicBezTo>
                    <a:pt x="159" y="256"/>
                    <a:pt x="188" y="242"/>
                    <a:pt x="206" y="213"/>
                  </a:cubicBezTo>
                  <a:cubicBezTo>
                    <a:pt x="260" y="147"/>
                    <a:pt x="260" y="77"/>
                    <a:pt x="206" y="23"/>
                  </a:cubicBezTo>
                  <a:cubicBezTo>
                    <a:pt x="192" y="9"/>
                    <a:pt x="16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3870625" y="26960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3" y="30"/>
                    <a:pt x="0" y="116"/>
                    <a:pt x="17" y="170"/>
                  </a:cubicBezTo>
                  <a:cubicBezTo>
                    <a:pt x="17" y="203"/>
                    <a:pt x="33" y="236"/>
                    <a:pt x="70" y="236"/>
                  </a:cubicBezTo>
                  <a:cubicBezTo>
                    <a:pt x="87" y="252"/>
                    <a:pt x="120" y="252"/>
                    <a:pt x="157" y="252"/>
                  </a:cubicBezTo>
                  <a:cubicBezTo>
                    <a:pt x="190" y="236"/>
                    <a:pt x="206" y="203"/>
                    <a:pt x="223" y="186"/>
                  </a:cubicBezTo>
                  <a:cubicBezTo>
                    <a:pt x="239" y="149"/>
                    <a:pt x="239" y="116"/>
                    <a:pt x="223" y="83"/>
                  </a:cubicBezTo>
                  <a:cubicBezTo>
                    <a:pt x="223" y="67"/>
                    <a:pt x="206" y="46"/>
                    <a:pt x="206" y="30"/>
                  </a:cubicBezTo>
                  <a:cubicBezTo>
                    <a:pt x="190" y="13"/>
                    <a:pt x="190" y="13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3862875" y="2834375"/>
              <a:ext cx="6025" cy="6500"/>
            </a:xfrm>
            <a:custGeom>
              <a:avLst/>
              <a:gdLst/>
              <a:ahLst/>
              <a:cxnLst/>
              <a:rect l="l" t="t" r="r" b="b"/>
              <a:pathLst>
                <a:path w="241" h="260" extrusionOk="0">
                  <a:moveTo>
                    <a:pt x="137" y="1"/>
                  </a:moveTo>
                  <a:cubicBezTo>
                    <a:pt x="121" y="1"/>
                    <a:pt x="104" y="5"/>
                    <a:pt x="87" y="13"/>
                  </a:cubicBezTo>
                  <a:cubicBezTo>
                    <a:pt x="34" y="30"/>
                    <a:pt x="1" y="116"/>
                    <a:pt x="17" y="182"/>
                  </a:cubicBezTo>
                  <a:cubicBezTo>
                    <a:pt x="17" y="203"/>
                    <a:pt x="34" y="236"/>
                    <a:pt x="71" y="252"/>
                  </a:cubicBezTo>
                  <a:cubicBezTo>
                    <a:pt x="82" y="252"/>
                    <a:pt x="100" y="260"/>
                    <a:pt x="122" y="260"/>
                  </a:cubicBezTo>
                  <a:cubicBezTo>
                    <a:pt x="133" y="260"/>
                    <a:pt x="145" y="258"/>
                    <a:pt x="158" y="252"/>
                  </a:cubicBezTo>
                  <a:cubicBezTo>
                    <a:pt x="174" y="236"/>
                    <a:pt x="207" y="219"/>
                    <a:pt x="224" y="182"/>
                  </a:cubicBezTo>
                  <a:cubicBezTo>
                    <a:pt x="240" y="149"/>
                    <a:pt x="240" y="116"/>
                    <a:pt x="224" y="79"/>
                  </a:cubicBezTo>
                  <a:cubicBezTo>
                    <a:pt x="224" y="63"/>
                    <a:pt x="207" y="46"/>
                    <a:pt x="207" y="30"/>
                  </a:cubicBezTo>
                  <a:cubicBezTo>
                    <a:pt x="191" y="30"/>
                    <a:pt x="191" y="13"/>
                    <a:pt x="174" y="13"/>
                  </a:cubicBezTo>
                  <a:cubicBezTo>
                    <a:pt x="166" y="5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3882250" y="2686475"/>
              <a:ext cx="6025" cy="4350"/>
            </a:xfrm>
            <a:custGeom>
              <a:avLst/>
              <a:gdLst/>
              <a:ahLst/>
              <a:cxnLst/>
              <a:rect l="l" t="t" r="r" b="b"/>
              <a:pathLst>
                <a:path w="241" h="174" extrusionOk="0">
                  <a:moveTo>
                    <a:pt x="17" y="0"/>
                  </a:moveTo>
                  <a:lnTo>
                    <a:pt x="17" y="17"/>
                  </a:lnTo>
                  <a:cubicBezTo>
                    <a:pt x="1" y="54"/>
                    <a:pt x="1" y="87"/>
                    <a:pt x="17" y="120"/>
                  </a:cubicBezTo>
                  <a:cubicBezTo>
                    <a:pt x="34" y="140"/>
                    <a:pt x="67" y="157"/>
                    <a:pt x="83" y="173"/>
                  </a:cubicBezTo>
                  <a:cubicBezTo>
                    <a:pt x="121" y="173"/>
                    <a:pt x="154" y="157"/>
                    <a:pt x="170" y="140"/>
                  </a:cubicBezTo>
                  <a:cubicBezTo>
                    <a:pt x="207" y="120"/>
                    <a:pt x="224" y="87"/>
                    <a:pt x="224" y="54"/>
                  </a:cubicBezTo>
                  <a:lnTo>
                    <a:pt x="240" y="37"/>
                  </a:lnTo>
                  <a:cubicBezTo>
                    <a:pt x="154" y="17"/>
                    <a:pt x="83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4223225" y="27427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20" y="0"/>
                    <a:pt x="87" y="0"/>
                    <a:pt x="50" y="17"/>
                  </a:cubicBezTo>
                  <a:cubicBezTo>
                    <a:pt x="34" y="33"/>
                    <a:pt x="17" y="71"/>
                    <a:pt x="1" y="103"/>
                  </a:cubicBezTo>
                  <a:cubicBezTo>
                    <a:pt x="1" y="136"/>
                    <a:pt x="1" y="174"/>
                    <a:pt x="17" y="207"/>
                  </a:cubicBezTo>
                  <a:cubicBezTo>
                    <a:pt x="34" y="223"/>
                    <a:pt x="50" y="240"/>
                    <a:pt x="87" y="260"/>
                  </a:cubicBezTo>
                  <a:cubicBezTo>
                    <a:pt x="153" y="260"/>
                    <a:pt x="207" y="207"/>
                    <a:pt x="223" y="136"/>
                  </a:cubicBezTo>
                  <a:cubicBezTo>
                    <a:pt x="223" y="103"/>
                    <a:pt x="223" y="71"/>
                    <a:pt x="207" y="54"/>
                  </a:cubicBezTo>
                  <a:cubicBezTo>
                    <a:pt x="207" y="33"/>
                    <a:pt x="207" y="33"/>
                    <a:pt x="190" y="17"/>
                  </a:cubicBezTo>
                  <a:cubicBezTo>
                    <a:pt x="174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4221475" y="278707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8" y="50"/>
                  </a:cubicBezTo>
                  <a:cubicBezTo>
                    <a:pt x="0" y="99"/>
                    <a:pt x="0" y="186"/>
                    <a:pt x="38" y="219"/>
                  </a:cubicBezTo>
                  <a:cubicBezTo>
                    <a:pt x="54" y="239"/>
                    <a:pt x="71" y="239"/>
                    <a:pt x="87" y="256"/>
                  </a:cubicBezTo>
                  <a:cubicBezTo>
                    <a:pt x="120" y="256"/>
                    <a:pt x="174" y="239"/>
                    <a:pt x="190" y="202"/>
                  </a:cubicBezTo>
                  <a:cubicBezTo>
                    <a:pt x="223" y="169"/>
                    <a:pt x="244" y="116"/>
                    <a:pt x="223" y="66"/>
                  </a:cubicBezTo>
                  <a:cubicBezTo>
                    <a:pt x="223" y="50"/>
                    <a:pt x="207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4215900" y="2835425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36" y="1"/>
                  </a:moveTo>
                  <a:cubicBezTo>
                    <a:pt x="86" y="1"/>
                    <a:pt x="32" y="46"/>
                    <a:pt x="17" y="107"/>
                  </a:cubicBezTo>
                  <a:cubicBezTo>
                    <a:pt x="1" y="177"/>
                    <a:pt x="54" y="243"/>
                    <a:pt x="104" y="264"/>
                  </a:cubicBezTo>
                  <a:cubicBezTo>
                    <a:pt x="137" y="264"/>
                    <a:pt x="174" y="243"/>
                    <a:pt x="190" y="227"/>
                  </a:cubicBezTo>
                  <a:cubicBezTo>
                    <a:pt x="223" y="210"/>
                    <a:pt x="240" y="177"/>
                    <a:pt x="240" y="140"/>
                  </a:cubicBezTo>
                  <a:cubicBezTo>
                    <a:pt x="261" y="107"/>
                    <a:pt x="240" y="74"/>
                    <a:pt x="223" y="58"/>
                  </a:cubicBezTo>
                  <a:cubicBezTo>
                    <a:pt x="223" y="37"/>
                    <a:pt x="223" y="37"/>
                    <a:pt x="207" y="21"/>
                  </a:cubicBezTo>
                  <a:cubicBezTo>
                    <a:pt x="207" y="21"/>
                    <a:pt x="190" y="4"/>
                    <a:pt x="157" y="4"/>
                  </a:cubicBezTo>
                  <a:cubicBezTo>
                    <a:pt x="150" y="2"/>
                    <a:pt x="14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4221050" y="2729050"/>
              <a:ext cx="2200" cy="3000"/>
            </a:xfrm>
            <a:custGeom>
              <a:avLst/>
              <a:gdLst/>
              <a:ahLst/>
              <a:cxnLst/>
              <a:rect l="l" t="t" r="r" b="b"/>
              <a:pathLst>
                <a:path w="88" h="120" extrusionOk="0">
                  <a:moveTo>
                    <a:pt x="1" y="0"/>
                  </a:moveTo>
                  <a:cubicBezTo>
                    <a:pt x="1" y="17"/>
                    <a:pt x="17" y="50"/>
                    <a:pt x="17" y="66"/>
                  </a:cubicBezTo>
                  <a:cubicBezTo>
                    <a:pt x="34" y="87"/>
                    <a:pt x="55" y="103"/>
                    <a:pt x="88" y="120"/>
                  </a:cubicBezTo>
                  <a:cubicBezTo>
                    <a:pt x="88" y="103"/>
                    <a:pt x="88" y="103"/>
                    <a:pt x="71" y="87"/>
                  </a:cubicBezTo>
                  <a:cubicBezTo>
                    <a:pt x="55" y="66"/>
                    <a:pt x="34" y="3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4166525" y="2691625"/>
              <a:ext cx="3450" cy="950"/>
            </a:xfrm>
            <a:custGeom>
              <a:avLst/>
              <a:gdLst/>
              <a:ahLst/>
              <a:cxnLst/>
              <a:rect l="l" t="t" r="r" b="b"/>
              <a:pathLst>
                <a:path w="138" h="38" extrusionOk="0">
                  <a:moveTo>
                    <a:pt x="1" y="0"/>
                  </a:moveTo>
                  <a:cubicBezTo>
                    <a:pt x="17" y="17"/>
                    <a:pt x="50" y="38"/>
                    <a:pt x="71" y="38"/>
                  </a:cubicBezTo>
                  <a:cubicBezTo>
                    <a:pt x="88" y="38"/>
                    <a:pt x="121" y="38"/>
                    <a:pt x="137" y="17"/>
                  </a:cubicBezTo>
                  <a:cubicBezTo>
                    <a:pt x="104" y="17"/>
                    <a:pt x="5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3916175" y="2706250"/>
              <a:ext cx="5175" cy="5600"/>
            </a:xfrm>
            <a:custGeom>
              <a:avLst/>
              <a:gdLst/>
              <a:ahLst/>
              <a:cxnLst/>
              <a:rect l="l" t="t" r="r" b="b"/>
              <a:pathLst>
                <a:path w="207" h="224" extrusionOk="0">
                  <a:moveTo>
                    <a:pt x="50" y="1"/>
                  </a:moveTo>
                  <a:cubicBezTo>
                    <a:pt x="33" y="34"/>
                    <a:pt x="17" y="50"/>
                    <a:pt x="0" y="87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33" y="207"/>
                    <a:pt x="50" y="224"/>
                    <a:pt x="87" y="224"/>
                  </a:cubicBezTo>
                  <a:cubicBezTo>
                    <a:pt x="120" y="224"/>
                    <a:pt x="153" y="224"/>
                    <a:pt x="169" y="207"/>
                  </a:cubicBezTo>
                  <a:cubicBezTo>
                    <a:pt x="190" y="191"/>
                    <a:pt x="190" y="191"/>
                    <a:pt x="207" y="174"/>
                  </a:cubicBezTo>
                  <a:cubicBezTo>
                    <a:pt x="153" y="120"/>
                    <a:pt x="103" y="7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3904525" y="27175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0"/>
                  </a:moveTo>
                  <a:cubicBezTo>
                    <a:pt x="121" y="0"/>
                    <a:pt x="104" y="4"/>
                    <a:pt x="87" y="13"/>
                  </a:cubicBezTo>
                  <a:cubicBezTo>
                    <a:pt x="38" y="33"/>
                    <a:pt x="1" y="99"/>
                    <a:pt x="17" y="169"/>
                  </a:cubicBezTo>
                  <a:cubicBezTo>
                    <a:pt x="17" y="202"/>
                    <a:pt x="38" y="239"/>
                    <a:pt x="71" y="239"/>
                  </a:cubicBezTo>
                  <a:cubicBezTo>
                    <a:pt x="79" y="248"/>
                    <a:pt x="91" y="252"/>
                    <a:pt x="106" y="252"/>
                  </a:cubicBezTo>
                  <a:cubicBezTo>
                    <a:pt x="121" y="252"/>
                    <a:pt x="139" y="248"/>
                    <a:pt x="157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3" y="50"/>
                    <a:pt x="223" y="33"/>
                    <a:pt x="207" y="33"/>
                  </a:cubicBezTo>
                  <a:cubicBezTo>
                    <a:pt x="190" y="13"/>
                    <a:pt x="190" y="13"/>
                    <a:pt x="174" y="13"/>
                  </a:cubicBezTo>
                  <a:cubicBezTo>
                    <a:pt x="165" y="4"/>
                    <a:pt x="152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3866800" y="27884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4" y="1"/>
                  </a:moveTo>
                  <a:cubicBezTo>
                    <a:pt x="119" y="1"/>
                    <a:pt x="102" y="5"/>
                    <a:pt x="83" y="13"/>
                  </a:cubicBezTo>
                  <a:cubicBezTo>
                    <a:pt x="34" y="46"/>
                    <a:pt x="1" y="116"/>
                    <a:pt x="17" y="186"/>
                  </a:cubicBezTo>
                  <a:cubicBezTo>
                    <a:pt x="17" y="219"/>
                    <a:pt x="34" y="236"/>
                    <a:pt x="67" y="252"/>
                  </a:cubicBezTo>
                  <a:cubicBezTo>
                    <a:pt x="75" y="261"/>
                    <a:pt x="88" y="265"/>
                    <a:pt x="104" y="265"/>
                  </a:cubicBezTo>
                  <a:cubicBezTo>
                    <a:pt x="119" y="265"/>
                    <a:pt x="137" y="261"/>
                    <a:pt x="153" y="252"/>
                  </a:cubicBezTo>
                  <a:cubicBezTo>
                    <a:pt x="207" y="219"/>
                    <a:pt x="240" y="149"/>
                    <a:pt x="223" y="83"/>
                  </a:cubicBezTo>
                  <a:cubicBezTo>
                    <a:pt x="223" y="63"/>
                    <a:pt x="207" y="46"/>
                    <a:pt x="207" y="30"/>
                  </a:cubicBezTo>
                  <a:cubicBezTo>
                    <a:pt x="186" y="30"/>
                    <a:pt x="186" y="13"/>
                    <a:pt x="170" y="13"/>
                  </a:cubicBezTo>
                  <a:cubicBezTo>
                    <a:pt x="161" y="5"/>
                    <a:pt x="149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3911425" y="275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20" y="0"/>
                  </a:moveTo>
                  <a:cubicBezTo>
                    <a:pt x="71" y="0"/>
                    <a:pt x="34" y="50"/>
                    <a:pt x="17" y="103"/>
                  </a:cubicBezTo>
                  <a:cubicBezTo>
                    <a:pt x="1" y="136"/>
                    <a:pt x="17" y="169"/>
                    <a:pt x="34" y="206"/>
                  </a:cubicBezTo>
                  <a:cubicBezTo>
                    <a:pt x="34" y="223"/>
                    <a:pt x="71" y="256"/>
                    <a:pt x="104" y="256"/>
                  </a:cubicBezTo>
                  <a:cubicBezTo>
                    <a:pt x="153" y="256"/>
                    <a:pt x="223" y="223"/>
                    <a:pt x="240" y="153"/>
                  </a:cubicBezTo>
                  <a:lnTo>
                    <a:pt x="240" y="120"/>
                  </a:lnTo>
                  <a:cubicBezTo>
                    <a:pt x="240" y="83"/>
                    <a:pt x="223" y="50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4201275" y="2708825"/>
              <a:ext cx="5175" cy="5200"/>
            </a:xfrm>
            <a:custGeom>
              <a:avLst/>
              <a:gdLst/>
              <a:ahLst/>
              <a:cxnLst/>
              <a:rect l="l" t="t" r="r" b="b"/>
              <a:pathLst>
                <a:path w="207" h="208" extrusionOk="0">
                  <a:moveTo>
                    <a:pt x="37" y="1"/>
                  </a:moveTo>
                  <a:cubicBezTo>
                    <a:pt x="37" y="17"/>
                    <a:pt x="21" y="34"/>
                    <a:pt x="21" y="71"/>
                  </a:cubicBezTo>
                  <a:cubicBezTo>
                    <a:pt x="0" y="88"/>
                    <a:pt x="0" y="121"/>
                    <a:pt x="21" y="154"/>
                  </a:cubicBezTo>
                  <a:cubicBezTo>
                    <a:pt x="37" y="191"/>
                    <a:pt x="70" y="207"/>
                    <a:pt x="87" y="207"/>
                  </a:cubicBezTo>
                  <a:cubicBezTo>
                    <a:pt x="141" y="207"/>
                    <a:pt x="174" y="191"/>
                    <a:pt x="207" y="154"/>
                  </a:cubicBezTo>
                  <a:cubicBezTo>
                    <a:pt x="157" y="104"/>
                    <a:pt x="103" y="50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4155825" y="27007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20" y="0"/>
                  </a:moveTo>
                  <a:cubicBezTo>
                    <a:pt x="66" y="17"/>
                    <a:pt x="17" y="50"/>
                    <a:pt x="0" y="120"/>
                  </a:cubicBezTo>
                  <a:cubicBezTo>
                    <a:pt x="0" y="153"/>
                    <a:pt x="0" y="190"/>
                    <a:pt x="17" y="206"/>
                  </a:cubicBezTo>
                  <a:cubicBezTo>
                    <a:pt x="33" y="239"/>
                    <a:pt x="50" y="256"/>
                    <a:pt x="87" y="256"/>
                  </a:cubicBezTo>
                  <a:cubicBezTo>
                    <a:pt x="93" y="258"/>
                    <a:pt x="100" y="259"/>
                    <a:pt x="107" y="259"/>
                  </a:cubicBezTo>
                  <a:cubicBezTo>
                    <a:pt x="154" y="259"/>
                    <a:pt x="208" y="214"/>
                    <a:pt x="223" y="153"/>
                  </a:cubicBezTo>
                  <a:lnTo>
                    <a:pt x="223" y="120"/>
                  </a:lnTo>
                  <a:cubicBezTo>
                    <a:pt x="223" y="87"/>
                    <a:pt x="206" y="50"/>
                    <a:pt x="190" y="33"/>
                  </a:cubicBezTo>
                  <a:cubicBezTo>
                    <a:pt x="169" y="17"/>
                    <a:pt x="153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4127475" y="2695550"/>
              <a:ext cx="5600" cy="4650"/>
            </a:xfrm>
            <a:custGeom>
              <a:avLst/>
              <a:gdLst/>
              <a:ahLst/>
              <a:cxnLst/>
              <a:rect l="l" t="t" r="r" b="b"/>
              <a:pathLst>
                <a:path w="224" h="186" extrusionOk="0">
                  <a:moveTo>
                    <a:pt x="207" y="0"/>
                  </a:moveTo>
                  <a:lnTo>
                    <a:pt x="207" y="0"/>
                  </a:lnTo>
                  <a:cubicBezTo>
                    <a:pt x="136" y="33"/>
                    <a:pt x="66" y="50"/>
                    <a:pt x="0" y="87"/>
                  </a:cubicBezTo>
                  <a:cubicBezTo>
                    <a:pt x="0" y="103"/>
                    <a:pt x="0" y="136"/>
                    <a:pt x="17" y="153"/>
                  </a:cubicBezTo>
                  <a:cubicBezTo>
                    <a:pt x="38" y="175"/>
                    <a:pt x="63" y="186"/>
                    <a:pt x="88" y="186"/>
                  </a:cubicBezTo>
                  <a:cubicBezTo>
                    <a:pt x="123" y="186"/>
                    <a:pt x="159" y="167"/>
                    <a:pt x="190" y="136"/>
                  </a:cubicBezTo>
                  <a:cubicBezTo>
                    <a:pt x="223" y="103"/>
                    <a:pt x="223" y="5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3907100" y="27337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57" y="1"/>
                  </a:moveTo>
                  <a:cubicBezTo>
                    <a:pt x="87" y="1"/>
                    <a:pt x="38" y="34"/>
                    <a:pt x="17" y="104"/>
                  </a:cubicBezTo>
                  <a:cubicBezTo>
                    <a:pt x="1" y="137"/>
                    <a:pt x="17" y="170"/>
                    <a:pt x="17" y="207"/>
                  </a:cubicBezTo>
                  <a:cubicBezTo>
                    <a:pt x="38" y="240"/>
                    <a:pt x="71" y="256"/>
                    <a:pt x="87" y="256"/>
                  </a:cubicBezTo>
                  <a:cubicBezTo>
                    <a:pt x="96" y="259"/>
                    <a:pt x="105" y="260"/>
                    <a:pt x="114" y="260"/>
                  </a:cubicBezTo>
                  <a:cubicBezTo>
                    <a:pt x="173" y="260"/>
                    <a:pt x="223" y="214"/>
                    <a:pt x="223" y="153"/>
                  </a:cubicBezTo>
                  <a:cubicBezTo>
                    <a:pt x="244" y="120"/>
                    <a:pt x="244" y="83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3877525" y="27278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9" y="1"/>
                  </a:moveTo>
                  <a:cubicBezTo>
                    <a:pt x="124" y="1"/>
                    <a:pt x="112" y="5"/>
                    <a:pt x="103" y="13"/>
                  </a:cubicBezTo>
                  <a:cubicBezTo>
                    <a:pt x="33" y="50"/>
                    <a:pt x="0" y="116"/>
                    <a:pt x="17" y="186"/>
                  </a:cubicBezTo>
                  <a:cubicBezTo>
                    <a:pt x="33" y="219"/>
                    <a:pt x="50" y="240"/>
                    <a:pt x="66" y="256"/>
                  </a:cubicBezTo>
                  <a:cubicBezTo>
                    <a:pt x="85" y="264"/>
                    <a:pt x="98" y="269"/>
                    <a:pt x="111" y="269"/>
                  </a:cubicBezTo>
                  <a:cubicBezTo>
                    <a:pt x="124" y="269"/>
                    <a:pt x="136" y="264"/>
                    <a:pt x="153" y="256"/>
                  </a:cubicBezTo>
                  <a:cubicBezTo>
                    <a:pt x="190" y="240"/>
                    <a:pt x="206" y="219"/>
                    <a:pt x="223" y="186"/>
                  </a:cubicBezTo>
                  <a:cubicBezTo>
                    <a:pt x="239" y="153"/>
                    <a:pt x="239" y="116"/>
                    <a:pt x="239" y="83"/>
                  </a:cubicBezTo>
                  <a:cubicBezTo>
                    <a:pt x="223" y="67"/>
                    <a:pt x="223" y="50"/>
                    <a:pt x="206" y="34"/>
                  </a:cubicBezTo>
                  <a:lnTo>
                    <a:pt x="190" y="13"/>
                  </a:lnTo>
                  <a:cubicBezTo>
                    <a:pt x="171" y="5"/>
                    <a:pt x="154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3900300" y="27019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7" y="1"/>
                  </a:moveTo>
                  <a:cubicBezTo>
                    <a:pt x="83" y="1"/>
                    <a:pt x="17" y="54"/>
                    <a:pt x="0" y="120"/>
                  </a:cubicBezTo>
                  <a:cubicBezTo>
                    <a:pt x="0" y="157"/>
                    <a:pt x="0" y="190"/>
                    <a:pt x="17" y="207"/>
                  </a:cubicBezTo>
                  <a:cubicBezTo>
                    <a:pt x="33" y="244"/>
                    <a:pt x="50" y="260"/>
                    <a:pt x="83" y="260"/>
                  </a:cubicBezTo>
                  <a:cubicBezTo>
                    <a:pt x="90" y="263"/>
                    <a:pt x="97" y="264"/>
                    <a:pt x="104" y="264"/>
                  </a:cubicBezTo>
                  <a:cubicBezTo>
                    <a:pt x="153" y="264"/>
                    <a:pt x="209" y="215"/>
                    <a:pt x="223" y="157"/>
                  </a:cubicBezTo>
                  <a:cubicBezTo>
                    <a:pt x="240" y="104"/>
                    <a:pt x="223" y="71"/>
                    <a:pt x="186" y="38"/>
                  </a:cubicBezTo>
                  <a:cubicBezTo>
                    <a:pt x="170" y="17"/>
                    <a:pt x="153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3870625" y="2756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0"/>
                  </a:moveTo>
                  <a:cubicBezTo>
                    <a:pt x="101" y="0"/>
                    <a:pt x="64" y="17"/>
                    <a:pt x="33" y="58"/>
                  </a:cubicBezTo>
                  <a:cubicBezTo>
                    <a:pt x="0" y="111"/>
                    <a:pt x="0" y="194"/>
                    <a:pt x="33" y="231"/>
                  </a:cubicBezTo>
                  <a:cubicBezTo>
                    <a:pt x="56" y="252"/>
                    <a:pt x="81" y="261"/>
                    <a:pt x="106" y="261"/>
                  </a:cubicBezTo>
                  <a:cubicBezTo>
                    <a:pt x="142" y="261"/>
                    <a:pt x="177" y="243"/>
                    <a:pt x="206" y="215"/>
                  </a:cubicBezTo>
                  <a:cubicBezTo>
                    <a:pt x="239" y="161"/>
                    <a:pt x="239" y="74"/>
                    <a:pt x="206" y="25"/>
                  </a:cubicBezTo>
                  <a:cubicBezTo>
                    <a:pt x="185" y="9"/>
                    <a:pt x="16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3875775" y="271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3" y="1"/>
                  </a:moveTo>
                  <a:cubicBezTo>
                    <a:pt x="101" y="1"/>
                    <a:pt x="64" y="18"/>
                    <a:pt x="33" y="47"/>
                  </a:cubicBezTo>
                  <a:cubicBezTo>
                    <a:pt x="17" y="64"/>
                    <a:pt x="17" y="84"/>
                    <a:pt x="0" y="101"/>
                  </a:cubicBezTo>
                  <a:cubicBezTo>
                    <a:pt x="0" y="150"/>
                    <a:pt x="0" y="204"/>
                    <a:pt x="33" y="237"/>
                  </a:cubicBezTo>
                  <a:cubicBezTo>
                    <a:pt x="59" y="248"/>
                    <a:pt x="92" y="260"/>
                    <a:pt x="122" y="260"/>
                  </a:cubicBezTo>
                  <a:cubicBezTo>
                    <a:pt x="134" y="260"/>
                    <a:pt x="146" y="258"/>
                    <a:pt x="157" y="253"/>
                  </a:cubicBezTo>
                  <a:cubicBezTo>
                    <a:pt x="173" y="237"/>
                    <a:pt x="190" y="220"/>
                    <a:pt x="190" y="204"/>
                  </a:cubicBezTo>
                  <a:cubicBezTo>
                    <a:pt x="239" y="150"/>
                    <a:pt x="239" y="84"/>
                    <a:pt x="190" y="31"/>
                  </a:cubicBezTo>
                  <a:cubicBezTo>
                    <a:pt x="176" y="10"/>
                    <a:pt x="156" y="1"/>
                    <a:pt x="1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3896800" y="2746775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40" y="0"/>
                  </a:moveTo>
                  <a:cubicBezTo>
                    <a:pt x="125" y="0"/>
                    <a:pt x="112" y="4"/>
                    <a:pt x="103" y="13"/>
                  </a:cubicBezTo>
                  <a:cubicBezTo>
                    <a:pt x="37" y="29"/>
                    <a:pt x="0" y="116"/>
                    <a:pt x="17" y="182"/>
                  </a:cubicBezTo>
                  <a:cubicBezTo>
                    <a:pt x="17" y="202"/>
                    <a:pt x="54" y="235"/>
                    <a:pt x="70" y="252"/>
                  </a:cubicBezTo>
                  <a:cubicBezTo>
                    <a:pt x="87" y="260"/>
                    <a:pt x="99" y="264"/>
                    <a:pt x="112" y="264"/>
                  </a:cubicBezTo>
                  <a:cubicBezTo>
                    <a:pt x="125" y="264"/>
                    <a:pt x="138" y="260"/>
                    <a:pt x="157" y="252"/>
                  </a:cubicBezTo>
                  <a:cubicBezTo>
                    <a:pt x="223" y="219"/>
                    <a:pt x="260" y="149"/>
                    <a:pt x="244" y="79"/>
                  </a:cubicBezTo>
                  <a:cubicBezTo>
                    <a:pt x="223" y="62"/>
                    <a:pt x="223" y="46"/>
                    <a:pt x="206" y="29"/>
                  </a:cubicBezTo>
                  <a:lnTo>
                    <a:pt x="190" y="13"/>
                  </a:lnTo>
                  <a:cubicBezTo>
                    <a:pt x="173" y="4"/>
                    <a:pt x="156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3883075" y="2744750"/>
              <a:ext cx="6025" cy="6325"/>
            </a:xfrm>
            <a:custGeom>
              <a:avLst/>
              <a:gdLst/>
              <a:ahLst/>
              <a:cxnLst/>
              <a:rect l="l" t="t" r="r" b="b"/>
              <a:pathLst>
                <a:path w="241" h="253" extrusionOk="0">
                  <a:moveTo>
                    <a:pt x="127" y="1"/>
                  </a:moveTo>
                  <a:cubicBezTo>
                    <a:pt x="97" y="1"/>
                    <a:pt x="63" y="13"/>
                    <a:pt x="34" y="40"/>
                  </a:cubicBezTo>
                  <a:cubicBezTo>
                    <a:pt x="1" y="110"/>
                    <a:pt x="1" y="180"/>
                    <a:pt x="34" y="230"/>
                  </a:cubicBezTo>
                  <a:cubicBezTo>
                    <a:pt x="58" y="244"/>
                    <a:pt x="85" y="253"/>
                    <a:pt x="111" y="253"/>
                  </a:cubicBezTo>
                  <a:cubicBezTo>
                    <a:pt x="144" y="253"/>
                    <a:pt x="178" y="240"/>
                    <a:pt x="207" y="213"/>
                  </a:cubicBezTo>
                  <a:cubicBezTo>
                    <a:pt x="240" y="143"/>
                    <a:pt x="240" y="77"/>
                    <a:pt x="191" y="23"/>
                  </a:cubicBezTo>
                  <a:cubicBezTo>
                    <a:pt x="174" y="9"/>
                    <a:pt x="151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3883500" y="2699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8" y="1"/>
                  </a:moveTo>
                  <a:cubicBezTo>
                    <a:pt x="103" y="1"/>
                    <a:pt x="65" y="18"/>
                    <a:pt x="33" y="59"/>
                  </a:cubicBezTo>
                  <a:cubicBezTo>
                    <a:pt x="0" y="109"/>
                    <a:pt x="0" y="179"/>
                    <a:pt x="33" y="228"/>
                  </a:cubicBezTo>
                  <a:cubicBezTo>
                    <a:pt x="54" y="249"/>
                    <a:pt x="71" y="249"/>
                    <a:pt x="87" y="249"/>
                  </a:cubicBezTo>
                  <a:cubicBezTo>
                    <a:pt x="96" y="253"/>
                    <a:pt x="106" y="255"/>
                    <a:pt x="117" y="255"/>
                  </a:cubicBezTo>
                  <a:cubicBezTo>
                    <a:pt x="147" y="255"/>
                    <a:pt x="182" y="239"/>
                    <a:pt x="207" y="212"/>
                  </a:cubicBezTo>
                  <a:cubicBezTo>
                    <a:pt x="240" y="162"/>
                    <a:pt x="240" y="109"/>
                    <a:pt x="223" y="76"/>
                  </a:cubicBezTo>
                  <a:cubicBezTo>
                    <a:pt x="223" y="59"/>
                    <a:pt x="207" y="43"/>
                    <a:pt x="207" y="22"/>
                  </a:cubicBezTo>
                  <a:cubicBezTo>
                    <a:pt x="186" y="9"/>
                    <a:pt x="163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3862875" y="272500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40" y="1"/>
                  </a:moveTo>
                  <a:cubicBezTo>
                    <a:pt x="107" y="1"/>
                    <a:pt x="74" y="17"/>
                    <a:pt x="54" y="59"/>
                  </a:cubicBezTo>
                  <a:cubicBezTo>
                    <a:pt x="1" y="108"/>
                    <a:pt x="1" y="179"/>
                    <a:pt x="54" y="228"/>
                  </a:cubicBezTo>
                  <a:cubicBezTo>
                    <a:pt x="71" y="249"/>
                    <a:pt x="71" y="249"/>
                    <a:pt x="87" y="249"/>
                  </a:cubicBezTo>
                  <a:cubicBezTo>
                    <a:pt x="100" y="253"/>
                    <a:pt x="113" y="255"/>
                    <a:pt x="124" y="255"/>
                  </a:cubicBezTo>
                  <a:cubicBezTo>
                    <a:pt x="156" y="255"/>
                    <a:pt x="183" y="239"/>
                    <a:pt x="207" y="212"/>
                  </a:cubicBezTo>
                  <a:cubicBezTo>
                    <a:pt x="240" y="179"/>
                    <a:pt x="240" y="125"/>
                    <a:pt x="240" y="75"/>
                  </a:cubicBezTo>
                  <a:cubicBezTo>
                    <a:pt x="224" y="59"/>
                    <a:pt x="224" y="43"/>
                    <a:pt x="207" y="22"/>
                  </a:cubicBezTo>
                  <a:cubicBezTo>
                    <a:pt x="187" y="8"/>
                    <a:pt x="16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4245075" y="2837750"/>
              <a:ext cx="6525" cy="6550"/>
            </a:xfrm>
            <a:custGeom>
              <a:avLst/>
              <a:gdLst/>
              <a:ahLst/>
              <a:cxnLst/>
              <a:rect l="l" t="t" r="r" b="b"/>
              <a:pathLst>
                <a:path w="261" h="262" extrusionOk="0">
                  <a:moveTo>
                    <a:pt x="150" y="1"/>
                  </a:moveTo>
                  <a:cubicBezTo>
                    <a:pt x="119" y="1"/>
                    <a:pt x="83" y="18"/>
                    <a:pt x="54" y="47"/>
                  </a:cubicBezTo>
                  <a:cubicBezTo>
                    <a:pt x="1" y="101"/>
                    <a:pt x="1" y="187"/>
                    <a:pt x="54" y="237"/>
                  </a:cubicBezTo>
                  <a:cubicBezTo>
                    <a:pt x="75" y="252"/>
                    <a:pt x="100" y="261"/>
                    <a:pt x="123" y="261"/>
                  </a:cubicBezTo>
                  <a:cubicBezTo>
                    <a:pt x="156" y="261"/>
                    <a:pt x="188" y="244"/>
                    <a:pt x="207" y="204"/>
                  </a:cubicBezTo>
                  <a:cubicBezTo>
                    <a:pt x="260" y="150"/>
                    <a:pt x="260" y="68"/>
                    <a:pt x="207" y="31"/>
                  </a:cubicBezTo>
                  <a:cubicBezTo>
                    <a:pt x="193" y="10"/>
                    <a:pt x="173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4249000" y="279152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16" y="0"/>
                  </a:moveTo>
                  <a:cubicBezTo>
                    <a:pt x="100" y="0"/>
                    <a:pt x="81" y="8"/>
                    <a:pt x="70" y="8"/>
                  </a:cubicBezTo>
                  <a:cubicBezTo>
                    <a:pt x="33" y="24"/>
                    <a:pt x="17" y="61"/>
                    <a:pt x="0" y="111"/>
                  </a:cubicBezTo>
                  <a:cubicBezTo>
                    <a:pt x="0" y="144"/>
                    <a:pt x="0" y="181"/>
                    <a:pt x="17" y="197"/>
                  </a:cubicBezTo>
                  <a:cubicBezTo>
                    <a:pt x="33" y="230"/>
                    <a:pt x="50" y="247"/>
                    <a:pt x="87" y="247"/>
                  </a:cubicBezTo>
                  <a:cubicBezTo>
                    <a:pt x="94" y="250"/>
                    <a:pt x="102" y="251"/>
                    <a:pt x="110" y="251"/>
                  </a:cubicBezTo>
                  <a:cubicBezTo>
                    <a:pt x="156" y="251"/>
                    <a:pt x="209" y="206"/>
                    <a:pt x="223" y="164"/>
                  </a:cubicBezTo>
                  <a:lnTo>
                    <a:pt x="223" y="144"/>
                  </a:lnTo>
                  <a:cubicBezTo>
                    <a:pt x="239" y="94"/>
                    <a:pt x="223" y="61"/>
                    <a:pt x="190" y="24"/>
                  </a:cubicBezTo>
                  <a:cubicBezTo>
                    <a:pt x="173" y="8"/>
                    <a:pt x="153" y="8"/>
                    <a:pt x="136" y="8"/>
                  </a:cubicBezTo>
                  <a:cubicBezTo>
                    <a:pt x="131" y="2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4248175" y="2776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6" y="1"/>
                  </a:moveTo>
                  <a:cubicBezTo>
                    <a:pt x="120" y="1"/>
                    <a:pt x="83" y="17"/>
                    <a:pt x="50" y="38"/>
                  </a:cubicBezTo>
                  <a:cubicBezTo>
                    <a:pt x="33" y="54"/>
                    <a:pt x="17" y="87"/>
                    <a:pt x="0" y="120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4"/>
                    <a:pt x="50" y="261"/>
                    <a:pt x="83" y="261"/>
                  </a:cubicBezTo>
                  <a:cubicBezTo>
                    <a:pt x="91" y="263"/>
                    <a:pt x="100" y="264"/>
                    <a:pt x="108" y="264"/>
                  </a:cubicBezTo>
                  <a:cubicBezTo>
                    <a:pt x="166" y="264"/>
                    <a:pt x="208" y="215"/>
                    <a:pt x="223" y="158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54"/>
                    <a:pt x="206" y="38"/>
                    <a:pt x="186" y="38"/>
                  </a:cubicBezTo>
                  <a:cubicBezTo>
                    <a:pt x="186" y="17"/>
                    <a:pt x="169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4241675" y="27612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0"/>
                  </a:moveTo>
                  <a:cubicBezTo>
                    <a:pt x="87" y="17"/>
                    <a:pt x="71" y="38"/>
                    <a:pt x="54" y="54"/>
                  </a:cubicBezTo>
                  <a:cubicBezTo>
                    <a:pt x="1" y="103"/>
                    <a:pt x="1" y="190"/>
                    <a:pt x="54" y="223"/>
                  </a:cubicBezTo>
                  <a:cubicBezTo>
                    <a:pt x="54" y="244"/>
                    <a:pt x="71" y="244"/>
                    <a:pt x="87" y="260"/>
                  </a:cubicBezTo>
                  <a:cubicBezTo>
                    <a:pt x="137" y="260"/>
                    <a:pt x="174" y="244"/>
                    <a:pt x="207" y="207"/>
                  </a:cubicBezTo>
                  <a:cubicBezTo>
                    <a:pt x="207" y="207"/>
                    <a:pt x="207" y="190"/>
                    <a:pt x="223" y="190"/>
                  </a:cubicBezTo>
                  <a:cubicBezTo>
                    <a:pt x="174" y="141"/>
                    <a:pt x="137" y="71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4235700" y="278995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03" y="1"/>
                  </a:moveTo>
                  <a:cubicBezTo>
                    <a:pt x="50" y="38"/>
                    <a:pt x="0" y="104"/>
                    <a:pt x="17" y="174"/>
                  </a:cubicBezTo>
                  <a:cubicBezTo>
                    <a:pt x="33" y="207"/>
                    <a:pt x="50" y="227"/>
                    <a:pt x="87" y="244"/>
                  </a:cubicBezTo>
                  <a:cubicBezTo>
                    <a:pt x="95" y="252"/>
                    <a:pt x="108" y="256"/>
                    <a:pt x="122" y="256"/>
                  </a:cubicBezTo>
                  <a:cubicBezTo>
                    <a:pt x="136" y="256"/>
                    <a:pt x="153" y="252"/>
                    <a:pt x="169" y="244"/>
                  </a:cubicBezTo>
                  <a:cubicBezTo>
                    <a:pt x="190" y="227"/>
                    <a:pt x="223" y="207"/>
                    <a:pt x="240" y="174"/>
                  </a:cubicBezTo>
                  <a:cubicBezTo>
                    <a:pt x="240" y="141"/>
                    <a:pt x="256" y="104"/>
                    <a:pt x="240" y="87"/>
                  </a:cubicBezTo>
                  <a:cubicBezTo>
                    <a:pt x="240" y="54"/>
                    <a:pt x="223" y="38"/>
                    <a:pt x="207" y="21"/>
                  </a:cubicBezTo>
                  <a:lnTo>
                    <a:pt x="1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4243850" y="28221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16" y="1"/>
                  </a:moveTo>
                  <a:cubicBezTo>
                    <a:pt x="69" y="1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7"/>
                    <a:pt x="50" y="260"/>
                    <a:pt x="87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91"/>
                    <a:pt x="206" y="54"/>
                  </a:cubicBezTo>
                  <a:cubicBezTo>
                    <a:pt x="206" y="37"/>
                    <a:pt x="190" y="37"/>
                    <a:pt x="190" y="37"/>
                  </a:cubicBezTo>
                  <a:cubicBezTo>
                    <a:pt x="173" y="21"/>
                    <a:pt x="153" y="4"/>
                    <a:pt x="136" y="4"/>
                  </a:cubicBezTo>
                  <a:cubicBezTo>
                    <a:pt x="130" y="2"/>
                    <a:pt x="123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4241275" y="28066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1"/>
                  </a:moveTo>
                  <a:cubicBezTo>
                    <a:pt x="103" y="1"/>
                    <a:pt x="71" y="17"/>
                    <a:pt x="50" y="55"/>
                  </a:cubicBezTo>
                  <a:cubicBezTo>
                    <a:pt x="0" y="109"/>
                    <a:pt x="0" y="195"/>
                    <a:pt x="50" y="228"/>
                  </a:cubicBezTo>
                  <a:cubicBezTo>
                    <a:pt x="65" y="251"/>
                    <a:pt x="85" y="260"/>
                    <a:pt x="107" y="260"/>
                  </a:cubicBezTo>
                  <a:cubicBezTo>
                    <a:pt x="139" y="260"/>
                    <a:pt x="175" y="241"/>
                    <a:pt x="206" y="212"/>
                  </a:cubicBezTo>
                  <a:cubicBezTo>
                    <a:pt x="239" y="158"/>
                    <a:pt x="239" y="76"/>
                    <a:pt x="206" y="22"/>
                  </a:cubicBezTo>
                  <a:cubicBezTo>
                    <a:pt x="184" y="9"/>
                    <a:pt x="160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4227550" y="2850550"/>
              <a:ext cx="1675" cy="25"/>
            </a:xfrm>
            <a:custGeom>
              <a:avLst/>
              <a:gdLst/>
              <a:ahLst/>
              <a:cxnLst/>
              <a:rect l="l" t="t" r="r" b="b"/>
              <a:pathLst>
                <a:path w="67" h="1" extrusionOk="0">
                  <a:moveTo>
                    <a:pt x="1" y="1"/>
                  </a:moveTo>
                  <a:lnTo>
                    <a:pt x="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3866800" y="2686475"/>
              <a:ext cx="2100" cy="650"/>
            </a:xfrm>
            <a:custGeom>
              <a:avLst/>
              <a:gdLst/>
              <a:ahLst/>
              <a:cxnLst/>
              <a:rect l="l" t="t" r="r" b="b"/>
              <a:pathLst>
                <a:path w="84" h="26" extrusionOk="0">
                  <a:moveTo>
                    <a:pt x="83" y="0"/>
                  </a:moveTo>
                  <a:cubicBezTo>
                    <a:pt x="50" y="0"/>
                    <a:pt x="34" y="17"/>
                    <a:pt x="1" y="17"/>
                  </a:cubicBezTo>
                  <a:lnTo>
                    <a:pt x="17" y="17"/>
                  </a:lnTo>
                  <a:cubicBezTo>
                    <a:pt x="22" y="23"/>
                    <a:pt x="28" y="25"/>
                    <a:pt x="35" y="25"/>
                  </a:cubicBezTo>
                  <a:cubicBezTo>
                    <a:pt x="52" y="25"/>
                    <a:pt x="71" y="12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3840100" y="2692025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207" y="1"/>
                  </a:moveTo>
                  <a:cubicBezTo>
                    <a:pt x="120" y="38"/>
                    <a:pt x="54" y="71"/>
                    <a:pt x="1" y="88"/>
                  </a:cubicBezTo>
                  <a:lnTo>
                    <a:pt x="1" y="104"/>
                  </a:lnTo>
                  <a:cubicBezTo>
                    <a:pt x="1" y="141"/>
                    <a:pt x="17" y="158"/>
                    <a:pt x="54" y="174"/>
                  </a:cubicBezTo>
                  <a:cubicBezTo>
                    <a:pt x="71" y="182"/>
                    <a:pt x="83" y="186"/>
                    <a:pt x="96" y="186"/>
                  </a:cubicBezTo>
                  <a:cubicBezTo>
                    <a:pt x="109" y="186"/>
                    <a:pt x="122" y="182"/>
                    <a:pt x="141" y="174"/>
                  </a:cubicBezTo>
                  <a:cubicBezTo>
                    <a:pt x="190" y="158"/>
                    <a:pt x="244" y="88"/>
                    <a:pt x="223" y="22"/>
                  </a:cubicBezTo>
                  <a:lnTo>
                    <a:pt x="2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4230950" y="28354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1"/>
                  </a:moveTo>
                  <a:cubicBezTo>
                    <a:pt x="70" y="1"/>
                    <a:pt x="17" y="46"/>
                    <a:pt x="17" y="107"/>
                  </a:cubicBezTo>
                  <a:cubicBezTo>
                    <a:pt x="1" y="140"/>
                    <a:pt x="1" y="177"/>
                    <a:pt x="17" y="210"/>
                  </a:cubicBezTo>
                  <a:cubicBezTo>
                    <a:pt x="34" y="227"/>
                    <a:pt x="71" y="243"/>
                    <a:pt x="87" y="264"/>
                  </a:cubicBezTo>
                  <a:cubicBezTo>
                    <a:pt x="153" y="264"/>
                    <a:pt x="207" y="210"/>
                    <a:pt x="223" y="140"/>
                  </a:cubicBezTo>
                  <a:cubicBezTo>
                    <a:pt x="240" y="107"/>
                    <a:pt x="240" y="74"/>
                    <a:pt x="223" y="58"/>
                  </a:cubicBezTo>
                  <a:cubicBezTo>
                    <a:pt x="207" y="37"/>
                    <a:pt x="207" y="37"/>
                    <a:pt x="207" y="21"/>
                  </a:cubicBezTo>
                  <a:cubicBezTo>
                    <a:pt x="190" y="21"/>
                    <a:pt x="174" y="4"/>
                    <a:pt x="153" y="4"/>
                  </a:cubicBezTo>
                  <a:cubicBezTo>
                    <a:pt x="145" y="2"/>
                    <a:pt x="136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4270025" y="2814900"/>
              <a:ext cx="2600" cy="5175"/>
            </a:xfrm>
            <a:custGeom>
              <a:avLst/>
              <a:gdLst/>
              <a:ahLst/>
              <a:cxnLst/>
              <a:rect l="l" t="t" r="r" b="b"/>
              <a:pathLst>
                <a:path w="104" h="207" extrusionOk="0">
                  <a:moveTo>
                    <a:pt x="33" y="0"/>
                  </a:moveTo>
                  <a:cubicBezTo>
                    <a:pt x="17" y="17"/>
                    <a:pt x="17" y="33"/>
                    <a:pt x="0" y="71"/>
                  </a:cubicBezTo>
                  <a:cubicBezTo>
                    <a:pt x="0" y="104"/>
                    <a:pt x="0" y="137"/>
                    <a:pt x="17" y="157"/>
                  </a:cubicBezTo>
                  <a:cubicBezTo>
                    <a:pt x="33" y="190"/>
                    <a:pt x="54" y="207"/>
                    <a:pt x="87" y="207"/>
                  </a:cubicBezTo>
                  <a:lnTo>
                    <a:pt x="103" y="207"/>
                  </a:lnTo>
                  <a:cubicBezTo>
                    <a:pt x="70" y="137"/>
                    <a:pt x="54" y="71"/>
                    <a:pt x="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411675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67" y="0"/>
                    <a:pt x="15" y="49"/>
                    <a:pt x="1" y="106"/>
                  </a:cubicBezTo>
                  <a:cubicBezTo>
                    <a:pt x="1" y="144"/>
                    <a:pt x="1" y="176"/>
                    <a:pt x="17" y="209"/>
                  </a:cubicBezTo>
                  <a:cubicBezTo>
                    <a:pt x="34" y="226"/>
                    <a:pt x="67" y="247"/>
                    <a:pt x="83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73"/>
                    <a:pt x="223" y="57"/>
                  </a:cubicBezTo>
                  <a:lnTo>
                    <a:pt x="186" y="20"/>
                  </a:lnTo>
                  <a:cubicBezTo>
                    <a:pt x="186" y="20"/>
                    <a:pt x="170" y="3"/>
                    <a:pt x="153" y="3"/>
                  </a:cubicBezTo>
                  <a:cubicBezTo>
                    <a:pt x="144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4254975" y="2808725"/>
              <a:ext cx="6525" cy="6500"/>
            </a:xfrm>
            <a:custGeom>
              <a:avLst/>
              <a:gdLst/>
              <a:ahLst/>
              <a:cxnLst/>
              <a:rect l="l" t="t" r="r" b="b"/>
              <a:pathLst>
                <a:path w="261" h="260" extrusionOk="0">
                  <a:moveTo>
                    <a:pt x="135" y="1"/>
                  </a:moveTo>
                  <a:cubicBezTo>
                    <a:pt x="126" y="1"/>
                    <a:pt x="116" y="3"/>
                    <a:pt x="103" y="8"/>
                  </a:cubicBezTo>
                  <a:cubicBezTo>
                    <a:pt x="38" y="41"/>
                    <a:pt x="0" y="111"/>
                    <a:pt x="17" y="177"/>
                  </a:cubicBezTo>
                  <a:cubicBezTo>
                    <a:pt x="38" y="214"/>
                    <a:pt x="54" y="231"/>
                    <a:pt x="70" y="247"/>
                  </a:cubicBezTo>
                  <a:cubicBezTo>
                    <a:pt x="87" y="256"/>
                    <a:pt x="105" y="260"/>
                    <a:pt x="120" y="260"/>
                  </a:cubicBezTo>
                  <a:cubicBezTo>
                    <a:pt x="135" y="260"/>
                    <a:pt x="149" y="256"/>
                    <a:pt x="157" y="247"/>
                  </a:cubicBezTo>
                  <a:cubicBezTo>
                    <a:pt x="223" y="231"/>
                    <a:pt x="260" y="144"/>
                    <a:pt x="244" y="74"/>
                  </a:cubicBezTo>
                  <a:cubicBezTo>
                    <a:pt x="244" y="58"/>
                    <a:pt x="223" y="41"/>
                    <a:pt x="207" y="25"/>
                  </a:cubicBezTo>
                  <a:cubicBezTo>
                    <a:pt x="207" y="25"/>
                    <a:pt x="190" y="25"/>
                    <a:pt x="190" y="8"/>
                  </a:cubicBezTo>
                  <a:cubicBezTo>
                    <a:pt x="168" y="8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4264875" y="28432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57" y="0"/>
                  </a:moveTo>
                  <a:cubicBezTo>
                    <a:pt x="87" y="0"/>
                    <a:pt x="33" y="33"/>
                    <a:pt x="17" y="120"/>
                  </a:cubicBezTo>
                  <a:cubicBezTo>
                    <a:pt x="0" y="136"/>
                    <a:pt x="17" y="173"/>
                    <a:pt x="17" y="206"/>
                  </a:cubicBezTo>
                  <a:cubicBezTo>
                    <a:pt x="33" y="239"/>
                    <a:pt x="70" y="260"/>
                    <a:pt x="103" y="260"/>
                  </a:cubicBezTo>
                  <a:cubicBezTo>
                    <a:pt x="110" y="262"/>
                    <a:pt x="117" y="263"/>
                    <a:pt x="124" y="263"/>
                  </a:cubicBezTo>
                  <a:cubicBezTo>
                    <a:pt x="172" y="263"/>
                    <a:pt x="225" y="215"/>
                    <a:pt x="239" y="157"/>
                  </a:cubicBezTo>
                  <a:cubicBezTo>
                    <a:pt x="239" y="120"/>
                    <a:pt x="239" y="87"/>
                    <a:pt x="223" y="54"/>
                  </a:cubicBezTo>
                  <a:lnTo>
                    <a:pt x="206" y="33"/>
                  </a:ln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3842275" y="28156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2" y="0"/>
                  </a:moveTo>
                  <a:cubicBezTo>
                    <a:pt x="74" y="0"/>
                    <a:pt x="31" y="49"/>
                    <a:pt x="17" y="107"/>
                  </a:cubicBezTo>
                  <a:cubicBezTo>
                    <a:pt x="0" y="144"/>
                    <a:pt x="0" y="177"/>
                    <a:pt x="17" y="210"/>
                  </a:cubicBezTo>
                  <a:cubicBezTo>
                    <a:pt x="33" y="230"/>
                    <a:pt x="70" y="247"/>
                    <a:pt x="87" y="263"/>
                  </a:cubicBezTo>
                  <a:cubicBezTo>
                    <a:pt x="157" y="263"/>
                    <a:pt x="206" y="210"/>
                    <a:pt x="223" y="144"/>
                  </a:cubicBezTo>
                  <a:cubicBezTo>
                    <a:pt x="239" y="107"/>
                    <a:pt x="239" y="90"/>
                    <a:pt x="223" y="57"/>
                  </a:cubicBezTo>
                  <a:cubicBezTo>
                    <a:pt x="206" y="41"/>
                    <a:pt x="206" y="41"/>
                    <a:pt x="206" y="24"/>
                  </a:cubicBezTo>
                  <a:cubicBezTo>
                    <a:pt x="190" y="24"/>
                    <a:pt x="173" y="3"/>
                    <a:pt x="157" y="3"/>
                  </a:cubicBezTo>
                  <a:cubicBezTo>
                    <a:pt x="148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3856900" y="2757725"/>
              <a:ext cx="6000" cy="6150"/>
            </a:xfrm>
            <a:custGeom>
              <a:avLst/>
              <a:gdLst/>
              <a:ahLst/>
              <a:cxnLst/>
              <a:rect l="l" t="t" r="r" b="b"/>
              <a:pathLst>
                <a:path w="240" h="246" extrusionOk="0">
                  <a:moveTo>
                    <a:pt x="116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193"/>
                  </a:cubicBezTo>
                  <a:cubicBezTo>
                    <a:pt x="34" y="226"/>
                    <a:pt x="50" y="242"/>
                    <a:pt x="87" y="242"/>
                  </a:cubicBezTo>
                  <a:cubicBezTo>
                    <a:pt x="96" y="245"/>
                    <a:pt x="104" y="246"/>
                    <a:pt x="113" y="246"/>
                  </a:cubicBezTo>
                  <a:cubicBezTo>
                    <a:pt x="167" y="246"/>
                    <a:pt x="209" y="200"/>
                    <a:pt x="223" y="139"/>
                  </a:cubicBezTo>
                  <a:cubicBezTo>
                    <a:pt x="240" y="106"/>
                    <a:pt x="223" y="73"/>
                    <a:pt x="223" y="53"/>
                  </a:cubicBezTo>
                  <a:cubicBezTo>
                    <a:pt x="207" y="36"/>
                    <a:pt x="207" y="36"/>
                    <a:pt x="190" y="20"/>
                  </a:cubicBezTo>
                  <a:cubicBezTo>
                    <a:pt x="190" y="3"/>
                    <a:pt x="170" y="3"/>
                    <a:pt x="137" y="3"/>
                  </a:cubicBezTo>
                  <a:cubicBezTo>
                    <a:pt x="130" y="1"/>
                    <a:pt x="124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3846600" y="28337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20" y="1"/>
                  </a:moveTo>
                  <a:cubicBezTo>
                    <a:pt x="66" y="1"/>
                    <a:pt x="33" y="55"/>
                    <a:pt x="17" y="104"/>
                  </a:cubicBezTo>
                  <a:cubicBezTo>
                    <a:pt x="0" y="141"/>
                    <a:pt x="17" y="174"/>
                    <a:pt x="17" y="207"/>
                  </a:cubicBezTo>
                  <a:cubicBezTo>
                    <a:pt x="33" y="228"/>
                    <a:pt x="66" y="244"/>
                    <a:pt x="104" y="261"/>
                  </a:cubicBezTo>
                  <a:cubicBezTo>
                    <a:pt x="153" y="261"/>
                    <a:pt x="223" y="207"/>
                    <a:pt x="240" y="141"/>
                  </a:cubicBezTo>
                  <a:lnTo>
                    <a:pt x="240" y="104"/>
                  </a:lnTo>
                  <a:cubicBezTo>
                    <a:pt x="240" y="71"/>
                    <a:pt x="223" y="55"/>
                    <a:pt x="207" y="22"/>
                  </a:cubicBezTo>
                  <a:cubicBezTo>
                    <a:pt x="190" y="22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3838450" y="2783975"/>
              <a:ext cx="2600" cy="6525"/>
            </a:xfrm>
            <a:custGeom>
              <a:avLst/>
              <a:gdLst/>
              <a:ahLst/>
              <a:cxnLst/>
              <a:rect l="l" t="t" r="r" b="b"/>
              <a:pathLst>
                <a:path w="104" h="261" extrusionOk="0">
                  <a:moveTo>
                    <a:pt x="1" y="1"/>
                  </a:moveTo>
                  <a:lnTo>
                    <a:pt x="1" y="260"/>
                  </a:lnTo>
                  <a:cubicBezTo>
                    <a:pt x="50" y="240"/>
                    <a:pt x="83" y="207"/>
                    <a:pt x="104" y="157"/>
                  </a:cubicBezTo>
                  <a:cubicBezTo>
                    <a:pt x="104" y="104"/>
                    <a:pt x="104" y="54"/>
                    <a:pt x="67" y="34"/>
                  </a:cubicBezTo>
                  <a:cubicBezTo>
                    <a:pt x="50" y="17"/>
                    <a:pt x="34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3839700" y="27994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87" y="0"/>
                  </a:moveTo>
                  <a:cubicBezTo>
                    <a:pt x="33" y="33"/>
                    <a:pt x="0" y="103"/>
                    <a:pt x="17" y="173"/>
                  </a:cubicBezTo>
                  <a:cubicBezTo>
                    <a:pt x="17" y="206"/>
                    <a:pt x="33" y="223"/>
                    <a:pt x="70" y="239"/>
                  </a:cubicBezTo>
                  <a:cubicBezTo>
                    <a:pt x="79" y="249"/>
                    <a:pt x="91" y="255"/>
                    <a:pt x="106" y="255"/>
                  </a:cubicBezTo>
                  <a:cubicBezTo>
                    <a:pt x="121" y="255"/>
                    <a:pt x="138" y="249"/>
                    <a:pt x="157" y="239"/>
                  </a:cubicBezTo>
                  <a:cubicBezTo>
                    <a:pt x="190" y="223"/>
                    <a:pt x="206" y="206"/>
                    <a:pt x="223" y="173"/>
                  </a:cubicBezTo>
                  <a:cubicBezTo>
                    <a:pt x="239" y="136"/>
                    <a:pt x="239" y="103"/>
                    <a:pt x="223" y="87"/>
                  </a:cubicBezTo>
                  <a:cubicBezTo>
                    <a:pt x="223" y="54"/>
                    <a:pt x="223" y="33"/>
                    <a:pt x="206" y="17"/>
                  </a:cubicBezTo>
                  <a:cubicBezTo>
                    <a:pt x="190" y="17"/>
                    <a:pt x="190" y="1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3849600" y="272505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17" y="0"/>
                  </a:moveTo>
                  <a:cubicBezTo>
                    <a:pt x="70" y="0"/>
                    <a:pt x="14" y="49"/>
                    <a:pt x="0" y="106"/>
                  </a:cubicBezTo>
                  <a:cubicBezTo>
                    <a:pt x="0" y="144"/>
                    <a:pt x="0" y="177"/>
                    <a:pt x="17" y="193"/>
                  </a:cubicBezTo>
                  <a:cubicBezTo>
                    <a:pt x="33" y="226"/>
                    <a:pt x="50" y="247"/>
                    <a:pt x="87" y="247"/>
                  </a:cubicBezTo>
                  <a:cubicBezTo>
                    <a:pt x="95" y="249"/>
                    <a:pt x="103" y="250"/>
                    <a:pt x="111" y="250"/>
                  </a:cubicBezTo>
                  <a:cubicBezTo>
                    <a:pt x="165" y="250"/>
                    <a:pt x="208" y="201"/>
                    <a:pt x="223" y="144"/>
                  </a:cubicBezTo>
                  <a:cubicBezTo>
                    <a:pt x="239" y="106"/>
                    <a:pt x="223" y="73"/>
                    <a:pt x="206" y="41"/>
                  </a:cubicBezTo>
                  <a:cubicBezTo>
                    <a:pt x="206" y="41"/>
                    <a:pt x="206" y="20"/>
                    <a:pt x="190" y="20"/>
                  </a:cubicBezTo>
                  <a:cubicBezTo>
                    <a:pt x="190" y="3"/>
                    <a:pt x="17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3855150" y="27407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44" y="1"/>
                  </a:moveTo>
                  <a:cubicBezTo>
                    <a:pt x="131" y="1"/>
                    <a:pt x="117" y="5"/>
                    <a:pt x="104" y="11"/>
                  </a:cubicBezTo>
                  <a:cubicBezTo>
                    <a:pt x="71" y="11"/>
                    <a:pt x="54" y="32"/>
                    <a:pt x="34" y="48"/>
                  </a:cubicBezTo>
                  <a:cubicBezTo>
                    <a:pt x="17" y="65"/>
                    <a:pt x="1" y="98"/>
                    <a:pt x="1" y="135"/>
                  </a:cubicBezTo>
                  <a:cubicBezTo>
                    <a:pt x="1" y="168"/>
                    <a:pt x="17" y="201"/>
                    <a:pt x="34" y="238"/>
                  </a:cubicBezTo>
                  <a:cubicBezTo>
                    <a:pt x="55" y="252"/>
                    <a:pt x="80" y="259"/>
                    <a:pt x="104" y="259"/>
                  </a:cubicBezTo>
                  <a:cubicBezTo>
                    <a:pt x="138" y="259"/>
                    <a:pt x="171" y="243"/>
                    <a:pt x="190" y="201"/>
                  </a:cubicBezTo>
                  <a:cubicBezTo>
                    <a:pt x="240" y="152"/>
                    <a:pt x="240" y="65"/>
                    <a:pt x="190" y="32"/>
                  </a:cubicBezTo>
                  <a:cubicBezTo>
                    <a:pt x="180" y="10"/>
                    <a:pt x="163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3854325" y="2695550"/>
              <a:ext cx="6000" cy="6075"/>
            </a:xfrm>
            <a:custGeom>
              <a:avLst/>
              <a:gdLst/>
              <a:ahLst/>
              <a:cxnLst/>
              <a:rect l="l" t="t" r="r" b="b"/>
              <a:pathLst>
                <a:path w="240" h="243" extrusionOk="0">
                  <a:moveTo>
                    <a:pt x="120" y="0"/>
                  </a:moveTo>
                  <a:cubicBezTo>
                    <a:pt x="67" y="0"/>
                    <a:pt x="34" y="33"/>
                    <a:pt x="17" y="103"/>
                  </a:cubicBezTo>
                  <a:cubicBezTo>
                    <a:pt x="1" y="136"/>
                    <a:pt x="17" y="169"/>
                    <a:pt x="34" y="190"/>
                  </a:cubicBezTo>
                  <a:cubicBezTo>
                    <a:pt x="34" y="223"/>
                    <a:pt x="67" y="239"/>
                    <a:pt x="104" y="239"/>
                  </a:cubicBezTo>
                  <a:cubicBezTo>
                    <a:pt x="110" y="241"/>
                    <a:pt x="117" y="242"/>
                    <a:pt x="124" y="242"/>
                  </a:cubicBezTo>
                  <a:cubicBezTo>
                    <a:pt x="171" y="242"/>
                    <a:pt x="225" y="197"/>
                    <a:pt x="240" y="136"/>
                  </a:cubicBezTo>
                  <a:lnTo>
                    <a:pt x="240" y="103"/>
                  </a:lnTo>
                  <a:cubicBezTo>
                    <a:pt x="240" y="66"/>
                    <a:pt x="223" y="33"/>
                    <a:pt x="207" y="17"/>
                  </a:cubicBezTo>
                  <a:cubicBezTo>
                    <a:pt x="190" y="0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3853925" y="2848800"/>
              <a:ext cx="4650" cy="1775"/>
            </a:xfrm>
            <a:custGeom>
              <a:avLst/>
              <a:gdLst/>
              <a:ahLst/>
              <a:cxnLst/>
              <a:rect l="l" t="t" r="r" b="b"/>
              <a:pathLst>
                <a:path w="186" h="71" extrusionOk="0">
                  <a:moveTo>
                    <a:pt x="120" y="1"/>
                  </a:moveTo>
                  <a:cubicBezTo>
                    <a:pt x="83" y="1"/>
                    <a:pt x="50" y="1"/>
                    <a:pt x="33" y="17"/>
                  </a:cubicBezTo>
                  <a:cubicBezTo>
                    <a:pt x="17" y="38"/>
                    <a:pt x="0" y="54"/>
                    <a:pt x="0" y="71"/>
                  </a:cubicBezTo>
                  <a:lnTo>
                    <a:pt x="186" y="71"/>
                  </a:lnTo>
                  <a:lnTo>
                    <a:pt x="186" y="54"/>
                  </a:lnTo>
                  <a:cubicBezTo>
                    <a:pt x="186" y="38"/>
                    <a:pt x="169" y="38"/>
                    <a:pt x="169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4210350" y="2849225"/>
              <a:ext cx="4750" cy="1350"/>
            </a:xfrm>
            <a:custGeom>
              <a:avLst/>
              <a:gdLst/>
              <a:ahLst/>
              <a:cxnLst/>
              <a:rect l="l" t="t" r="r" b="b"/>
              <a:pathLst>
                <a:path w="190" h="54" extrusionOk="0">
                  <a:moveTo>
                    <a:pt x="120" y="0"/>
                  </a:moveTo>
                  <a:cubicBezTo>
                    <a:pt x="70" y="0"/>
                    <a:pt x="33" y="21"/>
                    <a:pt x="0" y="54"/>
                  </a:cubicBezTo>
                  <a:lnTo>
                    <a:pt x="190" y="54"/>
                  </a:lnTo>
                  <a:cubicBezTo>
                    <a:pt x="173" y="54"/>
                    <a:pt x="173" y="37"/>
                    <a:pt x="173" y="37"/>
                  </a:cubicBezTo>
                  <a:cubicBezTo>
                    <a:pt x="153" y="21"/>
                    <a:pt x="136" y="21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4226625" y="28023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39" y="1"/>
                  </a:moveTo>
                  <a:cubicBezTo>
                    <a:pt x="104" y="1"/>
                    <a:pt x="67" y="18"/>
                    <a:pt x="38" y="59"/>
                  </a:cubicBezTo>
                  <a:cubicBezTo>
                    <a:pt x="1" y="109"/>
                    <a:pt x="1" y="179"/>
                    <a:pt x="38" y="228"/>
                  </a:cubicBezTo>
                  <a:cubicBezTo>
                    <a:pt x="59" y="251"/>
                    <a:pt x="83" y="261"/>
                    <a:pt x="109" y="261"/>
                  </a:cubicBezTo>
                  <a:cubicBezTo>
                    <a:pt x="143" y="261"/>
                    <a:pt x="178" y="243"/>
                    <a:pt x="207" y="212"/>
                  </a:cubicBezTo>
                  <a:cubicBezTo>
                    <a:pt x="244" y="162"/>
                    <a:pt x="244" y="76"/>
                    <a:pt x="207" y="22"/>
                  </a:cubicBezTo>
                  <a:cubicBezTo>
                    <a:pt x="187" y="9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4228800" y="2818850"/>
              <a:ext cx="6500" cy="6300"/>
            </a:xfrm>
            <a:custGeom>
              <a:avLst/>
              <a:gdLst/>
              <a:ahLst/>
              <a:cxnLst/>
              <a:rect l="l" t="t" r="r" b="b"/>
              <a:pathLst>
                <a:path w="260" h="252" extrusionOk="0">
                  <a:moveTo>
                    <a:pt x="138" y="0"/>
                  </a:moveTo>
                  <a:cubicBezTo>
                    <a:pt x="105" y="0"/>
                    <a:pt x="73" y="20"/>
                    <a:pt x="54" y="49"/>
                  </a:cubicBezTo>
                  <a:cubicBezTo>
                    <a:pt x="0" y="102"/>
                    <a:pt x="0" y="185"/>
                    <a:pt x="54" y="222"/>
                  </a:cubicBezTo>
                  <a:cubicBezTo>
                    <a:pt x="68" y="242"/>
                    <a:pt x="91" y="252"/>
                    <a:pt x="116" y="252"/>
                  </a:cubicBezTo>
                  <a:cubicBezTo>
                    <a:pt x="150" y="252"/>
                    <a:pt x="187" y="234"/>
                    <a:pt x="206" y="205"/>
                  </a:cubicBezTo>
                  <a:cubicBezTo>
                    <a:pt x="260" y="152"/>
                    <a:pt x="260" y="65"/>
                    <a:pt x="206" y="32"/>
                  </a:cubicBezTo>
                  <a:cubicBezTo>
                    <a:pt x="186" y="10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3838450" y="2848400"/>
              <a:ext cx="1675" cy="2175"/>
            </a:xfrm>
            <a:custGeom>
              <a:avLst/>
              <a:gdLst/>
              <a:ahLst/>
              <a:cxnLst/>
              <a:rect l="l" t="t" r="r" b="b"/>
              <a:pathLst>
                <a:path w="67" h="87" extrusionOk="0">
                  <a:moveTo>
                    <a:pt x="1" y="0"/>
                  </a:moveTo>
                  <a:lnTo>
                    <a:pt x="1" y="87"/>
                  </a:lnTo>
                  <a:lnTo>
                    <a:pt x="67" y="87"/>
                  </a:lnTo>
                  <a:cubicBezTo>
                    <a:pt x="67" y="70"/>
                    <a:pt x="50" y="33"/>
                    <a:pt x="34" y="17"/>
                  </a:cubicBezTo>
                  <a:cubicBezTo>
                    <a:pt x="34" y="17"/>
                    <a:pt x="1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3842675" y="27534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41" y="0"/>
                  </a:moveTo>
                  <a:cubicBezTo>
                    <a:pt x="87" y="0"/>
                    <a:pt x="17" y="54"/>
                    <a:pt x="1" y="120"/>
                  </a:cubicBezTo>
                  <a:cubicBezTo>
                    <a:pt x="1" y="157"/>
                    <a:pt x="1" y="190"/>
                    <a:pt x="17" y="223"/>
                  </a:cubicBezTo>
                  <a:cubicBezTo>
                    <a:pt x="38" y="243"/>
                    <a:pt x="71" y="260"/>
                    <a:pt x="87" y="260"/>
                  </a:cubicBezTo>
                  <a:cubicBezTo>
                    <a:pt x="120" y="260"/>
                    <a:pt x="157" y="260"/>
                    <a:pt x="174" y="243"/>
                  </a:cubicBezTo>
                  <a:cubicBezTo>
                    <a:pt x="207" y="223"/>
                    <a:pt x="223" y="190"/>
                    <a:pt x="223" y="157"/>
                  </a:cubicBezTo>
                  <a:cubicBezTo>
                    <a:pt x="244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90" y="37"/>
                    <a:pt x="190" y="17"/>
                    <a:pt x="174" y="17"/>
                  </a:cubicBezTo>
                  <a:cubicBezTo>
                    <a:pt x="174" y="17"/>
                    <a:pt x="157" y="17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3843600" y="277110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83" y="0"/>
                  </a:moveTo>
                  <a:cubicBezTo>
                    <a:pt x="50" y="17"/>
                    <a:pt x="34" y="54"/>
                    <a:pt x="17" y="70"/>
                  </a:cubicBezTo>
                  <a:cubicBezTo>
                    <a:pt x="1" y="103"/>
                    <a:pt x="1" y="136"/>
                    <a:pt x="1" y="173"/>
                  </a:cubicBezTo>
                  <a:cubicBezTo>
                    <a:pt x="17" y="206"/>
                    <a:pt x="34" y="223"/>
                    <a:pt x="50" y="239"/>
                  </a:cubicBezTo>
                  <a:cubicBezTo>
                    <a:pt x="67" y="250"/>
                    <a:pt x="84" y="255"/>
                    <a:pt x="100" y="255"/>
                  </a:cubicBezTo>
                  <a:cubicBezTo>
                    <a:pt x="115" y="255"/>
                    <a:pt x="129" y="250"/>
                    <a:pt x="137" y="239"/>
                  </a:cubicBezTo>
                  <a:cubicBezTo>
                    <a:pt x="207" y="223"/>
                    <a:pt x="240" y="136"/>
                    <a:pt x="224" y="87"/>
                  </a:cubicBezTo>
                  <a:cubicBezTo>
                    <a:pt x="224" y="54"/>
                    <a:pt x="207" y="33"/>
                    <a:pt x="186" y="17"/>
                  </a:cubicBezTo>
                  <a:cubicBezTo>
                    <a:pt x="186" y="17"/>
                    <a:pt x="170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3842275" y="27097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2" y="0"/>
                  </a:moveTo>
                  <a:cubicBezTo>
                    <a:pt x="100" y="0"/>
                    <a:pt x="64" y="19"/>
                    <a:pt x="33" y="50"/>
                  </a:cubicBezTo>
                  <a:cubicBezTo>
                    <a:pt x="0" y="99"/>
                    <a:pt x="0" y="186"/>
                    <a:pt x="33" y="239"/>
                  </a:cubicBezTo>
                  <a:cubicBezTo>
                    <a:pt x="55" y="253"/>
                    <a:pt x="80" y="261"/>
                    <a:pt x="104" y="261"/>
                  </a:cubicBezTo>
                  <a:cubicBezTo>
                    <a:pt x="141" y="261"/>
                    <a:pt x="177" y="244"/>
                    <a:pt x="206" y="202"/>
                  </a:cubicBezTo>
                  <a:cubicBezTo>
                    <a:pt x="239" y="153"/>
                    <a:pt x="239" y="8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4257550" y="2828300"/>
              <a:ext cx="6100" cy="6300"/>
            </a:xfrm>
            <a:custGeom>
              <a:avLst/>
              <a:gdLst/>
              <a:ahLst/>
              <a:cxnLst/>
              <a:rect l="l" t="t" r="r" b="b"/>
              <a:pathLst>
                <a:path w="244" h="252" extrusionOk="0">
                  <a:moveTo>
                    <a:pt x="137" y="1"/>
                  </a:moveTo>
                  <a:cubicBezTo>
                    <a:pt x="104" y="1"/>
                    <a:pt x="73" y="19"/>
                    <a:pt x="54" y="50"/>
                  </a:cubicBezTo>
                  <a:cubicBezTo>
                    <a:pt x="0" y="99"/>
                    <a:pt x="0" y="186"/>
                    <a:pt x="54" y="219"/>
                  </a:cubicBezTo>
                  <a:cubicBezTo>
                    <a:pt x="68" y="242"/>
                    <a:pt x="89" y="252"/>
                    <a:pt x="112" y="252"/>
                  </a:cubicBezTo>
                  <a:cubicBezTo>
                    <a:pt x="143" y="252"/>
                    <a:pt x="178" y="233"/>
                    <a:pt x="207" y="202"/>
                  </a:cubicBezTo>
                  <a:cubicBezTo>
                    <a:pt x="244" y="153"/>
                    <a:pt x="244" y="66"/>
                    <a:pt x="207" y="33"/>
                  </a:cubicBezTo>
                  <a:cubicBezTo>
                    <a:pt x="186" y="11"/>
                    <a:pt x="161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3979675" y="27479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70" y="17"/>
                    <a:pt x="37" y="71"/>
                    <a:pt x="21" y="120"/>
                  </a:cubicBezTo>
                  <a:cubicBezTo>
                    <a:pt x="0" y="190"/>
                    <a:pt x="37" y="240"/>
                    <a:pt x="103" y="260"/>
                  </a:cubicBezTo>
                  <a:cubicBezTo>
                    <a:pt x="140" y="260"/>
                    <a:pt x="157" y="260"/>
                    <a:pt x="190" y="240"/>
                  </a:cubicBezTo>
                  <a:cubicBezTo>
                    <a:pt x="206" y="207"/>
                    <a:pt x="227" y="190"/>
                    <a:pt x="243" y="157"/>
                  </a:cubicBezTo>
                  <a:cubicBezTo>
                    <a:pt x="243" y="120"/>
                    <a:pt x="243" y="87"/>
                    <a:pt x="227" y="54"/>
                  </a:cubicBezTo>
                  <a:cubicBezTo>
                    <a:pt x="227" y="54"/>
                    <a:pt x="227" y="34"/>
                    <a:pt x="206" y="34"/>
                  </a:cubicBezTo>
                  <a:cubicBezTo>
                    <a:pt x="206" y="34"/>
                    <a:pt x="206" y="17"/>
                    <a:pt x="190" y="17"/>
                  </a:cubicBezTo>
                  <a:cubicBezTo>
                    <a:pt x="173" y="17"/>
                    <a:pt x="140" y="17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3944100" y="2832200"/>
              <a:ext cx="6425" cy="6500"/>
            </a:xfrm>
            <a:custGeom>
              <a:avLst/>
              <a:gdLst/>
              <a:ahLst/>
              <a:cxnLst/>
              <a:rect l="l" t="t" r="r" b="b"/>
              <a:pathLst>
                <a:path w="257" h="260" extrusionOk="0">
                  <a:moveTo>
                    <a:pt x="135" y="0"/>
                  </a:moveTo>
                  <a:cubicBezTo>
                    <a:pt x="101" y="0"/>
                    <a:pt x="69" y="18"/>
                    <a:pt x="50" y="46"/>
                  </a:cubicBezTo>
                  <a:cubicBezTo>
                    <a:pt x="1" y="100"/>
                    <a:pt x="1" y="187"/>
                    <a:pt x="50" y="236"/>
                  </a:cubicBezTo>
                  <a:cubicBezTo>
                    <a:pt x="65" y="251"/>
                    <a:pt x="91" y="259"/>
                    <a:pt x="118" y="259"/>
                  </a:cubicBezTo>
                  <a:cubicBezTo>
                    <a:pt x="151" y="259"/>
                    <a:pt x="186" y="247"/>
                    <a:pt x="207" y="220"/>
                  </a:cubicBezTo>
                  <a:cubicBezTo>
                    <a:pt x="256" y="150"/>
                    <a:pt x="256" y="84"/>
                    <a:pt x="207" y="30"/>
                  </a:cubicBezTo>
                  <a:cubicBezTo>
                    <a:pt x="184" y="9"/>
                    <a:pt x="15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3940200" y="2801275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3" y="0"/>
                  </a:moveTo>
                  <a:cubicBezTo>
                    <a:pt x="101" y="0"/>
                    <a:pt x="64" y="18"/>
                    <a:pt x="33" y="47"/>
                  </a:cubicBezTo>
                  <a:cubicBezTo>
                    <a:pt x="0" y="100"/>
                    <a:pt x="0" y="187"/>
                    <a:pt x="33" y="220"/>
                  </a:cubicBezTo>
                  <a:cubicBezTo>
                    <a:pt x="55" y="240"/>
                    <a:pt x="81" y="250"/>
                    <a:pt x="106" y="250"/>
                  </a:cubicBezTo>
                  <a:cubicBezTo>
                    <a:pt x="142" y="250"/>
                    <a:pt x="177" y="232"/>
                    <a:pt x="206" y="203"/>
                  </a:cubicBezTo>
                  <a:cubicBezTo>
                    <a:pt x="239" y="150"/>
                    <a:pt x="239" y="63"/>
                    <a:pt x="190" y="30"/>
                  </a:cubicBezTo>
                  <a:cubicBezTo>
                    <a:pt x="176" y="9"/>
                    <a:pt x="156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3940600" y="27557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1" y="100"/>
                    <a:pt x="1" y="186"/>
                    <a:pt x="38" y="219"/>
                  </a:cubicBezTo>
                  <a:cubicBezTo>
                    <a:pt x="54" y="236"/>
                    <a:pt x="71" y="257"/>
                    <a:pt x="87" y="257"/>
                  </a:cubicBezTo>
                  <a:cubicBezTo>
                    <a:pt x="120" y="257"/>
                    <a:pt x="174" y="257"/>
                    <a:pt x="207" y="203"/>
                  </a:cubicBezTo>
                  <a:cubicBezTo>
                    <a:pt x="244" y="170"/>
                    <a:pt x="244" y="116"/>
                    <a:pt x="223" y="67"/>
                  </a:cubicBezTo>
                  <a:cubicBezTo>
                    <a:pt x="223" y="50"/>
                    <a:pt x="207" y="30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3925150" y="2796950"/>
              <a:ext cx="6500" cy="6325"/>
            </a:xfrm>
            <a:custGeom>
              <a:avLst/>
              <a:gdLst/>
              <a:ahLst/>
              <a:cxnLst/>
              <a:rect l="l" t="t" r="r" b="b"/>
              <a:pathLst>
                <a:path w="260" h="253" extrusionOk="0">
                  <a:moveTo>
                    <a:pt x="151" y="0"/>
                  </a:moveTo>
                  <a:cubicBezTo>
                    <a:pt x="119" y="0"/>
                    <a:pt x="83" y="19"/>
                    <a:pt x="54" y="51"/>
                  </a:cubicBezTo>
                  <a:cubicBezTo>
                    <a:pt x="0" y="100"/>
                    <a:pt x="0" y="187"/>
                    <a:pt x="54" y="220"/>
                  </a:cubicBezTo>
                  <a:cubicBezTo>
                    <a:pt x="75" y="242"/>
                    <a:pt x="99" y="252"/>
                    <a:pt x="124" y="252"/>
                  </a:cubicBezTo>
                  <a:cubicBezTo>
                    <a:pt x="156" y="252"/>
                    <a:pt x="187" y="234"/>
                    <a:pt x="206" y="203"/>
                  </a:cubicBezTo>
                  <a:cubicBezTo>
                    <a:pt x="260" y="154"/>
                    <a:pt x="260" y="67"/>
                    <a:pt x="206" y="30"/>
                  </a:cubicBezTo>
                  <a:cubicBezTo>
                    <a:pt x="193" y="10"/>
                    <a:pt x="173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3921750" y="2737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37"/>
                    <a:pt x="17" y="174"/>
                    <a:pt x="33" y="207"/>
                  </a:cubicBezTo>
                  <a:cubicBezTo>
                    <a:pt x="50" y="223"/>
                    <a:pt x="70" y="240"/>
                    <a:pt x="103" y="256"/>
                  </a:cubicBezTo>
                  <a:cubicBezTo>
                    <a:pt x="153" y="256"/>
                    <a:pt x="223" y="223"/>
                    <a:pt x="239" y="137"/>
                  </a:cubicBezTo>
                  <a:cubicBezTo>
                    <a:pt x="239" y="120"/>
                    <a:pt x="239" y="87"/>
                    <a:pt x="223" y="50"/>
                  </a:cubicBezTo>
                  <a:cubicBezTo>
                    <a:pt x="223" y="34"/>
                    <a:pt x="206" y="34"/>
                    <a:pt x="206" y="34"/>
                  </a:cubicBezTo>
                  <a:cubicBezTo>
                    <a:pt x="190" y="17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3919975" y="2781475"/>
              <a:ext cx="6125" cy="6450"/>
            </a:xfrm>
            <a:custGeom>
              <a:avLst/>
              <a:gdLst/>
              <a:ahLst/>
              <a:cxnLst/>
              <a:rect l="l" t="t" r="r" b="b"/>
              <a:pathLst>
                <a:path w="245" h="258" extrusionOk="0">
                  <a:moveTo>
                    <a:pt x="139" y="1"/>
                  </a:moveTo>
                  <a:cubicBezTo>
                    <a:pt x="106" y="1"/>
                    <a:pt x="74" y="20"/>
                    <a:pt x="55" y="51"/>
                  </a:cubicBezTo>
                  <a:cubicBezTo>
                    <a:pt x="1" y="101"/>
                    <a:pt x="1" y="187"/>
                    <a:pt x="55" y="220"/>
                  </a:cubicBezTo>
                  <a:cubicBezTo>
                    <a:pt x="71" y="237"/>
                    <a:pt x="71" y="257"/>
                    <a:pt x="88" y="257"/>
                  </a:cubicBezTo>
                  <a:cubicBezTo>
                    <a:pt x="141" y="257"/>
                    <a:pt x="174" y="257"/>
                    <a:pt x="207" y="204"/>
                  </a:cubicBezTo>
                  <a:cubicBezTo>
                    <a:pt x="244" y="171"/>
                    <a:pt x="244" y="117"/>
                    <a:pt x="244" y="68"/>
                  </a:cubicBezTo>
                  <a:cubicBezTo>
                    <a:pt x="224" y="51"/>
                    <a:pt x="224" y="51"/>
                    <a:pt x="207" y="30"/>
                  </a:cubicBezTo>
                  <a:cubicBezTo>
                    <a:pt x="187" y="10"/>
                    <a:pt x="163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3914825" y="282987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6" y="0"/>
                  </a:moveTo>
                  <a:cubicBezTo>
                    <a:pt x="87" y="0"/>
                    <a:pt x="35" y="46"/>
                    <a:pt x="17" y="106"/>
                  </a:cubicBezTo>
                  <a:cubicBezTo>
                    <a:pt x="1" y="177"/>
                    <a:pt x="38" y="243"/>
                    <a:pt x="104" y="259"/>
                  </a:cubicBezTo>
                  <a:cubicBezTo>
                    <a:pt x="120" y="259"/>
                    <a:pt x="157" y="259"/>
                    <a:pt x="190" y="226"/>
                  </a:cubicBezTo>
                  <a:cubicBezTo>
                    <a:pt x="207" y="210"/>
                    <a:pt x="223" y="193"/>
                    <a:pt x="244" y="156"/>
                  </a:cubicBezTo>
                  <a:cubicBezTo>
                    <a:pt x="244" y="123"/>
                    <a:pt x="244" y="90"/>
                    <a:pt x="223" y="53"/>
                  </a:cubicBezTo>
                  <a:cubicBezTo>
                    <a:pt x="223" y="36"/>
                    <a:pt x="207" y="36"/>
                    <a:pt x="207" y="36"/>
                  </a:cubicBezTo>
                  <a:cubicBezTo>
                    <a:pt x="190" y="20"/>
                    <a:pt x="174" y="3"/>
                    <a:pt x="157" y="3"/>
                  </a:cubicBezTo>
                  <a:cubicBezTo>
                    <a:pt x="150" y="1"/>
                    <a:pt x="14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3942350" y="28166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53" y="1"/>
                  </a:moveTo>
                  <a:cubicBezTo>
                    <a:pt x="87" y="1"/>
                    <a:pt x="34" y="34"/>
                    <a:pt x="17" y="120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96" y="258"/>
                    <a:pt x="104" y="259"/>
                    <a:pt x="112" y="259"/>
                  </a:cubicBezTo>
                  <a:cubicBezTo>
                    <a:pt x="167" y="259"/>
                    <a:pt x="209" y="214"/>
                    <a:pt x="223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50"/>
                    <a:pt x="207" y="34"/>
                    <a:pt x="207" y="34"/>
                  </a:cubicBezTo>
                  <a:cubicBezTo>
                    <a:pt x="190" y="17"/>
                    <a:pt x="17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3927725" y="28132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5" y="1"/>
                  </a:moveTo>
                  <a:cubicBezTo>
                    <a:pt x="101" y="1"/>
                    <a:pt x="66" y="19"/>
                    <a:pt x="37" y="50"/>
                  </a:cubicBezTo>
                  <a:cubicBezTo>
                    <a:pt x="0" y="99"/>
                    <a:pt x="0" y="186"/>
                    <a:pt x="37" y="240"/>
                  </a:cubicBezTo>
                  <a:cubicBezTo>
                    <a:pt x="57" y="253"/>
                    <a:pt x="81" y="261"/>
                    <a:pt x="105" y="261"/>
                  </a:cubicBezTo>
                  <a:cubicBezTo>
                    <a:pt x="140" y="261"/>
                    <a:pt x="177" y="244"/>
                    <a:pt x="206" y="203"/>
                  </a:cubicBezTo>
                  <a:cubicBezTo>
                    <a:pt x="243" y="153"/>
                    <a:pt x="243" y="83"/>
                    <a:pt x="206" y="33"/>
                  </a:cubicBezTo>
                  <a:cubicBezTo>
                    <a:pt x="185" y="11"/>
                    <a:pt x="161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3927725" y="27523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36" y="1"/>
                  </a:moveTo>
                  <a:cubicBezTo>
                    <a:pt x="121" y="1"/>
                    <a:pt x="103" y="5"/>
                    <a:pt x="87" y="13"/>
                  </a:cubicBezTo>
                  <a:cubicBezTo>
                    <a:pt x="37" y="46"/>
                    <a:pt x="0" y="116"/>
                    <a:pt x="17" y="186"/>
                  </a:cubicBezTo>
                  <a:cubicBezTo>
                    <a:pt x="17" y="219"/>
                    <a:pt x="37" y="236"/>
                    <a:pt x="70" y="252"/>
                  </a:cubicBezTo>
                  <a:cubicBezTo>
                    <a:pt x="79" y="261"/>
                    <a:pt x="91" y="265"/>
                    <a:pt x="106" y="265"/>
                  </a:cubicBezTo>
                  <a:cubicBezTo>
                    <a:pt x="121" y="265"/>
                    <a:pt x="138" y="261"/>
                    <a:pt x="157" y="252"/>
                  </a:cubicBezTo>
                  <a:cubicBezTo>
                    <a:pt x="190" y="236"/>
                    <a:pt x="206" y="219"/>
                    <a:pt x="223" y="186"/>
                  </a:cubicBezTo>
                  <a:cubicBezTo>
                    <a:pt x="243" y="149"/>
                    <a:pt x="243" y="116"/>
                    <a:pt x="223" y="83"/>
                  </a:cubicBezTo>
                  <a:cubicBezTo>
                    <a:pt x="223" y="63"/>
                    <a:pt x="223" y="46"/>
                    <a:pt x="206" y="30"/>
                  </a:cubicBezTo>
                  <a:cubicBezTo>
                    <a:pt x="190" y="30"/>
                    <a:pt x="190" y="30"/>
                    <a:pt x="173" y="13"/>
                  </a:cubicBezTo>
                  <a:cubicBezTo>
                    <a:pt x="165" y="5"/>
                    <a:pt x="152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3929875" y="282987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17" y="0"/>
                  </a:moveTo>
                  <a:cubicBezTo>
                    <a:pt x="70" y="0"/>
                    <a:pt x="15" y="46"/>
                    <a:pt x="1" y="106"/>
                  </a:cubicBezTo>
                  <a:cubicBezTo>
                    <a:pt x="1" y="139"/>
                    <a:pt x="1" y="177"/>
                    <a:pt x="17" y="210"/>
                  </a:cubicBezTo>
                  <a:cubicBezTo>
                    <a:pt x="34" y="226"/>
                    <a:pt x="54" y="243"/>
                    <a:pt x="87" y="259"/>
                  </a:cubicBezTo>
                  <a:cubicBezTo>
                    <a:pt x="137" y="259"/>
                    <a:pt x="207" y="226"/>
                    <a:pt x="223" y="139"/>
                  </a:cubicBezTo>
                  <a:cubicBezTo>
                    <a:pt x="223" y="123"/>
                    <a:pt x="223" y="90"/>
                    <a:pt x="207" y="53"/>
                  </a:cubicBezTo>
                  <a:cubicBezTo>
                    <a:pt x="207" y="36"/>
                    <a:pt x="207" y="36"/>
                    <a:pt x="190" y="36"/>
                  </a:cubicBezTo>
                  <a:cubicBezTo>
                    <a:pt x="174" y="20"/>
                    <a:pt x="157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3932875" y="27675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34" y="1"/>
                  </a:moveTo>
                  <a:cubicBezTo>
                    <a:pt x="102" y="1"/>
                    <a:pt x="66" y="17"/>
                    <a:pt x="37" y="56"/>
                  </a:cubicBezTo>
                  <a:cubicBezTo>
                    <a:pt x="17" y="72"/>
                    <a:pt x="17" y="93"/>
                    <a:pt x="17" y="109"/>
                  </a:cubicBezTo>
                  <a:cubicBezTo>
                    <a:pt x="0" y="142"/>
                    <a:pt x="0" y="196"/>
                    <a:pt x="37" y="229"/>
                  </a:cubicBezTo>
                  <a:cubicBezTo>
                    <a:pt x="57" y="248"/>
                    <a:pt x="82" y="256"/>
                    <a:pt x="107" y="256"/>
                  </a:cubicBezTo>
                  <a:cubicBezTo>
                    <a:pt x="124" y="256"/>
                    <a:pt x="142" y="252"/>
                    <a:pt x="157" y="245"/>
                  </a:cubicBezTo>
                  <a:cubicBezTo>
                    <a:pt x="173" y="245"/>
                    <a:pt x="190" y="229"/>
                    <a:pt x="190" y="212"/>
                  </a:cubicBezTo>
                  <a:cubicBezTo>
                    <a:pt x="244" y="159"/>
                    <a:pt x="244" y="72"/>
                    <a:pt x="190" y="23"/>
                  </a:cubicBezTo>
                  <a:cubicBezTo>
                    <a:pt x="176" y="9"/>
                    <a:pt x="156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3947100" y="277132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33" y="45"/>
                    <a:pt x="17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0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45"/>
                  </a:cubicBezTo>
                  <a:lnTo>
                    <a:pt x="190" y="24"/>
                  </a:ln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3939375" y="27405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53" y="1"/>
                  </a:moveTo>
                  <a:cubicBezTo>
                    <a:pt x="87" y="1"/>
                    <a:pt x="33" y="54"/>
                    <a:pt x="17" y="120"/>
                  </a:cubicBezTo>
                  <a:cubicBezTo>
                    <a:pt x="0" y="158"/>
                    <a:pt x="0" y="190"/>
                    <a:pt x="17" y="207"/>
                  </a:cubicBezTo>
                  <a:cubicBezTo>
                    <a:pt x="33" y="244"/>
                    <a:pt x="66" y="261"/>
                    <a:pt x="87" y="261"/>
                  </a:cubicBezTo>
                  <a:cubicBezTo>
                    <a:pt x="120" y="261"/>
                    <a:pt x="153" y="261"/>
                    <a:pt x="169" y="244"/>
                  </a:cubicBezTo>
                  <a:cubicBezTo>
                    <a:pt x="206" y="207"/>
                    <a:pt x="223" y="190"/>
                    <a:pt x="223" y="158"/>
                  </a:cubicBezTo>
                  <a:cubicBezTo>
                    <a:pt x="239" y="120"/>
                    <a:pt x="239" y="87"/>
                    <a:pt x="223" y="54"/>
                  </a:cubicBezTo>
                  <a:cubicBezTo>
                    <a:pt x="206" y="54"/>
                    <a:pt x="206" y="38"/>
                    <a:pt x="206" y="38"/>
                  </a:cubicBezTo>
                  <a:cubicBezTo>
                    <a:pt x="190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3934625" y="2784500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39" y="0"/>
                  </a:moveTo>
                  <a:cubicBezTo>
                    <a:pt x="124" y="0"/>
                    <a:pt x="112" y="4"/>
                    <a:pt x="103" y="13"/>
                  </a:cubicBezTo>
                  <a:cubicBezTo>
                    <a:pt x="33" y="33"/>
                    <a:pt x="0" y="99"/>
                    <a:pt x="17" y="169"/>
                  </a:cubicBezTo>
                  <a:cubicBezTo>
                    <a:pt x="33" y="202"/>
                    <a:pt x="50" y="239"/>
                    <a:pt x="71" y="239"/>
                  </a:cubicBezTo>
                  <a:cubicBezTo>
                    <a:pt x="87" y="248"/>
                    <a:pt x="103" y="252"/>
                    <a:pt x="118" y="252"/>
                  </a:cubicBezTo>
                  <a:cubicBezTo>
                    <a:pt x="132" y="252"/>
                    <a:pt x="145" y="248"/>
                    <a:pt x="153" y="239"/>
                  </a:cubicBezTo>
                  <a:cubicBezTo>
                    <a:pt x="190" y="239"/>
                    <a:pt x="207" y="202"/>
                    <a:pt x="223" y="169"/>
                  </a:cubicBezTo>
                  <a:cubicBezTo>
                    <a:pt x="240" y="153"/>
                    <a:pt x="240" y="116"/>
                    <a:pt x="240" y="83"/>
                  </a:cubicBezTo>
                  <a:cubicBezTo>
                    <a:pt x="223" y="66"/>
                    <a:pt x="223" y="33"/>
                    <a:pt x="207" y="33"/>
                  </a:cubicBezTo>
                  <a:cubicBezTo>
                    <a:pt x="207" y="13"/>
                    <a:pt x="190" y="13"/>
                    <a:pt x="190" y="13"/>
                  </a:cubicBezTo>
                  <a:cubicBezTo>
                    <a:pt x="172" y="4"/>
                    <a:pt x="154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4040275" y="2741925"/>
              <a:ext cx="5600" cy="6000"/>
            </a:xfrm>
            <a:custGeom>
              <a:avLst/>
              <a:gdLst/>
              <a:ahLst/>
              <a:cxnLst/>
              <a:rect l="l" t="t" r="r" b="b"/>
              <a:pathLst>
                <a:path w="224" h="240" extrusionOk="0">
                  <a:moveTo>
                    <a:pt x="190" y="0"/>
                  </a:moveTo>
                  <a:cubicBezTo>
                    <a:pt x="174" y="0"/>
                    <a:pt x="153" y="17"/>
                    <a:pt x="136" y="17"/>
                  </a:cubicBezTo>
                  <a:cubicBezTo>
                    <a:pt x="87" y="33"/>
                    <a:pt x="50" y="50"/>
                    <a:pt x="17" y="50"/>
                  </a:cubicBezTo>
                  <a:cubicBezTo>
                    <a:pt x="0" y="66"/>
                    <a:pt x="0" y="66"/>
                    <a:pt x="0" y="87"/>
                  </a:cubicBezTo>
                  <a:cubicBezTo>
                    <a:pt x="0" y="120"/>
                    <a:pt x="0" y="153"/>
                    <a:pt x="17" y="190"/>
                  </a:cubicBezTo>
                  <a:cubicBezTo>
                    <a:pt x="33" y="207"/>
                    <a:pt x="50" y="223"/>
                    <a:pt x="87" y="240"/>
                  </a:cubicBezTo>
                  <a:cubicBezTo>
                    <a:pt x="136" y="240"/>
                    <a:pt x="207" y="190"/>
                    <a:pt x="223" y="120"/>
                  </a:cubicBezTo>
                  <a:cubicBezTo>
                    <a:pt x="223" y="87"/>
                    <a:pt x="223" y="50"/>
                    <a:pt x="207" y="33"/>
                  </a:cubicBezTo>
                  <a:cubicBezTo>
                    <a:pt x="207" y="17"/>
                    <a:pt x="20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4201775" y="2833050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4" y="0"/>
                  </a:moveTo>
                  <a:cubicBezTo>
                    <a:pt x="120" y="0"/>
                    <a:pt x="102" y="4"/>
                    <a:pt x="83" y="12"/>
                  </a:cubicBezTo>
                  <a:cubicBezTo>
                    <a:pt x="67" y="12"/>
                    <a:pt x="34" y="50"/>
                    <a:pt x="17" y="83"/>
                  </a:cubicBezTo>
                  <a:cubicBezTo>
                    <a:pt x="17" y="99"/>
                    <a:pt x="1" y="132"/>
                    <a:pt x="17" y="169"/>
                  </a:cubicBezTo>
                  <a:cubicBezTo>
                    <a:pt x="17" y="202"/>
                    <a:pt x="34" y="235"/>
                    <a:pt x="67" y="235"/>
                  </a:cubicBezTo>
                  <a:cubicBezTo>
                    <a:pt x="83" y="256"/>
                    <a:pt x="121" y="256"/>
                    <a:pt x="154" y="256"/>
                  </a:cubicBezTo>
                  <a:cubicBezTo>
                    <a:pt x="207" y="219"/>
                    <a:pt x="240" y="153"/>
                    <a:pt x="224" y="83"/>
                  </a:cubicBezTo>
                  <a:cubicBezTo>
                    <a:pt x="224" y="66"/>
                    <a:pt x="224" y="50"/>
                    <a:pt x="207" y="29"/>
                  </a:cubicBezTo>
                  <a:cubicBezTo>
                    <a:pt x="187" y="12"/>
                    <a:pt x="187" y="12"/>
                    <a:pt x="170" y="12"/>
                  </a:cubicBezTo>
                  <a:cubicBezTo>
                    <a:pt x="162" y="4"/>
                    <a:pt x="14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4104700" y="2827875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32" y="0"/>
                  </a:moveTo>
                  <a:cubicBezTo>
                    <a:pt x="100" y="0"/>
                    <a:pt x="65" y="19"/>
                    <a:pt x="33" y="50"/>
                  </a:cubicBezTo>
                  <a:cubicBezTo>
                    <a:pt x="0" y="100"/>
                    <a:pt x="0" y="186"/>
                    <a:pt x="33" y="219"/>
                  </a:cubicBezTo>
                  <a:cubicBezTo>
                    <a:pt x="56" y="242"/>
                    <a:pt x="81" y="252"/>
                    <a:pt x="106" y="252"/>
                  </a:cubicBezTo>
                  <a:cubicBezTo>
                    <a:pt x="141" y="252"/>
                    <a:pt x="176" y="234"/>
                    <a:pt x="206" y="203"/>
                  </a:cubicBezTo>
                  <a:cubicBezTo>
                    <a:pt x="239" y="153"/>
                    <a:pt x="239" y="67"/>
                    <a:pt x="190" y="30"/>
                  </a:cubicBezTo>
                  <a:cubicBezTo>
                    <a:pt x="175" y="9"/>
                    <a:pt x="15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4099125" y="2812400"/>
              <a:ext cx="6425" cy="6600"/>
            </a:xfrm>
            <a:custGeom>
              <a:avLst/>
              <a:gdLst/>
              <a:ahLst/>
              <a:cxnLst/>
              <a:rect l="l" t="t" r="r" b="b"/>
              <a:pathLst>
                <a:path w="257" h="264" extrusionOk="0">
                  <a:moveTo>
                    <a:pt x="144" y="1"/>
                  </a:moveTo>
                  <a:cubicBezTo>
                    <a:pt x="109" y="1"/>
                    <a:pt x="72" y="19"/>
                    <a:pt x="50" y="51"/>
                  </a:cubicBezTo>
                  <a:cubicBezTo>
                    <a:pt x="1" y="100"/>
                    <a:pt x="1" y="187"/>
                    <a:pt x="50" y="237"/>
                  </a:cubicBezTo>
                  <a:cubicBezTo>
                    <a:pt x="67" y="237"/>
                    <a:pt x="87" y="257"/>
                    <a:pt x="104" y="257"/>
                  </a:cubicBezTo>
                  <a:cubicBezTo>
                    <a:pt x="112" y="261"/>
                    <a:pt x="121" y="263"/>
                    <a:pt x="131" y="263"/>
                  </a:cubicBezTo>
                  <a:cubicBezTo>
                    <a:pt x="161" y="263"/>
                    <a:pt x="194" y="244"/>
                    <a:pt x="207" y="204"/>
                  </a:cubicBezTo>
                  <a:cubicBezTo>
                    <a:pt x="240" y="171"/>
                    <a:pt x="256" y="117"/>
                    <a:pt x="240" y="84"/>
                  </a:cubicBezTo>
                  <a:cubicBezTo>
                    <a:pt x="223" y="67"/>
                    <a:pt x="223" y="51"/>
                    <a:pt x="207" y="30"/>
                  </a:cubicBezTo>
                  <a:cubicBezTo>
                    <a:pt x="191" y="10"/>
                    <a:pt x="168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4114600" y="2705925"/>
              <a:ext cx="6400" cy="6400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135" y="1"/>
                  </a:moveTo>
                  <a:cubicBezTo>
                    <a:pt x="102" y="1"/>
                    <a:pt x="71" y="18"/>
                    <a:pt x="49" y="47"/>
                  </a:cubicBezTo>
                  <a:cubicBezTo>
                    <a:pt x="0" y="100"/>
                    <a:pt x="0" y="187"/>
                    <a:pt x="49" y="220"/>
                  </a:cubicBezTo>
                  <a:cubicBezTo>
                    <a:pt x="67" y="243"/>
                    <a:pt x="94" y="255"/>
                    <a:pt x="121" y="255"/>
                  </a:cubicBezTo>
                  <a:cubicBezTo>
                    <a:pt x="153" y="255"/>
                    <a:pt x="186" y="239"/>
                    <a:pt x="206" y="204"/>
                  </a:cubicBezTo>
                  <a:cubicBezTo>
                    <a:pt x="256" y="150"/>
                    <a:pt x="256" y="63"/>
                    <a:pt x="206" y="30"/>
                  </a:cubicBezTo>
                  <a:cubicBezTo>
                    <a:pt x="184" y="10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4101700" y="27224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34" y="0"/>
                  </a:moveTo>
                  <a:cubicBezTo>
                    <a:pt x="87" y="0"/>
                    <a:pt x="32" y="49"/>
                    <a:pt x="17" y="106"/>
                  </a:cubicBezTo>
                  <a:cubicBezTo>
                    <a:pt x="1" y="176"/>
                    <a:pt x="34" y="247"/>
                    <a:pt x="104" y="263"/>
                  </a:cubicBezTo>
                  <a:cubicBezTo>
                    <a:pt x="137" y="263"/>
                    <a:pt x="153" y="247"/>
                    <a:pt x="190" y="226"/>
                  </a:cubicBezTo>
                  <a:cubicBezTo>
                    <a:pt x="223" y="209"/>
                    <a:pt x="240" y="176"/>
                    <a:pt x="240" y="144"/>
                  </a:cubicBezTo>
                  <a:cubicBezTo>
                    <a:pt x="240" y="106"/>
                    <a:pt x="240" y="73"/>
                    <a:pt x="223" y="57"/>
                  </a:cubicBezTo>
                  <a:cubicBezTo>
                    <a:pt x="223" y="40"/>
                    <a:pt x="223" y="40"/>
                    <a:pt x="207" y="20"/>
                  </a:cubicBezTo>
                  <a:cubicBezTo>
                    <a:pt x="190" y="20"/>
                    <a:pt x="170" y="3"/>
                    <a:pt x="153" y="3"/>
                  </a:cubicBezTo>
                  <a:cubicBezTo>
                    <a:pt x="147" y="1"/>
                    <a:pt x="141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4110675" y="2737600"/>
              <a:ext cx="6525" cy="6375"/>
            </a:xfrm>
            <a:custGeom>
              <a:avLst/>
              <a:gdLst/>
              <a:ahLst/>
              <a:cxnLst/>
              <a:rect l="l" t="t" r="r" b="b"/>
              <a:pathLst>
                <a:path w="261" h="255" extrusionOk="0">
                  <a:moveTo>
                    <a:pt x="103" y="0"/>
                  </a:moveTo>
                  <a:cubicBezTo>
                    <a:pt x="37" y="33"/>
                    <a:pt x="0" y="103"/>
                    <a:pt x="17" y="173"/>
                  </a:cubicBezTo>
                  <a:cubicBezTo>
                    <a:pt x="17" y="206"/>
                    <a:pt x="37" y="223"/>
                    <a:pt x="70" y="239"/>
                  </a:cubicBezTo>
                  <a:cubicBezTo>
                    <a:pt x="87" y="250"/>
                    <a:pt x="99" y="255"/>
                    <a:pt x="112" y="255"/>
                  </a:cubicBezTo>
                  <a:cubicBezTo>
                    <a:pt x="125" y="255"/>
                    <a:pt x="138" y="250"/>
                    <a:pt x="157" y="239"/>
                  </a:cubicBezTo>
                  <a:cubicBezTo>
                    <a:pt x="223" y="223"/>
                    <a:pt x="260" y="136"/>
                    <a:pt x="244" y="87"/>
                  </a:cubicBezTo>
                  <a:cubicBezTo>
                    <a:pt x="223" y="54"/>
                    <a:pt x="223" y="33"/>
                    <a:pt x="206" y="33"/>
                  </a:cubicBezTo>
                  <a:lnTo>
                    <a:pt x="190" y="17"/>
                  </a:lnTo>
                  <a:cubicBezTo>
                    <a:pt x="157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4106850" y="2783575"/>
              <a:ext cx="6000" cy="6300"/>
            </a:xfrm>
            <a:custGeom>
              <a:avLst/>
              <a:gdLst/>
              <a:ahLst/>
              <a:cxnLst/>
              <a:rect l="l" t="t" r="r" b="b"/>
              <a:pathLst>
                <a:path w="240" h="252" extrusionOk="0">
                  <a:moveTo>
                    <a:pt x="104" y="0"/>
                  </a:moveTo>
                  <a:cubicBezTo>
                    <a:pt x="34" y="33"/>
                    <a:pt x="1" y="103"/>
                    <a:pt x="17" y="173"/>
                  </a:cubicBezTo>
                  <a:cubicBezTo>
                    <a:pt x="17" y="206"/>
                    <a:pt x="50" y="223"/>
                    <a:pt x="67" y="239"/>
                  </a:cubicBezTo>
                  <a:cubicBezTo>
                    <a:pt x="85" y="247"/>
                    <a:pt x="99" y="252"/>
                    <a:pt x="112" y="252"/>
                  </a:cubicBezTo>
                  <a:cubicBezTo>
                    <a:pt x="124" y="252"/>
                    <a:pt x="137" y="247"/>
                    <a:pt x="153" y="239"/>
                  </a:cubicBezTo>
                  <a:cubicBezTo>
                    <a:pt x="190" y="223"/>
                    <a:pt x="207" y="206"/>
                    <a:pt x="223" y="173"/>
                  </a:cubicBezTo>
                  <a:cubicBezTo>
                    <a:pt x="240" y="136"/>
                    <a:pt x="240" y="103"/>
                    <a:pt x="240" y="70"/>
                  </a:cubicBezTo>
                  <a:cubicBezTo>
                    <a:pt x="223" y="50"/>
                    <a:pt x="223" y="33"/>
                    <a:pt x="207" y="17"/>
                  </a:cubicBezTo>
                  <a:cubicBezTo>
                    <a:pt x="207" y="17"/>
                    <a:pt x="190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4063050" y="2730700"/>
              <a:ext cx="5600" cy="6100"/>
            </a:xfrm>
            <a:custGeom>
              <a:avLst/>
              <a:gdLst/>
              <a:ahLst/>
              <a:cxnLst/>
              <a:rect l="l" t="t" r="r" b="b"/>
              <a:pathLst>
                <a:path w="224" h="244" extrusionOk="0">
                  <a:moveTo>
                    <a:pt x="190" y="0"/>
                  </a:moveTo>
                  <a:cubicBezTo>
                    <a:pt x="120" y="54"/>
                    <a:pt x="50" y="87"/>
                    <a:pt x="1" y="124"/>
                  </a:cubicBezTo>
                  <a:cubicBezTo>
                    <a:pt x="1" y="157"/>
                    <a:pt x="1" y="190"/>
                    <a:pt x="34" y="206"/>
                  </a:cubicBezTo>
                  <a:cubicBezTo>
                    <a:pt x="34" y="227"/>
                    <a:pt x="50" y="227"/>
                    <a:pt x="67" y="243"/>
                  </a:cubicBezTo>
                  <a:cubicBezTo>
                    <a:pt x="104" y="243"/>
                    <a:pt x="153" y="227"/>
                    <a:pt x="190" y="190"/>
                  </a:cubicBezTo>
                  <a:cubicBezTo>
                    <a:pt x="223" y="157"/>
                    <a:pt x="223" y="103"/>
                    <a:pt x="207" y="54"/>
                  </a:cubicBezTo>
                  <a:cubicBezTo>
                    <a:pt x="207" y="37"/>
                    <a:pt x="207" y="21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4119750" y="27866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3" y="0"/>
                    <a:pt x="71" y="19"/>
                    <a:pt x="50" y="50"/>
                  </a:cubicBezTo>
                  <a:cubicBezTo>
                    <a:pt x="0" y="100"/>
                    <a:pt x="0" y="186"/>
                    <a:pt x="50" y="236"/>
                  </a:cubicBezTo>
                  <a:cubicBezTo>
                    <a:pt x="50" y="236"/>
                    <a:pt x="66" y="256"/>
                    <a:pt x="87" y="256"/>
                  </a:cubicBezTo>
                  <a:cubicBezTo>
                    <a:pt x="95" y="260"/>
                    <a:pt x="104" y="263"/>
                    <a:pt x="114" y="263"/>
                  </a:cubicBezTo>
                  <a:cubicBezTo>
                    <a:pt x="143" y="263"/>
                    <a:pt x="178" y="243"/>
                    <a:pt x="206" y="203"/>
                  </a:cubicBezTo>
                  <a:cubicBezTo>
                    <a:pt x="239" y="170"/>
                    <a:pt x="239" y="116"/>
                    <a:pt x="223" y="83"/>
                  </a:cubicBezTo>
                  <a:cubicBezTo>
                    <a:pt x="223" y="67"/>
                    <a:pt x="223" y="50"/>
                    <a:pt x="206" y="30"/>
                  </a:cubicBezTo>
                  <a:cubicBezTo>
                    <a:pt x="184" y="9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4101300" y="2707500"/>
              <a:ext cx="5575" cy="5700"/>
            </a:xfrm>
            <a:custGeom>
              <a:avLst/>
              <a:gdLst/>
              <a:ahLst/>
              <a:cxnLst/>
              <a:rect l="l" t="t" r="r" b="b"/>
              <a:pathLst>
                <a:path w="223" h="228" extrusionOk="0">
                  <a:moveTo>
                    <a:pt x="186" y="0"/>
                  </a:moveTo>
                  <a:cubicBezTo>
                    <a:pt x="120" y="37"/>
                    <a:pt x="50" y="70"/>
                    <a:pt x="0" y="103"/>
                  </a:cubicBezTo>
                  <a:lnTo>
                    <a:pt x="0" y="174"/>
                  </a:lnTo>
                  <a:cubicBezTo>
                    <a:pt x="17" y="190"/>
                    <a:pt x="50" y="207"/>
                    <a:pt x="66" y="227"/>
                  </a:cubicBezTo>
                  <a:cubicBezTo>
                    <a:pt x="136" y="227"/>
                    <a:pt x="206" y="190"/>
                    <a:pt x="223" y="103"/>
                  </a:cubicBezTo>
                  <a:cubicBezTo>
                    <a:pt x="223" y="87"/>
                    <a:pt x="223" y="54"/>
                    <a:pt x="206" y="2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4099125" y="27509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37" y="0"/>
                  </a:moveTo>
                  <a:cubicBezTo>
                    <a:pt x="87" y="0"/>
                    <a:pt x="17" y="37"/>
                    <a:pt x="1" y="120"/>
                  </a:cubicBezTo>
                  <a:cubicBezTo>
                    <a:pt x="1" y="157"/>
                    <a:pt x="1" y="173"/>
                    <a:pt x="17" y="206"/>
                  </a:cubicBezTo>
                  <a:cubicBezTo>
                    <a:pt x="34" y="243"/>
                    <a:pt x="50" y="260"/>
                    <a:pt x="87" y="260"/>
                  </a:cubicBezTo>
                  <a:cubicBezTo>
                    <a:pt x="120" y="260"/>
                    <a:pt x="153" y="260"/>
                    <a:pt x="170" y="243"/>
                  </a:cubicBezTo>
                  <a:cubicBezTo>
                    <a:pt x="207" y="206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207" y="54"/>
                    <a:pt x="207" y="37"/>
                    <a:pt x="190" y="37"/>
                  </a:cubicBezTo>
                  <a:cubicBezTo>
                    <a:pt x="170" y="17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3937200" y="2846575"/>
              <a:ext cx="6000" cy="4000"/>
            </a:xfrm>
            <a:custGeom>
              <a:avLst/>
              <a:gdLst/>
              <a:ahLst/>
              <a:cxnLst/>
              <a:rect l="l" t="t" r="r" b="b"/>
              <a:pathLst>
                <a:path w="240" h="160" extrusionOk="0">
                  <a:moveTo>
                    <a:pt x="117" y="0"/>
                  </a:moveTo>
                  <a:cubicBezTo>
                    <a:pt x="71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40" y="127"/>
                    <a:pt x="223" y="90"/>
                    <a:pt x="223" y="57"/>
                  </a:cubicBezTo>
                  <a:cubicBezTo>
                    <a:pt x="207" y="40"/>
                    <a:pt x="207" y="40"/>
                    <a:pt x="190" y="40"/>
                  </a:cubicBezTo>
                  <a:cubicBezTo>
                    <a:pt x="190" y="24"/>
                    <a:pt x="174" y="3"/>
                    <a:pt x="137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4097375" y="2797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37" y="1"/>
                  </a:moveTo>
                  <a:cubicBezTo>
                    <a:pt x="104" y="1"/>
                    <a:pt x="87" y="1"/>
                    <a:pt x="54" y="38"/>
                  </a:cubicBezTo>
                  <a:cubicBezTo>
                    <a:pt x="33" y="55"/>
                    <a:pt x="17" y="88"/>
                    <a:pt x="0" y="125"/>
                  </a:cubicBezTo>
                  <a:cubicBezTo>
                    <a:pt x="0" y="141"/>
                    <a:pt x="0" y="174"/>
                    <a:pt x="17" y="207"/>
                  </a:cubicBezTo>
                  <a:cubicBezTo>
                    <a:pt x="33" y="244"/>
                    <a:pt x="54" y="261"/>
                    <a:pt x="87" y="261"/>
                  </a:cubicBezTo>
                  <a:cubicBezTo>
                    <a:pt x="94" y="263"/>
                    <a:pt x="100" y="264"/>
                    <a:pt x="107" y="264"/>
                  </a:cubicBezTo>
                  <a:cubicBezTo>
                    <a:pt x="154" y="264"/>
                    <a:pt x="209" y="219"/>
                    <a:pt x="223" y="158"/>
                  </a:cubicBezTo>
                  <a:cubicBezTo>
                    <a:pt x="223" y="125"/>
                    <a:pt x="223" y="88"/>
                    <a:pt x="207" y="55"/>
                  </a:cubicBezTo>
                  <a:cubicBezTo>
                    <a:pt x="207" y="55"/>
                    <a:pt x="207" y="38"/>
                    <a:pt x="190" y="38"/>
                  </a:cubicBezTo>
                  <a:cubicBezTo>
                    <a:pt x="174" y="22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4106850" y="2844350"/>
              <a:ext cx="6425" cy="6225"/>
            </a:xfrm>
            <a:custGeom>
              <a:avLst/>
              <a:gdLst/>
              <a:ahLst/>
              <a:cxnLst/>
              <a:rect l="l" t="t" r="r" b="b"/>
              <a:pathLst>
                <a:path w="257" h="249" extrusionOk="0">
                  <a:moveTo>
                    <a:pt x="130" y="0"/>
                  </a:moveTo>
                  <a:cubicBezTo>
                    <a:pt x="99" y="0"/>
                    <a:pt x="71" y="14"/>
                    <a:pt x="50" y="43"/>
                  </a:cubicBezTo>
                  <a:cubicBezTo>
                    <a:pt x="1" y="92"/>
                    <a:pt x="1" y="179"/>
                    <a:pt x="50" y="232"/>
                  </a:cubicBezTo>
                  <a:cubicBezTo>
                    <a:pt x="50" y="249"/>
                    <a:pt x="67" y="249"/>
                    <a:pt x="87" y="249"/>
                  </a:cubicBezTo>
                  <a:lnTo>
                    <a:pt x="137" y="249"/>
                  </a:lnTo>
                  <a:cubicBezTo>
                    <a:pt x="153" y="249"/>
                    <a:pt x="190" y="232"/>
                    <a:pt x="207" y="216"/>
                  </a:cubicBezTo>
                  <a:cubicBezTo>
                    <a:pt x="256" y="146"/>
                    <a:pt x="256" y="76"/>
                    <a:pt x="207" y="26"/>
                  </a:cubicBezTo>
                  <a:cubicBezTo>
                    <a:pt x="183" y="9"/>
                    <a:pt x="15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4119325" y="2832200"/>
              <a:ext cx="6000" cy="6250"/>
            </a:xfrm>
            <a:custGeom>
              <a:avLst/>
              <a:gdLst/>
              <a:ahLst/>
              <a:cxnLst/>
              <a:rect l="l" t="t" r="r" b="b"/>
              <a:pathLst>
                <a:path w="240" h="250" extrusionOk="0">
                  <a:moveTo>
                    <a:pt x="134" y="0"/>
                  </a:moveTo>
                  <a:cubicBezTo>
                    <a:pt x="98" y="0"/>
                    <a:pt x="62" y="18"/>
                    <a:pt x="34" y="46"/>
                  </a:cubicBezTo>
                  <a:cubicBezTo>
                    <a:pt x="1" y="100"/>
                    <a:pt x="1" y="187"/>
                    <a:pt x="34" y="220"/>
                  </a:cubicBezTo>
                  <a:cubicBezTo>
                    <a:pt x="54" y="240"/>
                    <a:pt x="79" y="249"/>
                    <a:pt x="104" y="249"/>
                  </a:cubicBezTo>
                  <a:cubicBezTo>
                    <a:pt x="139" y="249"/>
                    <a:pt x="176" y="232"/>
                    <a:pt x="207" y="203"/>
                  </a:cubicBezTo>
                  <a:cubicBezTo>
                    <a:pt x="240" y="150"/>
                    <a:pt x="240" y="63"/>
                    <a:pt x="207" y="30"/>
                  </a:cubicBezTo>
                  <a:cubicBezTo>
                    <a:pt x="184" y="9"/>
                    <a:pt x="159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4101300" y="27681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36" y="1"/>
                  </a:moveTo>
                  <a:cubicBezTo>
                    <a:pt x="103" y="1"/>
                    <a:pt x="83" y="1"/>
                    <a:pt x="50" y="34"/>
                  </a:cubicBezTo>
                  <a:cubicBezTo>
                    <a:pt x="33" y="50"/>
                    <a:pt x="17" y="71"/>
                    <a:pt x="0" y="104"/>
                  </a:cubicBezTo>
                  <a:cubicBezTo>
                    <a:pt x="0" y="137"/>
                    <a:pt x="0" y="174"/>
                    <a:pt x="17" y="207"/>
                  </a:cubicBezTo>
                  <a:cubicBezTo>
                    <a:pt x="33" y="240"/>
                    <a:pt x="50" y="256"/>
                    <a:pt x="83" y="256"/>
                  </a:cubicBezTo>
                  <a:cubicBezTo>
                    <a:pt x="91" y="259"/>
                    <a:pt x="99" y="261"/>
                    <a:pt x="107" y="261"/>
                  </a:cubicBezTo>
                  <a:cubicBezTo>
                    <a:pt x="156" y="261"/>
                    <a:pt x="209" y="213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86" y="34"/>
                  </a:cubicBezTo>
                  <a:cubicBezTo>
                    <a:pt x="169" y="17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3906700" y="278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6" y="0"/>
                  </a:moveTo>
                  <a:cubicBezTo>
                    <a:pt x="69" y="0"/>
                    <a:pt x="14" y="46"/>
                    <a:pt x="0" y="107"/>
                  </a:cubicBezTo>
                  <a:cubicBezTo>
                    <a:pt x="0" y="140"/>
                    <a:pt x="0" y="177"/>
                    <a:pt x="17" y="210"/>
                  </a:cubicBezTo>
                  <a:cubicBezTo>
                    <a:pt x="33" y="226"/>
                    <a:pt x="54" y="243"/>
                    <a:pt x="87" y="263"/>
                  </a:cubicBezTo>
                  <a:cubicBezTo>
                    <a:pt x="157" y="263"/>
                    <a:pt x="206" y="226"/>
                    <a:pt x="223" y="140"/>
                  </a:cubicBezTo>
                  <a:cubicBezTo>
                    <a:pt x="239" y="107"/>
                    <a:pt x="223" y="90"/>
                    <a:pt x="206" y="57"/>
                  </a:cubicBezTo>
                  <a:cubicBezTo>
                    <a:pt x="206" y="36"/>
                    <a:pt x="206" y="36"/>
                    <a:pt x="190" y="36"/>
                  </a:cubicBezTo>
                  <a:cubicBezTo>
                    <a:pt x="190" y="20"/>
                    <a:pt x="173" y="4"/>
                    <a:pt x="136" y="4"/>
                  </a:cubicBezTo>
                  <a:cubicBezTo>
                    <a:pt x="130" y="1"/>
                    <a:pt x="12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3908450" y="2844000"/>
              <a:ext cx="6000" cy="6350"/>
            </a:xfrm>
            <a:custGeom>
              <a:avLst/>
              <a:gdLst/>
              <a:ahLst/>
              <a:cxnLst/>
              <a:rect l="l" t="t" r="r" b="b"/>
              <a:pathLst>
                <a:path w="240" h="254" extrusionOk="0">
                  <a:moveTo>
                    <a:pt x="117" y="0"/>
                  </a:moveTo>
                  <a:cubicBezTo>
                    <a:pt x="70" y="0"/>
                    <a:pt x="15" y="49"/>
                    <a:pt x="0" y="106"/>
                  </a:cubicBezTo>
                  <a:cubicBezTo>
                    <a:pt x="0" y="143"/>
                    <a:pt x="0" y="176"/>
                    <a:pt x="17" y="193"/>
                  </a:cubicBezTo>
                  <a:cubicBezTo>
                    <a:pt x="33" y="230"/>
                    <a:pt x="50" y="246"/>
                    <a:pt x="87" y="246"/>
                  </a:cubicBezTo>
                  <a:cubicBezTo>
                    <a:pt x="96" y="251"/>
                    <a:pt x="106" y="253"/>
                    <a:pt x="115" y="253"/>
                  </a:cubicBezTo>
                  <a:cubicBezTo>
                    <a:pt x="138" y="253"/>
                    <a:pt x="158" y="242"/>
                    <a:pt x="169" y="230"/>
                  </a:cubicBezTo>
                  <a:cubicBezTo>
                    <a:pt x="206" y="209"/>
                    <a:pt x="223" y="176"/>
                    <a:pt x="223" y="143"/>
                  </a:cubicBezTo>
                  <a:cubicBezTo>
                    <a:pt x="239" y="106"/>
                    <a:pt x="223" y="73"/>
                    <a:pt x="206" y="57"/>
                  </a:cubicBezTo>
                  <a:cubicBezTo>
                    <a:pt x="206" y="40"/>
                    <a:pt x="206" y="40"/>
                    <a:pt x="190" y="24"/>
                  </a:cubicBezTo>
                  <a:cubicBezTo>
                    <a:pt x="190" y="3"/>
                    <a:pt x="153" y="3"/>
                    <a:pt x="136" y="3"/>
                  </a:cubicBezTo>
                  <a:cubicBezTo>
                    <a:pt x="130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3923900" y="2845100"/>
              <a:ext cx="6000" cy="5475"/>
            </a:xfrm>
            <a:custGeom>
              <a:avLst/>
              <a:gdLst/>
              <a:ahLst/>
              <a:cxnLst/>
              <a:rect l="l" t="t" r="r" b="b"/>
              <a:pathLst>
                <a:path w="240" h="219" extrusionOk="0">
                  <a:moveTo>
                    <a:pt x="135" y="0"/>
                  </a:moveTo>
                  <a:cubicBezTo>
                    <a:pt x="120" y="0"/>
                    <a:pt x="104" y="5"/>
                    <a:pt x="87" y="13"/>
                  </a:cubicBezTo>
                  <a:cubicBezTo>
                    <a:pt x="34" y="29"/>
                    <a:pt x="1" y="99"/>
                    <a:pt x="17" y="165"/>
                  </a:cubicBezTo>
                  <a:cubicBezTo>
                    <a:pt x="17" y="186"/>
                    <a:pt x="34" y="202"/>
                    <a:pt x="34" y="219"/>
                  </a:cubicBezTo>
                  <a:lnTo>
                    <a:pt x="190" y="219"/>
                  </a:lnTo>
                  <a:cubicBezTo>
                    <a:pt x="223" y="186"/>
                    <a:pt x="240" y="132"/>
                    <a:pt x="223" y="83"/>
                  </a:cubicBezTo>
                  <a:cubicBezTo>
                    <a:pt x="223" y="46"/>
                    <a:pt x="207" y="29"/>
                    <a:pt x="207" y="29"/>
                  </a:cubicBezTo>
                  <a:cubicBezTo>
                    <a:pt x="190" y="13"/>
                    <a:pt x="190" y="13"/>
                    <a:pt x="170" y="13"/>
                  </a:cubicBezTo>
                  <a:cubicBezTo>
                    <a:pt x="161" y="5"/>
                    <a:pt x="149" y="0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3947500" y="27861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53" y="0"/>
                  </a:moveTo>
                  <a:cubicBezTo>
                    <a:pt x="120" y="0"/>
                    <a:pt x="104" y="0"/>
                    <a:pt x="87" y="17"/>
                  </a:cubicBezTo>
                  <a:cubicBezTo>
                    <a:pt x="50" y="33"/>
                    <a:pt x="17" y="70"/>
                    <a:pt x="17" y="103"/>
                  </a:cubicBezTo>
                  <a:cubicBezTo>
                    <a:pt x="1" y="136"/>
                    <a:pt x="17" y="173"/>
                    <a:pt x="34" y="206"/>
                  </a:cubicBezTo>
                  <a:cubicBezTo>
                    <a:pt x="34" y="223"/>
                    <a:pt x="71" y="239"/>
                    <a:pt x="104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23" y="153"/>
                    <a:pt x="240" y="153"/>
                    <a:pt x="240" y="136"/>
                  </a:cubicBezTo>
                  <a:cubicBezTo>
                    <a:pt x="240" y="103"/>
                    <a:pt x="223" y="50"/>
                    <a:pt x="207" y="17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3952650" y="2848400"/>
              <a:ext cx="5200" cy="2175"/>
            </a:xfrm>
            <a:custGeom>
              <a:avLst/>
              <a:gdLst/>
              <a:ahLst/>
              <a:cxnLst/>
              <a:rect l="l" t="t" r="r" b="b"/>
              <a:pathLst>
                <a:path w="208" h="87" extrusionOk="0">
                  <a:moveTo>
                    <a:pt x="71" y="0"/>
                  </a:moveTo>
                  <a:cubicBezTo>
                    <a:pt x="34" y="17"/>
                    <a:pt x="17" y="54"/>
                    <a:pt x="1" y="87"/>
                  </a:cubicBezTo>
                  <a:lnTo>
                    <a:pt x="207" y="87"/>
                  </a:lnTo>
                  <a:cubicBezTo>
                    <a:pt x="207" y="54"/>
                    <a:pt x="207" y="33"/>
                    <a:pt x="191" y="17"/>
                  </a:cubicBezTo>
                  <a:cubicBezTo>
                    <a:pt x="174" y="17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3912250" y="27971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35" y="1"/>
                  </a:moveTo>
                  <a:cubicBezTo>
                    <a:pt x="125" y="1"/>
                    <a:pt x="115" y="3"/>
                    <a:pt x="104" y="7"/>
                  </a:cubicBezTo>
                  <a:cubicBezTo>
                    <a:pt x="71" y="7"/>
                    <a:pt x="54" y="24"/>
                    <a:pt x="38" y="61"/>
                  </a:cubicBezTo>
                  <a:cubicBezTo>
                    <a:pt x="17" y="78"/>
                    <a:pt x="1" y="111"/>
                    <a:pt x="1" y="127"/>
                  </a:cubicBezTo>
                  <a:cubicBezTo>
                    <a:pt x="1" y="164"/>
                    <a:pt x="17" y="214"/>
                    <a:pt x="38" y="230"/>
                  </a:cubicBezTo>
                  <a:cubicBezTo>
                    <a:pt x="59" y="253"/>
                    <a:pt x="84" y="263"/>
                    <a:pt x="108" y="263"/>
                  </a:cubicBezTo>
                  <a:cubicBezTo>
                    <a:pt x="140" y="263"/>
                    <a:pt x="171" y="244"/>
                    <a:pt x="190" y="214"/>
                  </a:cubicBezTo>
                  <a:cubicBezTo>
                    <a:pt x="244" y="164"/>
                    <a:pt x="244" y="78"/>
                    <a:pt x="190" y="24"/>
                  </a:cubicBezTo>
                  <a:cubicBezTo>
                    <a:pt x="179" y="12"/>
                    <a:pt x="15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3914000" y="28140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53" y="0"/>
                  </a:moveTo>
                  <a:cubicBezTo>
                    <a:pt x="87" y="0"/>
                    <a:pt x="17" y="33"/>
                    <a:pt x="17" y="104"/>
                  </a:cubicBezTo>
                  <a:cubicBezTo>
                    <a:pt x="1" y="137"/>
                    <a:pt x="1" y="170"/>
                    <a:pt x="17" y="207"/>
                  </a:cubicBezTo>
                  <a:cubicBezTo>
                    <a:pt x="34" y="240"/>
                    <a:pt x="71" y="256"/>
                    <a:pt x="87" y="256"/>
                  </a:cubicBezTo>
                  <a:cubicBezTo>
                    <a:pt x="153" y="256"/>
                    <a:pt x="207" y="223"/>
                    <a:pt x="223" y="153"/>
                  </a:cubicBezTo>
                  <a:cubicBezTo>
                    <a:pt x="240" y="120"/>
                    <a:pt x="223" y="87"/>
                    <a:pt x="223" y="50"/>
                  </a:cubicBezTo>
                  <a:cubicBezTo>
                    <a:pt x="207" y="50"/>
                    <a:pt x="207" y="33"/>
                    <a:pt x="207" y="33"/>
                  </a:cubicBezTo>
                  <a:cubicBezTo>
                    <a:pt x="190" y="17"/>
                    <a:pt x="174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3919975" y="27199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0"/>
                  </a:moveTo>
                  <a:cubicBezTo>
                    <a:pt x="88" y="0"/>
                    <a:pt x="17" y="37"/>
                    <a:pt x="1" y="103"/>
                  </a:cubicBezTo>
                  <a:cubicBezTo>
                    <a:pt x="1" y="140"/>
                    <a:pt x="1" y="173"/>
                    <a:pt x="17" y="206"/>
                  </a:cubicBezTo>
                  <a:cubicBezTo>
                    <a:pt x="38" y="244"/>
                    <a:pt x="55" y="260"/>
                    <a:pt x="88" y="260"/>
                  </a:cubicBezTo>
                  <a:cubicBezTo>
                    <a:pt x="121" y="260"/>
                    <a:pt x="141" y="260"/>
                    <a:pt x="174" y="244"/>
                  </a:cubicBezTo>
                  <a:cubicBezTo>
                    <a:pt x="191" y="206"/>
                    <a:pt x="207" y="190"/>
                    <a:pt x="224" y="157"/>
                  </a:cubicBezTo>
                  <a:cubicBezTo>
                    <a:pt x="224" y="120"/>
                    <a:pt x="224" y="87"/>
                    <a:pt x="207" y="54"/>
                  </a:cubicBezTo>
                  <a:cubicBezTo>
                    <a:pt x="207" y="54"/>
                    <a:pt x="207" y="37"/>
                    <a:pt x="191" y="37"/>
                  </a:cubicBezTo>
                  <a:cubicBezTo>
                    <a:pt x="174" y="17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4021825" y="2846575"/>
              <a:ext cx="5600" cy="4000"/>
            </a:xfrm>
            <a:custGeom>
              <a:avLst/>
              <a:gdLst/>
              <a:ahLst/>
              <a:cxnLst/>
              <a:rect l="l" t="t" r="r" b="b"/>
              <a:pathLst>
                <a:path w="224" h="160" extrusionOk="0">
                  <a:moveTo>
                    <a:pt x="111" y="0"/>
                  </a:moveTo>
                  <a:cubicBezTo>
                    <a:pt x="55" y="0"/>
                    <a:pt x="15" y="49"/>
                    <a:pt x="0" y="106"/>
                  </a:cubicBezTo>
                  <a:lnTo>
                    <a:pt x="0" y="160"/>
                  </a:lnTo>
                  <a:lnTo>
                    <a:pt x="223" y="160"/>
                  </a:lnTo>
                  <a:cubicBezTo>
                    <a:pt x="223" y="127"/>
                    <a:pt x="223" y="90"/>
                    <a:pt x="207" y="57"/>
                  </a:cubicBezTo>
                  <a:cubicBezTo>
                    <a:pt x="207" y="40"/>
                    <a:pt x="190" y="40"/>
                    <a:pt x="190" y="40"/>
                  </a:cubicBezTo>
                  <a:cubicBezTo>
                    <a:pt x="169" y="24"/>
                    <a:pt x="153" y="3"/>
                    <a:pt x="136" y="3"/>
                  </a:cubicBezTo>
                  <a:cubicBezTo>
                    <a:pt x="128" y="1"/>
                    <a:pt x="119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4200850" y="2815650"/>
              <a:ext cx="6125" cy="6350"/>
            </a:xfrm>
            <a:custGeom>
              <a:avLst/>
              <a:gdLst/>
              <a:ahLst/>
              <a:cxnLst/>
              <a:rect l="l" t="t" r="r" b="b"/>
              <a:pathLst>
                <a:path w="245" h="254" extrusionOk="0">
                  <a:moveTo>
                    <a:pt x="132" y="0"/>
                  </a:moveTo>
                  <a:cubicBezTo>
                    <a:pt x="76" y="0"/>
                    <a:pt x="35" y="49"/>
                    <a:pt x="17" y="107"/>
                  </a:cubicBezTo>
                  <a:cubicBezTo>
                    <a:pt x="1" y="144"/>
                    <a:pt x="17" y="177"/>
                    <a:pt x="38" y="210"/>
                  </a:cubicBezTo>
                  <a:cubicBezTo>
                    <a:pt x="54" y="230"/>
                    <a:pt x="71" y="247"/>
                    <a:pt x="87" y="247"/>
                  </a:cubicBezTo>
                  <a:cubicBezTo>
                    <a:pt x="97" y="252"/>
                    <a:pt x="107" y="254"/>
                    <a:pt x="117" y="254"/>
                  </a:cubicBezTo>
                  <a:cubicBezTo>
                    <a:pt x="140" y="254"/>
                    <a:pt x="162" y="242"/>
                    <a:pt x="174" y="230"/>
                  </a:cubicBezTo>
                  <a:cubicBezTo>
                    <a:pt x="207" y="210"/>
                    <a:pt x="224" y="177"/>
                    <a:pt x="224" y="144"/>
                  </a:cubicBezTo>
                  <a:cubicBezTo>
                    <a:pt x="244" y="107"/>
                    <a:pt x="244" y="74"/>
                    <a:pt x="224" y="57"/>
                  </a:cubicBezTo>
                  <a:cubicBezTo>
                    <a:pt x="207" y="41"/>
                    <a:pt x="207" y="41"/>
                    <a:pt x="207" y="24"/>
                  </a:cubicBezTo>
                  <a:lnTo>
                    <a:pt x="191" y="24"/>
                  </a:lnTo>
                  <a:cubicBezTo>
                    <a:pt x="174" y="3"/>
                    <a:pt x="174" y="3"/>
                    <a:pt x="158" y="3"/>
                  </a:cubicBezTo>
                  <a:cubicBezTo>
                    <a:pt x="149" y="1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4191900" y="273502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20" y="0"/>
                    <a:pt x="87" y="0"/>
                    <a:pt x="66" y="17"/>
                  </a:cubicBezTo>
                  <a:cubicBezTo>
                    <a:pt x="33" y="33"/>
                    <a:pt x="17" y="70"/>
                    <a:pt x="0" y="103"/>
                  </a:cubicBezTo>
                  <a:cubicBezTo>
                    <a:pt x="0" y="136"/>
                    <a:pt x="0" y="173"/>
                    <a:pt x="17" y="206"/>
                  </a:cubicBezTo>
                  <a:cubicBezTo>
                    <a:pt x="33" y="239"/>
                    <a:pt x="50" y="260"/>
                    <a:pt x="87" y="260"/>
                  </a:cubicBezTo>
                  <a:cubicBezTo>
                    <a:pt x="136" y="260"/>
                    <a:pt x="190" y="223"/>
                    <a:pt x="223" y="157"/>
                  </a:cubicBezTo>
                  <a:cubicBezTo>
                    <a:pt x="223" y="103"/>
                    <a:pt x="223" y="54"/>
                    <a:pt x="190" y="33"/>
                  </a:cubicBezTo>
                  <a:cubicBezTo>
                    <a:pt x="169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4196125" y="2797375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2" y="1"/>
                  </a:moveTo>
                  <a:cubicBezTo>
                    <a:pt x="127" y="1"/>
                    <a:pt x="114" y="5"/>
                    <a:pt x="103" y="13"/>
                  </a:cubicBezTo>
                  <a:cubicBezTo>
                    <a:pt x="37" y="34"/>
                    <a:pt x="0" y="116"/>
                    <a:pt x="21" y="170"/>
                  </a:cubicBezTo>
                  <a:cubicBezTo>
                    <a:pt x="35" y="228"/>
                    <a:pt x="82" y="260"/>
                    <a:pt x="129" y="260"/>
                  </a:cubicBezTo>
                  <a:cubicBezTo>
                    <a:pt x="138" y="260"/>
                    <a:pt x="148" y="259"/>
                    <a:pt x="157" y="256"/>
                  </a:cubicBezTo>
                  <a:cubicBezTo>
                    <a:pt x="227" y="219"/>
                    <a:pt x="260" y="153"/>
                    <a:pt x="243" y="83"/>
                  </a:cubicBezTo>
                  <a:cubicBezTo>
                    <a:pt x="227" y="67"/>
                    <a:pt x="227" y="50"/>
                    <a:pt x="206" y="34"/>
                  </a:cubicBezTo>
                  <a:cubicBezTo>
                    <a:pt x="206" y="13"/>
                    <a:pt x="190" y="13"/>
                    <a:pt x="190" y="13"/>
                  </a:cubicBezTo>
                  <a:cubicBezTo>
                    <a:pt x="173" y="5"/>
                    <a:pt x="157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4188400" y="2828725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32" y="0"/>
                  </a:moveTo>
                  <a:cubicBezTo>
                    <a:pt x="101" y="0"/>
                    <a:pt x="66" y="19"/>
                    <a:pt x="37" y="49"/>
                  </a:cubicBezTo>
                  <a:cubicBezTo>
                    <a:pt x="0" y="99"/>
                    <a:pt x="0" y="185"/>
                    <a:pt x="37" y="223"/>
                  </a:cubicBezTo>
                  <a:cubicBezTo>
                    <a:pt x="54" y="239"/>
                    <a:pt x="70" y="256"/>
                    <a:pt x="87" y="256"/>
                  </a:cubicBezTo>
                  <a:cubicBezTo>
                    <a:pt x="124" y="256"/>
                    <a:pt x="173" y="239"/>
                    <a:pt x="190" y="202"/>
                  </a:cubicBezTo>
                  <a:cubicBezTo>
                    <a:pt x="227" y="169"/>
                    <a:pt x="243" y="119"/>
                    <a:pt x="227" y="66"/>
                  </a:cubicBezTo>
                  <a:cubicBezTo>
                    <a:pt x="227" y="49"/>
                    <a:pt x="206" y="33"/>
                    <a:pt x="190" y="33"/>
                  </a:cubicBezTo>
                  <a:cubicBezTo>
                    <a:pt x="176" y="10"/>
                    <a:pt x="155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4093050" y="2845000"/>
              <a:ext cx="6100" cy="5575"/>
            </a:xfrm>
            <a:custGeom>
              <a:avLst/>
              <a:gdLst/>
              <a:ahLst/>
              <a:cxnLst/>
              <a:rect l="l" t="t" r="r" b="b"/>
              <a:pathLst>
                <a:path w="244" h="223" extrusionOk="0">
                  <a:moveTo>
                    <a:pt x="157" y="0"/>
                  </a:moveTo>
                  <a:cubicBezTo>
                    <a:pt x="87" y="0"/>
                    <a:pt x="37" y="33"/>
                    <a:pt x="21" y="120"/>
                  </a:cubicBezTo>
                  <a:cubicBezTo>
                    <a:pt x="0" y="136"/>
                    <a:pt x="21" y="169"/>
                    <a:pt x="21" y="206"/>
                  </a:cubicBezTo>
                  <a:cubicBezTo>
                    <a:pt x="37" y="206"/>
                    <a:pt x="37" y="223"/>
                    <a:pt x="37" y="223"/>
                  </a:cubicBezTo>
                  <a:lnTo>
                    <a:pt x="190" y="223"/>
                  </a:lnTo>
                  <a:cubicBezTo>
                    <a:pt x="206" y="206"/>
                    <a:pt x="227" y="190"/>
                    <a:pt x="227" y="153"/>
                  </a:cubicBezTo>
                  <a:cubicBezTo>
                    <a:pt x="244" y="120"/>
                    <a:pt x="244" y="87"/>
                    <a:pt x="227" y="50"/>
                  </a:cubicBezTo>
                  <a:cubicBezTo>
                    <a:pt x="206" y="50"/>
                    <a:pt x="206" y="33"/>
                    <a:pt x="206" y="33"/>
                  </a:cubicBezTo>
                  <a:cubicBezTo>
                    <a:pt x="190" y="17"/>
                    <a:pt x="17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4121900" y="28475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37" y="0"/>
                  </a:moveTo>
                  <a:cubicBezTo>
                    <a:pt x="67" y="0"/>
                    <a:pt x="17" y="50"/>
                    <a:pt x="1" y="120"/>
                  </a:cubicBezTo>
                  <a:lnTo>
                    <a:pt x="223" y="120"/>
                  </a:lnTo>
                  <a:cubicBezTo>
                    <a:pt x="223" y="103"/>
                    <a:pt x="223" y="66"/>
                    <a:pt x="207" y="50"/>
                  </a:cubicBezTo>
                  <a:lnTo>
                    <a:pt x="186" y="33"/>
                  </a:lnTo>
                  <a:cubicBezTo>
                    <a:pt x="170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3918350" y="2766775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36" y="0"/>
                  </a:moveTo>
                  <a:cubicBezTo>
                    <a:pt x="103" y="0"/>
                    <a:pt x="82" y="0"/>
                    <a:pt x="49" y="21"/>
                  </a:cubicBezTo>
                  <a:cubicBezTo>
                    <a:pt x="16" y="54"/>
                    <a:pt x="0" y="70"/>
                    <a:pt x="0" y="103"/>
                  </a:cubicBezTo>
                  <a:cubicBezTo>
                    <a:pt x="0" y="140"/>
                    <a:pt x="0" y="173"/>
                    <a:pt x="16" y="206"/>
                  </a:cubicBezTo>
                  <a:cubicBezTo>
                    <a:pt x="33" y="243"/>
                    <a:pt x="49" y="260"/>
                    <a:pt x="82" y="260"/>
                  </a:cubicBezTo>
                  <a:cubicBezTo>
                    <a:pt x="136" y="260"/>
                    <a:pt x="206" y="227"/>
                    <a:pt x="223" y="157"/>
                  </a:cubicBezTo>
                  <a:cubicBezTo>
                    <a:pt x="223" y="124"/>
                    <a:pt x="223" y="87"/>
                    <a:pt x="206" y="54"/>
                  </a:cubicBezTo>
                  <a:lnTo>
                    <a:pt x="186" y="37"/>
                  </a:lnTo>
                  <a:cubicBezTo>
                    <a:pt x="169" y="21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3961625" y="2773775"/>
              <a:ext cx="6100" cy="6725"/>
            </a:xfrm>
            <a:custGeom>
              <a:avLst/>
              <a:gdLst/>
              <a:ahLst/>
              <a:cxnLst/>
              <a:rect l="l" t="t" r="r" b="b"/>
              <a:pathLst>
                <a:path w="244" h="269" extrusionOk="0">
                  <a:moveTo>
                    <a:pt x="138" y="0"/>
                  </a:moveTo>
                  <a:cubicBezTo>
                    <a:pt x="123" y="0"/>
                    <a:pt x="106" y="5"/>
                    <a:pt x="87" y="13"/>
                  </a:cubicBezTo>
                  <a:cubicBezTo>
                    <a:pt x="38" y="29"/>
                    <a:pt x="1" y="116"/>
                    <a:pt x="21" y="186"/>
                  </a:cubicBezTo>
                  <a:cubicBezTo>
                    <a:pt x="21" y="202"/>
                    <a:pt x="38" y="235"/>
                    <a:pt x="71" y="256"/>
                  </a:cubicBezTo>
                  <a:cubicBezTo>
                    <a:pt x="87" y="264"/>
                    <a:pt x="101" y="268"/>
                    <a:pt x="114" y="268"/>
                  </a:cubicBezTo>
                  <a:cubicBezTo>
                    <a:pt x="127" y="268"/>
                    <a:pt x="141" y="264"/>
                    <a:pt x="157" y="256"/>
                  </a:cubicBezTo>
                  <a:cubicBezTo>
                    <a:pt x="190" y="235"/>
                    <a:pt x="207" y="219"/>
                    <a:pt x="227" y="186"/>
                  </a:cubicBezTo>
                  <a:cubicBezTo>
                    <a:pt x="244" y="153"/>
                    <a:pt x="244" y="116"/>
                    <a:pt x="244" y="83"/>
                  </a:cubicBezTo>
                  <a:cubicBezTo>
                    <a:pt x="227" y="66"/>
                    <a:pt x="227" y="50"/>
                    <a:pt x="207" y="29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66" y="5"/>
                    <a:pt x="153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3964200" y="2790350"/>
              <a:ext cx="6100" cy="6200"/>
            </a:xfrm>
            <a:custGeom>
              <a:avLst/>
              <a:gdLst/>
              <a:ahLst/>
              <a:cxnLst/>
              <a:rect l="l" t="t" r="r" b="b"/>
              <a:pathLst>
                <a:path w="244" h="248" extrusionOk="0">
                  <a:moveTo>
                    <a:pt x="128" y="1"/>
                  </a:moveTo>
                  <a:cubicBezTo>
                    <a:pt x="73" y="1"/>
                    <a:pt x="35" y="49"/>
                    <a:pt x="21" y="108"/>
                  </a:cubicBezTo>
                  <a:cubicBezTo>
                    <a:pt x="1" y="141"/>
                    <a:pt x="21" y="174"/>
                    <a:pt x="21" y="191"/>
                  </a:cubicBezTo>
                  <a:cubicBezTo>
                    <a:pt x="38" y="228"/>
                    <a:pt x="71" y="244"/>
                    <a:pt x="87" y="244"/>
                  </a:cubicBezTo>
                  <a:cubicBezTo>
                    <a:pt x="96" y="247"/>
                    <a:pt x="106" y="248"/>
                    <a:pt x="115" y="248"/>
                  </a:cubicBezTo>
                  <a:cubicBezTo>
                    <a:pt x="175" y="248"/>
                    <a:pt x="227" y="202"/>
                    <a:pt x="227" y="141"/>
                  </a:cubicBezTo>
                  <a:cubicBezTo>
                    <a:pt x="244" y="108"/>
                    <a:pt x="244" y="71"/>
                    <a:pt x="227" y="55"/>
                  </a:cubicBezTo>
                  <a:cubicBezTo>
                    <a:pt x="207" y="38"/>
                    <a:pt x="207" y="38"/>
                    <a:pt x="207" y="22"/>
                  </a:cubicBezTo>
                  <a:cubicBezTo>
                    <a:pt x="190" y="5"/>
                    <a:pt x="174" y="5"/>
                    <a:pt x="157" y="5"/>
                  </a:cubicBezTo>
                  <a:cubicBezTo>
                    <a:pt x="147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3965550" y="274542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5" y="1"/>
                  </a:moveTo>
                  <a:cubicBezTo>
                    <a:pt x="120" y="1"/>
                    <a:pt x="103" y="5"/>
                    <a:pt x="87" y="13"/>
                  </a:cubicBezTo>
                  <a:cubicBezTo>
                    <a:pt x="50" y="29"/>
                    <a:pt x="33" y="50"/>
                    <a:pt x="17" y="83"/>
                  </a:cubicBezTo>
                  <a:cubicBezTo>
                    <a:pt x="0" y="116"/>
                    <a:pt x="0" y="153"/>
                    <a:pt x="17" y="186"/>
                  </a:cubicBezTo>
                  <a:cubicBezTo>
                    <a:pt x="17" y="219"/>
                    <a:pt x="33" y="236"/>
                    <a:pt x="70" y="256"/>
                  </a:cubicBezTo>
                  <a:cubicBezTo>
                    <a:pt x="79" y="264"/>
                    <a:pt x="91" y="269"/>
                    <a:pt x="105" y="269"/>
                  </a:cubicBezTo>
                  <a:cubicBezTo>
                    <a:pt x="120" y="269"/>
                    <a:pt x="136" y="264"/>
                    <a:pt x="153" y="256"/>
                  </a:cubicBezTo>
                  <a:cubicBezTo>
                    <a:pt x="206" y="219"/>
                    <a:pt x="239" y="153"/>
                    <a:pt x="223" y="83"/>
                  </a:cubicBezTo>
                  <a:cubicBezTo>
                    <a:pt x="223" y="67"/>
                    <a:pt x="206" y="50"/>
                    <a:pt x="206" y="29"/>
                  </a:cubicBezTo>
                  <a:cubicBezTo>
                    <a:pt x="190" y="29"/>
                    <a:pt x="190" y="13"/>
                    <a:pt x="173" y="13"/>
                  </a:cubicBezTo>
                  <a:cubicBezTo>
                    <a:pt x="163" y="5"/>
                    <a:pt x="150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3956475" y="28227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8" y="0"/>
                  </a:moveTo>
                  <a:cubicBezTo>
                    <a:pt x="103" y="0"/>
                    <a:pt x="67" y="19"/>
                    <a:pt x="38" y="50"/>
                  </a:cubicBezTo>
                  <a:cubicBezTo>
                    <a:pt x="0" y="100"/>
                    <a:pt x="0" y="186"/>
                    <a:pt x="38" y="236"/>
                  </a:cubicBezTo>
                  <a:cubicBezTo>
                    <a:pt x="58" y="251"/>
                    <a:pt x="83" y="260"/>
                    <a:pt x="108" y="260"/>
                  </a:cubicBezTo>
                  <a:cubicBezTo>
                    <a:pt x="142" y="260"/>
                    <a:pt x="178" y="243"/>
                    <a:pt x="207" y="203"/>
                  </a:cubicBezTo>
                  <a:cubicBezTo>
                    <a:pt x="244" y="153"/>
                    <a:pt x="244" y="67"/>
                    <a:pt x="207" y="30"/>
                  </a:cubicBezTo>
                  <a:cubicBezTo>
                    <a:pt x="186" y="9"/>
                    <a:pt x="162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3953900" y="2803350"/>
              <a:ext cx="6525" cy="6325"/>
            </a:xfrm>
            <a:custGeom>
              <a:avLst/>
              <a:gdLst/>
              <a:ahLst/>
              <a:cxnLst/>
              <a:rect l="l" t="t" r="r" b="b"/>
              <a:pathLst>
                <a:path w="261" h="253" extrusionOk="0">
                  <a:moveTo>
                    <a:pt x="103" y="1"/>
                  </a:moveTo>
                  <a:cubicBezTo>
                    <a:pt x="38" y="34"/>
                    <a:pt x="0" y="104"/>
                    <a:pt x="21" y="170"/>
                  </a:cubicBezTo>
                  <a:cubicBezTo>
                    <a:pt x="21" y="207"/>
                    <a:pt x="54" y="223"/>
                    <a:pt x="70" y="240"/>
                  </a:cubicBezTo>
                  <a:cubicBezTo>
                    <a:pt x="87" y="248"/>
                    <a:pt x="100" y="252"/>
                    <a:pt x="114" y="252"/>
                  </a:cubicBezTo>
                  <a:cubicBezTo>
                    <a:pt x="127" y="252"/>
                    <a:pt x="141" y="248"/>
                    <a:pt x="157" y="240"/>
                  </a:cubicBezTo>
                  <a:cubicBezTo>
                    <a:pt x="227" y="223"/>
                    <a:pt x="260" y="137"/>
                    <a:pt x="244" y="83"/>
                  </a:cubicBezTo>
                  <a:cubicBezTo>
                    <a:pt x="227" y="50"/>
                    <a:pt x="227" y="34"/>
                    <a:pt x="207" y="34"/>
                  </a:cubicBezTo>
                  <a:cubicBezTo>
                    <a:pt x="207" y="17"/>
                    <a:pt x="190" y="17"/>
                    <a:pt x="190" y="17"/>
                  </a:cubicBez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3951825" y="2741275"/>
              <a:ext cx="6025" cy="6400"/>
            </a:xfrm>
            <a:custGeom>
              <a:avLst/>
              <a:gdLst/>
              <a:ahLst/>
              <a:cxnLst/>
              <a:rect l="l" t="t" r="r" b="b"/>
              <a:pathLst>
                <a:path w="241" h="256" extrusionOk="0">
                  <a:moveTo>
                    <a:pt x="136" y="0"/>
                  </a:moveTo>
                  <a:cubicBezTo>
                    <a:pt x="102" y="0"/>
                    <a:pt x="68" y="14"/>
                    <a:pt x="50" y="43"/>
                  </a:cubicBezTo>
                  <a:cubicBezTo>
                    <a:pt x="1" y="113"/>
                    <a:pt x="1" y="179"/>
                    <a:pt x="50" y="233"/>
                  </a:cubicBezTo>
                  <a:cubicBezTo>
                    <a:pt x="67" y="249"/>
                    <a:pt x="83" y="249"/>
                    <a:pt x="104" y="249"/>
                  </a:cubicBezTo>
                  <a:cubicBezTo>
                    <a:pt x="113" y="253"/>
                    <a:pt x="122" y="256"/>
                    <a:pt x="131" y="256"/>
                  </a:cubicBezTo>
                  <a:cubicBezTo>
                    <a:pt x="155" y="256"/>
                    <a:pt x="180" y="240"/>
                    <a:pt x="207" y="216"/>
                  </a:cubicBezTo>
                  <a:cubicBezTo>
                    <a:pt x="240" y="162"/>
                    <a:pt x="240" y="113"/>
                    <a:pt x="240" y="76"/>
                  </a:cubicBezTo>
                  <a:cubicBezTo>
                    <a:pt x="224" y="59"/>
                    <a:pt x="224" y="43"/>
                    <a:pt x="207" y="26"/>
                  </a:cubicBezTo>
                  <a:cubicBezTo>
                    <a:pt x="190" y="10"/>
                    <a:pt x="16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3957400" y="27585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7" y="0"/>
                  </a:moveTo>
                  <a:cubicBezTo>
                    <a:pt x="71" y="0"/>
                    <a:pt x="15" y="49"/>
                    <a:pt x="1" y="106"/>
                  </a:cubicBezTo>
                  <a:cubicBezTo>
                    <a:pt x="1" y="144"/>
                    <a:pt x="1" y="177"/>
                    <a:pt x="17" y="209"/>
                  </a:cubicBezTo>
                  <a:cubicBezTo>
                    <a:pt x="34" y="226"/>
                    <a:pt x="50" y="247"/>
                    <a:pt x="87" y="263"/>
                  </a:cubicBezTo>
                  <a:cubicBezTo>
                    <a:pt x="153" y="263"/>
                    <a:pt x="207" y="209"/>
                    <a:pt x="223" y="144"/>
                  </a:cubicBezTo>
                  <a:cubicBezTo>
                    <a:pt x="240" y="106"/>
                    <a:pt x="223" y="57"/>
                    <a:pt x="190" y="20"/>
                  </a:cubicBezTo>
                  <a:cubicBezTo>
                    <a:pt x="170" y="20"/>
                    <a:pt x="153" y="3"/>
                    <a:pt x="137" y="3"/>
                  </a:cubicBezTo>
                  <a:cubicBezTo>
                    <a:pt x="131" y="1"/>
                    <a:pt x="12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3973275" y="276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4" y="0"/>
                  </a:moveTo>
                  <a:cubicBezTo>
                    <a:pt x="68" y="0"/>
                    <a:pt x="15" y="48"/>
                    <a:pt x="1" y="108"/>
                  </a:cubicBezTo>
                  <a:cubicBezTo>
                    <a:pt x="1" y="141"/>
                    <a:pt x="1" y="174"/>
                    <a:pt x="17" y="211"/>
                  </a:cubicBezTo>
                  <a:cubicBezTo>
                    <a:pt x="33" y="227"/>
                    <a:pt x="50" y="244"/>
                    <a:pt x="87" y="260"/>
                  </a:cubicBezTo>
                  <a:cubicBezTo>
                    <a:pt x="120" y="260"/>
                    <a:pt x="153" y="244"/>
                    <a:pt x="174" y="227"/>
                  </a:cubicBezTo>
                  <a:cubicBezTo>
                    <a:pt x="207" y="211"/>
                    <a:pt x="223" y="174"/>
                    <a:pt x="223" y="141"/>
                  </a:cubicBezTo>
                  <a:cubicBezTo>
                    <a:pt x="240" y="108"/>
                    <a:pt x="223" y="70"/>
                    <a:pt x="207" y="54"/>
                  </a:cubicBezTo>
                  <a:cubicBezTo>
                    <a:pt x="207" y="38"/>
                    <a:pt x="207" y="38"/>
                    <a:pt x="190" y="21"/>
                  </a:cubicBezTo>
                  <a:cubicBezTo>
                    <a:pt x="190" y="21"/>
                    <a:pt x="174" y="5"/>
                    <a:pt x="137" y="5"/>
                  </a:cubicBezTo>
                  <a:cubicBezTo>
                    <a:pt x="129" y="1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3977100" y="28379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32" y="1"/>
                  </a:moveTo>
                  <a:cubicBezTo>
                    <a:pt x="101" y="1"/>
                    <a:pt x="72" y="13"/>
                    <a:pt x="54" y="40"/>
                  </a:cubicBezTo>
                  <a:cubicBezTo>
                    <a:pt x="0" y="110"/>
                    <a:pt x="0" y="180"/>
                    <a:pt x="54" y="230"/>
                  </a:cubicBezTo>
                  <a:cubicBezTo>
                    <a:pt x="70" y="246"/>
                    <a:pt x="70" y="246"/>
                    <a:pt x="87" y="246"/>
                  </a:cubicBezTo>
                  <a:cubicBezTo>
                    <a:pt x="101" y="252"/>
                    <a:pt x="115" y="254"/>
                    <a:pt x="127" y="254"/>
                  </a:cubicBezTo>
                  <a:cubicBezTo>
                    <a:pt x="158" y="254"/>
                    <a:pt x="182" y="237"/>
                    <a:pt x="206" y="213"/>
                  </a:cubicBezTo>
                  <a:cubicBezTo>
                    <a:pt x="243" y="164"/>
                    <a:pt x="243" y="110"/>
                    <a:pt x="243" y="77"/>
                  </a:cubicBezTo>
                  <a:cubicBezTo>
                    <a:pt x="227" y="61"/>
                    <a:pt x="227" y="40"/>
                    <a:pt x="206" y="24"/>
                  </a:cubicBezTo>
                  <a:cubicBezTo>
                    <a:pt x="184" y="9"/>
                    <a:pt x="15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3979250" y="2793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38" y="50"/>
                    <a:pt x="1" y="87"/>
                    <a:pt x="1" y="120"/>
                  </a:cubicBezTo>
                  <a:cubicBezTo>
                    <a:pt x="1" y="153"/>
                    <a:pt x="1" y="191"/>
                    <a:pt x="17" y="207"/>
                  </a:cubicBezTo>
                  <a:cubicBezTo>
                    <a:pt x="38" y="240"/>
                    <a:pt x="54" y="257"/>
                    <a:pt x="87" y="257"/>
                  </a:cubicBezTo>
                  <a:cubicBezTo>
                    <a:pt x="94" y="259"/>
                    <a:pt x="101" y="260"/>
                    <a:pt x="109" y="260"/>
                  </a:cubicBezTo>
                  <a:cubicBezTo>
                    <a:pt x="157" y="260"/>
                    <a:pt x="209" y="214"/>
                    <a:pt x="223" y="153"/>
                  </a:cubicBezTo>
                  <a:cubicBezTo>
                    <a:pt x="223" y="120"/>
                    <a:pt x="223" y="87"/>
                    <a:pt x="207" y="50"/>
                  </a:cubicBezTo>
                  <a:lnTo>
                    <a:pt x="190" y="34"/>
                  </a:lnTo>
                  <a:cubicBezTo>
                    <a:pt x="174" y="17"/>
                    <a:pt x="157" y="17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3975450" y="2823275"/>
              <a:ext cx="5575" cy="6350"/>
            </a:xfrm>
            <a:custGeom>
              <a:avLst/>
              <a:gdLst/>
              <a:ahLst/>
              <a:cxnLst/>
              <a:rect l="l" t="t" r="r" b="b"/>
              <a:pathLst>
                <a:path w="223" h="254" extrusionOk="0">
                  <a:moveTo>
                    <a:pt x="111" y="1"/>
                  </a:moveTo>
                  <a:cubicBezTo>
                    <a:pt x="92" y="1"/>
                    <a:pt x="76" y="14"/>
                    <a:pt x="50" y="28"/>
                  </a:cubicBezTo>
                  <a:cubicBezTo>
                    <a:pt x="33" y="45"/>
                    <a:pt x="0" y="78"/>
                    <a:pt x="0" y="111"/>
                  </a:cubicBezTo>
                  <a:cubicBezTo>
                    <a:pt x="0" y="148"/>
                    <a:pt x="0" y="181"/>
                    <a:pt x="17" y="197"/>
                  </a:cubicBezTo>
                  <a:cubicBezTo>
                    <a:pt x="33" y="234"/>
                    <a:pt x="50" y="251"/>
                    <a:pt x="87" y="251"/>
                  </a:cubicBezTo>
                  <a:cubicBezTo>
                    <a:pt x="93" y="253"/>
                    <a:pt x="99" y="254"/>
                    <a:pt x="106" y="254"/>
                  </a:cubicBezTo>
                  <a:cubicBezTo>
                    <a:pt x="153" y="254"/>
                    <a:pt x="208" y="206"/>
                    <a:pt x="223" y="148"/>
                  </a:cubicBezTo>
                  <a:cubicBezTo>
                    <a:pt x="223" y="111"/>
                    <a:pt x="223" y="78"/>
                    <a:pt x="206" y="61"/>
                  </a:cubicBezTo>
                  <a:cubicBezTo>
                    <a:pt x="206" y="45"/>
                    <a:pt x="190" y="45"/>
                    <a:pt x="190" y="28"/>
                  </a:cubicBezTo>
                  <a:cubicBezTo>
                    <a:pt x="169" y="8"/>
                    <a:pt x="153" y="8"/>
                    <a:pt x="136" y="8"/>
                  </a:cubicBez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3935850" y="2726875"/>
              <a:ext cx="5700" cy="5700"/>
            </a:xfrm>
            <a:custGeom>
              <a:avLst/>
              <a:gdLst/>
              <a:ahLst/>
              <a:cxnLst/>
              <a:rect l="l" t="t" r="r" b="b"/>
              <a:pathLst>
                <a:path w="228" h="228" extrusionOk="0">
                  <a:moveTo>
                    <a:pt x="54" y="0"/>
                  </a:moveTo>
                  <a:cubicBezTo>
                    <a:pt x="38" y="17"/>
                    <a:pt x="38" y="33"/>
                    <a:pt x="22" y="50"/>
                  </a:cubicBezTo>
                  <a:cubicBezTo>
                    <a:pt x="1" y="87"/>
                    <a:pt x="1" y="120"/>
                    <a:pt x="1" y="137"/>
                  </a:cubicBezTo>
                  <a:cubicBezTo>
                    <a:pt x="18" y="195"/>
                    <a:pt x="66" y="227"/>
                    <a:pt x="113" y="227"/>
                  </a:cubicBezTo>
                  <a:cubicBezTo>
                    <a:pt x="122" y="227"/>
                    <a:pt x="132" y="226"/>
                    <a:pt x="141" y="223"/>
                  </a:cubicBezTo>
                  <a:cubicBezTo>
                    <a:pt x="174" y="207"/>
                    <a:pt x="207" y="174"/>
                    <a:pt x="228" y="137"/>
                  </a:cubicBezTo>
                  <a:cubicBezTo>
                    <a:pt x="158" y="87"/>
                    <a:pt x="104" y="5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3968525" y="28080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0"/>
                  </a:moveTo>
                  <a:cubicBezTo>
                    <a:pt x="71" y="21"/>
                    <a:pt x="34" y="54"/>
                    <a:pt x="17" y="124"/>
                  </a:cubicBezTo>
                  <a:cubicBezTo>
                    <a:pt x="1" y="157"/>
                    <a:pt x="17" y="190"/>
                    <a:pt x="34" y="206"/>
                  </a:cubicBezTo>
                  <a:cubicBezTo>
                    <a:pt x="54" y="243"/>
                    <a:pt x="71" y="260"/>
                    <a:pt x="104" y="260"/>
                  </a:cubicBezTo>
                  <a:cubicBezTo>
                    <a:pt x="111" y="262"/>
                    <a:pt x="118" y="263"/>
                    <a:pt x="125" y="263"/>
                  </a:cubicBezTo>
                  <a:cubicBezTo>
                    <a:pt x="174" y="263"/>
                    <a:pt x="226" y="218"/>
                    <a:pt x="240" y="157"/>
                  </a:cubicBezTo>
                  <a:lnTo>
                    <a:pt x="240" y="124"/>
                  </a:lnTo>
                  <a:cubicBezTo>
                    <a:pt x="240" y="87"/>
                    <a:pt x="223" y="54"/>
                    <a:pt x="207" y="37"/>
                  </a:cubicBezTo>
                  <a:cubicBezTo>
                    <a:pt x="191" y="21"/>
                    <a:pt x="174" y="21"/>
                    <a:pt x="158" y="21"/>
                  </a:cubicBezTo>
                  <a:cubicBezTo>
                    <a:pt x="137" y="0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3963800" y="28376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87" y="1"/>
                    <a:pt x="17" y="50"/>
                    <a:pt x="0" y="120"/>
                  </a:cubicBezTo>
                  <a:cubicBezTo>
                    <a:pt x="0" y="153"/>
                    <a:pt x="0" y="190"/>
                    <a:pt x="17" y="207"/>
                  </a:cubicBezTo>
                  <a:cubicBezTo>
                    <a:pt x="37" y="240"/>
                    <a:pt x="54" y="256"/>
                    <a:pt x="87" y="256"/>
                  </a:cubicBezTo>
                  <a:cubicBezTo>
                    <a:pt x="97" y="259"/>
                    <a:pt x="107" y="261"/>
                    <a:pt x="116" y="261"/>
                  </a:cubicBezTo>
                  <a:cubicBezTo>
                    <a:pt x="171" y="261"/>
                    <a:pt x="209" y="213"/>
                    <a:pt x="223" y="153"/>
                  </a:cubicBezTo>
                  <a:cubicBezTo>
                    <a:pt x="243" y="120"/>
                    <a:pt x="223" y="87"/>
                    <a:pt x="206" y="50"/>
                  </a:cubicBezTo>
                  <a:cubicBezTo>
                    <a:pt x="206" y="50"/>
                    <a:pt x="206" y="34"/>
                    <a:pt x="190" y="34"/>
                  </a:cubicBezTo>
                  <a:cubicBezTo>
                    <a:pt x="190" y="17"/>
                    <a:pt x="173" y="17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3977100" y="2776575"/>
              <a:ext cx="5675" cy="6350"/>
            </a:xfrm>
            <a:custGeom>
              <a:avLst/>
              <a:gdLst/>
              <a:ahLst/>
              <a:cxnLst/>
              <a:rect l="l" t="t" r="r" b="b"/>
              <a:pathLst>
                <a:path w="227" h="254" extrusionOk="0">
                  <a:moveTo>
                    <a:pt x="120" y="1"/>
                  </a:moveTo>
                  <a:cubicBezTo>
                    <a:pt x="71" y="1"/>
                    <a:pt x="18" y="49"/>
                    <a:pt x="0" y="107"/>
                  </a:cubicBezTo>
                  <a:cubicBezTo>
                    <a:pt x="0" y="144"/>
                    <a:pt x="0" y="177"/>
                    <a:pt x="21" y="194"/>
                  </a:cubicBezTo>
                  <a:cubicBezTo>
                    <a:pt x="37" y="226"/>
                    <a:pt x="54" y="247"/>
                    <a:pt x="87" y="247"/>
                  </a:cubicBezTo>
                  <a:cubicBezTo>
                    <a:pt x="97" y="252"/>
                    <a:pt x="106" y="254"/>
                    <a:pt x="114" y="254"/>
                  </a:cubicBezTo>
                  <a:cubicBezTo>
                    <a:pt x="135" y="254"/>
                    <a:pt x="150" y="241"/>
                    <a:pt x="173" y="226"/>
                  </a:cubicBezTo>
                  <a:cubicBezTo>
                    <a:pt x="190" y="210"/>
                    <a:pt x="206" y="177"/>
                    <a:pt x="227" y="144"/>
                  </a:cubicBezTo>
                  <a:cubicBezTo>
                    <a:pt x="227" y="107"/>
                    <a:pt x="227" y="74"/>
                    <a:pt x="206" y="57"/>
                  </a:cubicBezTo>
                  <a:cubicBezTo>
                    <a:pt x="206" y="41"/>
                    <a:pt x="206" y="41"/>
                    <a:pt x="190" y="20"/>
                  </a:cubicBezTo>
                  <a:cubicBezTo>
                    <a:pt x="173" y="4"/>
                    <a:pt x="157" y="4"/>
                    <a:pt x="140" y="4"/>
                  </a:cubicBezTo>
                  <a:cubicBezTo>
                    <a:pt x="134" y="2"/>
                    <a:pt x="12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12" name="Google Shape;1912;p6"/>
          <p:cNvSpPr/>
          <p:nvPr/>
        </p:nvSpPr>
        <p:spPr>
          <a:xfrm>
            <a:off x="-162112" y="2976300"/>
            <a:ext cx="9468233" cy="3428995"/>
          </a:xfrm>
          <a:custGeom>
            <a:avLst/>
            <a:gdLst/>
            <a:ahLst/>
            <a:cxnLst/>
            <a:rect l="l" t="t" r="r" b="b"/>
            <a:pathLst>
              <a:path w="17647" h="6391" extrusionOk="0">
                <a:moveTo>
                  <a:pt x="1" y="0"/>
                </a:moveTo>
                <a:lnTo>
                  <a:pt x="1" y="6391"/>
                </a:lnTo>
                <a:lnTo>
                  <a:pt x="17647" y="6391"/>
                </a:lnTo>
                <a:lnTo>
                  <a:pt x="17647" y="1736"/>
                </a:lnTo>
                <a:cubicBezTo>
                  <a:pt x="17647" y="1630"/>
                  <a:pt x="17502" y="1590"/>
                  <a:pt x="17283" y="1590"/>
                </a:cubicBezTo>
                <a:cubicBezTo>
                  <a:pt x="16649" y="1590"/>
                  <a:pt x="15392" y="1927"/>
                  <a:pt x="15239" y="1979"/>
                </a:cubicBezTo>
                <a:cubicBezTo>
                  <a:pt x="14192" y="2408"/>
                  <a:pt x="13367" y="3093"/>
                  <a:pt x="12473" y="3678"/>
                </a:cubicBezTo>
                <a:cubicBezTo>
                  <a:pt x="11402" y="4369"/>
                  <a:pt x="10189" y="4829"/>
                  <a:pt x="8848" y="4829"/>
                </a:cubicBezTo>
                <a:cubicBezTo>
                  <a:pt x="8557" y="4829"/>
                  <a:pt x="8261" y="4808"/>
                  <a:pt x="7958" y="4762"/>
                </a:cubicBezTo>
                <a:cubicBezTo>
                  <a:pt x="6515" y="4556"/>
                  <a:pt x="5414" y="3798"/>
                  <a:pt x="4433" y="2973"/>
                </a:cubicBezTo>
                <a:cubicBezTo>
                  <a:pt x="3266" y="2012"/>
                  <a:pt x="2203" y="965"/>
                  <a:pt x="743" y="277"/>
                </a:cubicBezTo>
                <a:cubicBezTo>
                  <a:pt x="673" y="244"/>
                  <a:pt x="22" y="54"/>
                  <a:pt x="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" name="Google Shape;1914;p7"/>
          <p:cNvSpPr txBox="1">
            <a:spLocks noGrp="1"/>
          </p:cNvSpPr>
          <p:nvPr>
            <p:ph type="body" idx="1"/>
          </p:nvPr>
        </p:nvSpPr>
        <p:spPr>
          <a:xfrm>
            <a:off x="720000" y="1712850"/>
            <a:ext cx="3599100" cy="28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>
              <a:spcBef>
                <a:spcPts val="10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15" name="Google Shape;1915;p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3852000" cy="93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16" name="Google Shape;1916;p7"/>
          <p:cNvSpPr/>
          <p:nvPr/>
        </p:nvSpPr>
        <p:spPr>
          <a:xfrm>
            <a:off x="7323808" y="-46525"/>
            <a:ext cx="1896382" cy="1759366"/>
          </a:xfrm>
          <a:custGeom>
            <a:avLst/>
            <a:gdLst/>
            <a:ahLst/>
            <a:cxnLst/>
            <a:rect l="l" t="t" r="r" b="b"/>
            <a:pathLst>
              <a:path w="16844" h="15627" extrusionOk="0">
                <a:moveTo>
                  <a:pt x="148" y="0"/>
                </a:moveTo>
                <a:cubicBezTo>
                  <a:pt x="57" y="1027"/>
                  <a:pt x="1" y="2081"/>
                  <a:pt x="1" y="3136"/>
                </a:cubicBezTo>
                <a:cubicBezTo>
                  <a:pt x="57" y="6587"/>
                  <a:pt x="204" y="10749"/>
                  <a:pt x="3101" y="13118"/>
                </a:cubicBezTo>
                <a:cubicBezTo>
                  <a:pt x="5450" y="15041"/>
                  <a:pt x="8775" y="15626"/>
                  <a:pt x="11831" y="15626"/>
                </a:cubicBezTo>
                <a:cubicBezTo>
                  <a:pt x="12359" y="15626"/>
                  <a:pt x="12879" y="15609"/>
                  <a:pt x="13385" y="15578"/>
                </a:cubicBezTo>
                <a:cubicBezTo>
                  <a:pt x="14495" y="15494"/>
                  <a:pt x="15669" y="15346"/>
                  <a:pt x="16843" y="15142"/>
                </a:cubicBezTo>
                <a:lnTo>
                  <a:pt x="1684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17" name="Google Shape;1917;p7"/>
          <p:cNvGrpSpPr/>
          <p:nvPr/>
        </p:nvGrpSpPr>
        <p:grpSpPr>
          <a:xfrm rot="10800000" flipH="1">
            <a:off x="7001923" y="4155624"/>
            <a:ext cx="2192535" cy="1200546"/>
            <a:chOff x="4465450" y="2268625"/>
            <a:chExt cx="520125" cy="284800"/>
          </a:xfrm>
        </p:grpSpPr>
        <p:sp>
          <p:nvSpPr>
            <p:cNvPr id="1918" name="Google Shape;1918;p7"/>
            <p:cNvSpPr/>
            <p:nvPr/>
          </p:nvSpPr>
          <p:spPr>
            <a:xfrm>
              <a:off x="4729100" y="23524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49"/>
                    <a:pt x="38" y="66"/>
                    <a:pt x="17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23" y="153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4715800" y="23519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21"/>
                    <a:pt x="71" y="38"/>
                    <a:pt x="54" y="54"/>
                  </a:cubicBezTo>
                  <a:cubicBezTo>
                    <a:pt x="1" y="103"/>
                    <a:pt x="1" y="157"/>
                    <a:pt x="34" y="190"/>
                  </a:cubicBezTo>
                  <a:cubicBezTo>
                    <a:pt x="52" y="198"/>
                    <a:pt x="66" y="202"/>
                    <a:pt x="79" y="202"/>
                  </a:cubicBezTo>
                  <a:cubicBezTo>
                    <a:pt x="92" y="202"/>
                    <a:pt x="104" y="198"/>
                    <a:pt x="120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207" y="157"/>
                  </a:cubicBezTo>
                  <a:cubicBezTo>
                    <a:pt x="261" y="103"/>
                    <a:pt x="261" y="38"/>
                    <a:pt x="224" y="21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4711075" y="23403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20" y="17"/>
                    <a:pt x="87" y="34"/>
                  </a:cubicBezTo>
                  <a:cubicBezTo>
                    <a:pt x="54" y="50"/>
                    <a:pt x="37" y="8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4"/>
                    <a:pt x="190" y="174"/>
                  </a:cubicBezTo>
                  <a:cubicBezTo>
                    <a:pt x="223" y="153"/>
                    <a:pt x="243" y="137"/>
                    <a:pt x="260" y="104"/>
                  </a:cubicBezTo>
                  <a:cubicBezTo>
                    <a:pt x="260" y="71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472870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2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3" y="54"/>
                    <a:pt x="0" y="104"/>
                    <a:pt x="17" y="157"/>
                  </a:cubicBezTo>
                  <a:cubicBezTo>
                    <a:pt x="29" y="182"/>
                    <a:pt x="61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223" y="157"/>
                    <a:pt x="260" y="104"/>
                    <a:pt x="239" y="54"/>
                  </a:cubicBezTo>
                  <a:cubicBezTo>
                    <a:pt x="239" y="19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4723550" y="2386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0"/>
                  </a:moveTo>
                  <a:cubicBezTo>
                    <a:pt x="159" y="0"/>
                    <a:pt x="149" y="2"/>
                    <a:pt x="136" y="7"/>
                  </a:cubicBezTo>
                  <a:cubicBezTo>
                    <a:pt x="103" y="7"/>
                    <a:pt x="70" y="24"/>
                    <a:pt x="54" y="40"/>
                  </a:cubicBezTo>
                  <a:cubicBezTo>
                    <a:pt x="0" y="94"/>
                    <a:pt x="0" y="164"/>
                    <a:pt x="33" y="181"/>
                  </a:cubicBezTo>
                  <a:cubicBezTo>
                    <a:pt x="70" y="197"/>
                    <a:pt x="87" y="197"/>
                    <a:pt x="120" y="197"/>
                  </a:cubicBezTo>
                  <a:cubicBezTo>
                    <a:pt x="136" y="197"/>
                    <a:pt x="136" y="197"/>
                    <a:pt x="157" y="181"/>
                  </a:cubicBezTo>
                  <a:cubicBezTo>
                    <a:pt x="173" y="181"/>
                    <a:pt x="190" y="164"/>
                    <a:pt x="206" y="143"/>
                  </a:cubicBezTo>
                  <a:cubicBezTo>
                    <a:pt x="260" y="94"/>
                    <a:pt x="260" y="40"/>
                    <a:pt x="223" y="7"/>
                  </a:cubicBezTo>
                  <a:cubicBezTo>
                    <a:pt x="201" y="7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4733425" y="23051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20"/>
                    <a:pt x="1" y="157"/>
                    <a:pt x="17" y="174"/>
                  </a:cubicBezTo>
                  <a:cubicBezTo>
                    <a:pt x="34" y="190"/>
                    <a:pt x="50" y="190"/>
                    <a:pt x="87" y="190"/>
                  </a:cubicBezTo>
                  <a:lnTo>
                    <a:pt x="137" y="190"/>
                  </a:lnTo>
                  <a:cubicBezTo>
                    <a:pt x="153" y="174"/>
                    <a:pt x="153" y="174"/>
                    <a:pt x="174" y="174"/>
                  </a:cubicBezTo>
                  <a:cubicBezTo>
                    <a:pt x="207" y="157"/>
                    <a:pt x="224" y="120"/>
                    <a:pt x="224" y="104"/>
                  </a:cubicBezTo>
                  <a:cubicBezTo>
                    <a:pt x="257" y="38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4718800" y="2375600"/>
              <a:ext cx="6925" cy="4675"/>
            </a:xfrm>
            <a:custGeom>
              <a:avLst/>
              <a:gdLst/>
              <a:ahLst/>
              <a:cxnLst/>
              <a:rect l="l" t="t" r="r" b="b"/>
              <a:pathLst>
                <a:path w="277" h="187" extrusionOk="0">
                  <a:moveTo>
                    <a:pt x="174" y="1"/>
                  </a:moveTo>
                  <a:cubicBezTo>
                    <a:pt x="157" y="1"/>
                    <a:pt x="120" y="1"/>
                    <a:pt x="87" y="34"/>
                  </a:cubicBezTo>
                  <a:cubicBezTo>
                    <a:pt x="54" y="50"/>
                    <a:pt x="38" y="67"/>
                    <a:pt x="38" y="104"/>
                  </a:cubicBezTo>
                  <a:cubicBezTo>
                    <a:pt x="0" y="153"/>
                    <a:pt x="38" y="186"/>
                    <a:pt x="104" y="186"/>
                  </a:cubicBezTo>
                  <a:cubicBezTo>
                    <a:pt x="120" y="186"/>
                    <a:pt x="141" y="186"/>
                    <a:pt x="174" y="170"/>
                  </a:cubicBezTo>
                  <a:lnTo>
                    <a:pt x="190" y="170"/>
                  </a:lnTo>
                  <a:cubicBezTo>
                    <a:pt x="223" y="137"/>
                    <a:pt x="244" y="120"/>
                    <a:pt x="260" y="83"/>
                  </a:cubicBezTo>
                  <a:cubicBezTo>
                    <a:pt x="277" y="3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4708500" y="22828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40" y="206"/>
                    <a:pt x="173" y="186"/>
                  </a:cubicBezTo>
                  <a:lnTo>
                    <a:pt x="190" y="169"/>
                  </a:lnTo>
                  <a:cubicBezTo>
                    <a:pt x="223" y="153"/>
                    <a:pt x="243" y="136"/>
                    <a:pt x="260" y="103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4702925" y="23175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2" y="198"/>
                    <a:pt x="75" y="203"/>
                    <a:pt x="89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7" y="190"/>
                  </a:lnTo>
                  <a:cubicBezTo>
                    <a:pt x="190" y="174"/>
                    <a:pt x="207" y="157"/>
                    <a:pt x="223" y="157"/>
                  </a:cubicBezTo>
                  <a:cubicBezTo>
                    <a:pt x="260" y="104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4708075" y="22946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4" y="1"/>
                  </a:moveTo>
                  <a:cubicBezTo>
                    <a:pt x="149" y="1"/>
                    <a:pt x="134" y="3"/>
                    <a:pt x="120" y="7"/>
                  </a:cubicBezTo>
                  <a:cubicBezTo>
                    <a:pt x="54" y="44"/>
                    <a:pt x="1" y="94"/>
                    <a:pt x="17" y="147"/>
                  </a:cubicBezTo>
                  <a:cubicBezTo>
                    <a:pt x="28" y="179"/>
                    <a:pt x="61" y="198"/>
                    <a:pt x="97" y="198"/>
                  </a:cubicBezTo>
                  <a:cubicBezTo>
                    <a:pt x="117" y="198"/>
                    <a:pt x="138" y="192"/>
                    <a:pt x="157" y="180"/>
                  </a:cubicBezTo>
                  <a:cubicBezTo>
                    <a:pt x="223" y="164"/>
                    <a:pt x="277" y="94"/>
                    <a:pt x="260" y="44"/>
                  </a:cubicBezTo>
                  <a:cubicBezTo>
                    <a:pt x="245" y="17"/>
                    <a:pt x="20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4703750" y="23762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3" y="0"/>
                    <a:pt x="118" y="2"/>
                    <a:pt x="104" y="7"/>
                  </a:cubicBezTo>
                  <a:cubicBezTo>
                    <a:pt x="38" y="40"/>
                    <a:pt x="1" y="110"/>
                    <a:pt x="1" y="143"/>
                  </a:cubicBezTo>
                  <a:cubicBezTo>
                    <a:pt x="14" y="178"/>
                    <a:pt x="47" y="197"/>
                    <a:pt x="87" y="197"/>
                  </a:cubicBezTo>
                  <a:cubicBezTo>
                    <a:pt x="109" y="197"/>
                    <a:pt x="133" y="191"/>
                    <a:pt x="157" y="180"/>
                  </a:cubicBezTo>
                  <a:cubicBezTo>
                    <a:pt x="207" y="159"/>
                    <a:pt x="260" y="93"/>
                    <a:pt x="244" y="40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"/>
            <p:cNvSpPr/>
            <p:nvPr/>
          </p:nvSpPr>
          <p:spPr>
            <a:xfrm>
              <a:off x="4705925" y="23287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21"/>
                  </a:cubicBezTo>
                  <a:cubicBezTo>
                    <a:pt x="54" y="54"/>
                    <a:pt x="37" y="71"/>
                    <a:pt x="3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41"/>
                    <a:pt x="243" y="124"/>
                    <a:pt x="260" y="87"/>
                  </a:cubicBezTo>
                  <a:cubicBezTo>
                    <a:pt x="276" y="38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"/>
            <p:cNvSpPr/>
            <p:nvPr/>
          </p:nvSpPr>
          <p:spPr>
            <a:xfrm>
              <a:off x="4700350" y="2351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37" y="0"/>
                    <a:pt x="104" y="0"/>
                    <a:pt x="87" y="17"/>
                  </a:cubicBezTo>
                  <a:cubicBezTo>
                    <a:pt x="54" y="33"/>
                    <a:pt x="33" y="71"/>
                    <a:pt x="17" y="87"/>
                  </a:cubicBezTo>
                  <a:cubicBezTo>
                    <a:pt x="0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60" y="71"/>
                    <a:pt x="260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4699925" y="23622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4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190"/>
                    <a:pt x="88" y="190"/>
                  </a:cubicBezTo>
                  <a:lnTo>
                    <a:pt x="154" y="190"/>
                  </a:lnTo>
                  <a:cubicBezTo>
                    <a:pt x="154" y="174"/>
                    <a:pt x="174" y="174"/>
                    <a:pt x="174" y="174"/>
                  </a:cubicBezTo>
                  <a:cubicBezTo>
                    <a:pt x="207" y="157"/>
                    <a:pt x="224" y="124"/>
                    <a:pt x="240" y="104"/>
                  </a:cubicBezTo>
                  <a:cubicBezTo>
                    <a:pt x="257" y="71"/>
                    <a:pt x="240" y="54"/>
                    <a:pt x="240" y="38"/>
                  </a:cubicBezTo>
                  <a:cubicBezTo>
                    <a:pt x="224" y="21"/>
                    <a:pt x="191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4720975" y="2420225"/>
              <a:ext cx="6000" cy="5200"/>
            </a:xfrm>
            <a:custGeom>
              <a:avLst/>
              <a:gdLst/>
              <a:ahLst/>
              <a:cxnLst/>
              <a:rect l="l" t="t" r="r" b="b"/>
              <a:pathLst>
                <a:path w="240" h="208" extrusionOk="0">
                  <a:moveTo>
                    <a:pt x="157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33" y="50"/>
                    <a:pt x="17" y="71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1"/>
                    <a:pt x="157" y="191"/>
                  </a:cubicBezTo>
                  <a:lnTo>
                    <a:pt x="173" y="174"/>
                  </a:lnTo>
                  <a:cubicBezTo>
                    <a:pt x="206" y="153"/>
                    <a:pt x="223" y="120"/>
                    <a:pt x="239" y="104"/>
                  </a:cubicBezTo>
                  <a:cubicBezTo>
                    <a:pt x="239" y="71"/>
                    <a:pt x="239" y="50"/>
                    <a:pt x="223" y="3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4709425" y="2271600"/>
              <a:ext cx="5575" cy="1775"/>
            </a:xfrm>
            <a:custGeom>
              <a:avLst/>
              <a:gdLst/>
              <a:ahLst/>
              <a:cxnLst/>
              <a:rect l="l" t="t" r="r" b="b"/>
              <a:pathLst>
                <a:path w="223" h="71" extrusionOk="0">
                  <a:moveTo>
                    <a:pt x="0" y="1"/>
                  </a:moveTo>
                  <a:cubicBezTo>
                    <a:pt x="0" y="17"/>
                    <a:pt x="17" y="54"/>
                    <a:pt x="33" y="54"/>
                  </a:cubicBezTo>
                  <a:cubicBezTo>
                    <a:pt x="50" y="71"/>
                    <a:pt x="83" y="71"/>
                    <a:pt x="120" y="71"/>
                  </a:cubicBezTo>
                  <a:cubicBezTo>
                    <a:pt x="120" y="71"/>
                    <a:pt x="136" y="71"/>
                    <a:pt x="136" y="54"/>
                  </a:cubicBezTo>
                  <a:cubicBezTo>
                    <a:pt x="169" y="54"/>
                    <a:pt x="186" y="38"/>
                    <a:pt x="206" y="17"/>
                  </a:cubicBezTo>
                  <a:cubicBezTo>
                    <a:pt x="206" y="17"/>
                    <a:pt x="206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474240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24" y="0"/>
                    <a:pt x="87" y="17"/>
                    <a:pt x="71" y="33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20"/>
                    <a:pt x="1" y="157"/>
                    <a:pt x="21" y="173"/>
                  </a:cubicBezTo>
                  <a:cubicBezTo>
                    <a:pt x="21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57" y="173"/>
                    <a:pt x="157" y="173"/>
                    <a:pt x="174" y="173"/>
                  </a:cubicBezTo>
                  <a:cubicBezTo>
                    <a:pt x="207" y="157"/>
                    <a:pt x="227" y="120"/>
                    <a:pt x="227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4737250" y="2271200"/>
              <a:ext cx="6525" cy="4350"/>
            </a:xfrm>
            <a:custGeom>
              <a:avLst/>
              <a:gdLst/>
              <a:ahLst/>
              <a:cxnLst/>
              <a:rect l="l" t="t" r="r" b="b"/>
              <a:pathLst>
                <a:path w="261" h="174" extrusionOk="0">
                  <a:moveTo>
                    <a:pt x="87" y="0"/>
                  </a:moveTo>
                  <a:cubicBezTo>
                    <a:pt x="54" y="17"/>
                    <a:pt x="38" y="33"/>
                    <a:pt x="21" y="70"/>
                  </a:cubicBezTo>
                  <a:cubicBezTo>
                    <a:pt x="0" y="120"/>
                    <a:pt x="38" y="173"/>
                    <a:pt x="104" y="173"/>
                  </a:cubicBezTo>
                  <a:cubicBezTo>
                    <a:pt x="124" y="173"/>
                    <a:pt x="141" y="157"/>
                    <a:pt x="141" y="157"/>
                  </a:cubicBezTo>
                  <a:lnTo>
                    <a:pt x="157" y="157"/>
                  </a:lnTo>
                  <a:cubicBezTo>
                    <a:pt x="174" y="157"/>
                    <a:pt x="190" y="136"/>
                    <a:pt x="190" y="136"/>
                  </a:cubicBezTo>
                  <a:cubicBezTo>
                    <a:pt x="227" y="120"/>
                    <a:pt x="244" y="87"/>
                    <a:pt x="260" y="70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4695200" y="2282600"/>
              <a:ext cx="6925" cy="4900"/>
            </a:xfrm>
            <a:custGeom>
              <a:avLst/>
              <a:gdLst/>
              <a:ahLst/>
              <a:cxnLst/>
              <a:rect l="l" t="t" r="r" b="b"/>
              <a:pathLst>
                <a:path w="277" h="196" extrusionOk="0">
                  <a:moveTo>
                    <a:pt x="172" y="1"/>
                  </a:moveTo>
                  <a:cubicBezTo>
                    <a:pt x="161" y="1"/>
                    <a:pt x="149" y="3"/>
                    <a:pt x="136" y="10"/>
                  </a:cubicBezTo>
                  <a:cubicBezTo>
                    <a:pt x="103" y="10"/>
                    <a:pt x="87" y="27"/>
                    <a:pt x="54" y="60"/>
                  </a:cubicBezTo>
                  <a:cubicBezTo>
                    <a:pt x="0" y="93"/>
                    <a:pt x="0" y="163"/>
                    <a:pt x="54" y="179"/>
                  </a:cubicBezTo>
                  <a:cubicBezTo>
                    <a:pt x="70" y="196"/>
                    <a:pt x="103" y="196"/>
                    <a:pt x="136" y="196"/>
                  </a:cubicBezTo>
                  <a:cubicBezTo>
                    <a:pt x="136" y="196"/>
                    <a:pt x="157" y="196"/>
                    <a:pt x="157" y="179"/>
                  </a:cubicBezTo>
                  <a:cubicBezTo>
                    <a:pt x="190" y="179"/>
                    <a:pt x="206" y="163"/>
                    <a:pt x="223" y="146"/>
                  </a:cubicBezTo>
                  <a:cubicBezTo>
                    <a:pt x="260" y="93"/>
                    <a:pt x="277" y="43"/>
                    <a:pt x="223" y="10"/>
                  </a:cubicBezTo>
                  <a:cubicBezTo>
                    <a:pt x="212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4663025" y="2282325"/>
              <a:ext cx="6850" cy="4775"/>
            </a:xfrm>
            <a:custGeom>
              <a:avLst/>
              <a:gdLst/>
              <a:ahLst/>
              <a:cxnLst/>
              <a:rect l="l" t="t" r="r" b="b"/>
              <a:pathLst>
                <a:path w="274" h="191" extrusionOk="0">
                  <a:moveTo>
                    <a:pt x="170" y="0"/>
                  </a:moveTo>
                  <a:cubicBezTo>
                    <a:pt x="137" y="0"/>
                    <a:pt x="121" y="0"/>
                    <a:pt x="83" y="21"/>
                  </a:cubicBezTo>
                  <a:cubicBezTo>
                    <a:pt x="50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1" y="190"/>
                    <a:pt x="137" y="190"/>
                    <a:pt x="154" y="174"/>
                  </a:cubicBezTo>
                  <a:cubicBezTo>
                    <a:pt x="207" y="157"/>
                    <a:pt x="240" y="124"/>
                    <a:pt x="257" y="87"/>
                  </a:cubicBezTo>
                  <a:cubicBezTo>
                    <a:pt x="273" y="38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4675000" y="2272025"/>
              <a:ext cx="6500" cy="4250"/>
            </a:xfrm>
            <a:custGeom>
              <a:avLst/>
              <a:gdLst/>
              <a:ahLst/>
              <a:cxnLst/>
              <a:rect l="l" t="t" r="r" b="b"/>
              <a:pathLst>
                <a:path w="260" h="170" extrusionOk="0">
                  <a:moveTo>
                    <a:pt x="87" y="0"/>
                  </a:moveTo>
                  <a:cubicBezTo>
                    <a:pt x="70" y="0"/>
                    <a:pt x="70" y="21"/>
                    <a:pt x="54" y="21"/>
                  </a:cubicBezTo>
                  <a:cubicBezTo>
                    <a:pt x="0" y="70"/>
                    <a:pt x="0" y="124"/>
                    <a:pt x="54" y="157"/>
                  </a:cubicBezTo>
                  <a:cubicBezTo>
                    <a:pt x="62" y="165"/>
                    <a:pt x="74" y="169"/>
                    <a:pt x="89" y="169"/>
                  </a:cubicBezTo>
                  <a:cubicBezTo>
                    <a:pt x="104" y="169"/>
                    <a:pt x="122" y="165"/>
                    <a:pt x="140" y="157"/>
                  </a:cubicBezTo>
                  <a:lnTo>
                    <a:pt x="157" y="157"/>
                  </a:lnTo>
                  <a:cubicBezTo>
                    <a:pt x="190" y="140"/>
                    <a:pt x="206" y="140"/>
                    <a:pt x="223" y="124"/>
                  </a:cubicBezTo>
                  <a:cubicBezTo>
                    <a:pt x="243" y="87"/>
                    <a:pt x="260" y="70"/>
                    <a:pt x="260" y="37"/>
                  </a:cubicBezTo>
                  <a:cubicBezTo>
                    <a:pt x="260" y="21"/>
                    <a:pt x="260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4688800" y="23175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71" y="1"/>
                  </a:moveTo>
                  <a:cubicBezTo>
                    <a:pt x="150" y="1"/>
                    <a:pt x="127" y="6"/>
                    <a:pt x="104" y="18"/>
                  </a:cubicBezTo>
                  <a:cubicBezTo>
                    <a:pt x="34" y="34"/>
                    <a:pt x="1" y="105"/>
                    <a:pt x="17" y="138"/>
                  </a:cubicBezTo>
                  <a:cubicBezTo>
                    <a:pt x="28" y="172"/>
                    <a:pt x="53" y="192"/>
                    <a:pt x="88" y="192"/>
                  </a:cubicBezTo>
                  <a:cubicBezTo>
                    <a:pt x="107" y="192"/>
                    <a:pt x="129" y="186"/>
                    <a:pt x="153" y="175"/>
                  </a:cubicBezTo>
                  <a:cubicBezTo>
                    <a:pt x="223" y="158"/>
                    <a:pt x="256" y="88"/>
                    <a:pt x="240" y="55"/>
                  </a:cubicBezTo>
                  <a:cubicBezTo>
                    <a:pt x="240" y="20"/>
                    <a:pt x="21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4739825" y="23849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21" y="191"/>
                    <a:pt x="71" y="191"/>
                  </a:cubicBezTo>
                  <a:cubicBezTo>
                    <a:pt x="71" y="191"/>
                    <a:pt x="78" y="198"/>
                    <a:pt x="83" y="198"/>
                  </a:cubicBezTo>
                  <a:cubicBezTo>
                    <a:pt x="85" y="198"/>
                    <a:pt x="87" y="196"/>
                    <a:pt x="87" y="191"/>
                  </a:cubicBezTo>
                  <a:lnTo>
                    <a:pt x="157" y="191"/>
                  </a:lnTo>
                  <a:cubicBezTo>
                    <a:pt x="190" y="174"/>
                    <a:pt x="207" y="158"/>
                    <a:pt x="227" y="120"/>
                  </a:cubicBezTo>
                  <a:cubicBezTo>
                    <a:pt x="244" y="120"/>
                    <a:pt x="244" y="104"/>
                    <a:pt x="244" y="104"/>
                  </a:cubicBezTo>
                  <a:cubicBezTo>
                    <a:pt x="260" y="5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4742925" y="2281475"/>
              <a:ext cx="6400" cy="510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66" y="34"/>
                    <a:pt x="33" y="55"/>
                    <a:pt x="17" y="88"/>
                  </a:cubicBezTo>
                  <a:cubicBezTo>
                    <a:pt x="17" y="105"/>
                    <a:pt x="0" y="138"/>
                    <a:pt x="17" y="158"/>
                  </a:cubicBezTo>
                  <a:cubicBezTo>
                    <a:pt x="17" y="175"/>
                    <a:pt x="33" y="191"/>
                    <a:pt x="50" y="191"/>
                  </a:cubicBezTo>
                  <a:cubicBezTo>
                    <a:pt x="66" y="199"/>
                    <a:pt x="84" y="203"/>
                    <a:pt x="101" y="203"/>
                  </a:cubicBezTo>
                  <a:cubicBezTo>
                    <a:pt x="119" y="203"/>
                    <a:pt x="136" y="199"/>
                    <a:pt x="153" y="191"/>
                  </a:cubicBezTo>
                  <a:cubicBezTo>
                    <a:pt x="223" y="158"/>
                    <a:pt x="256" y="105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4729525" y="23377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5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21" y="72"/>
                    <a:pt x="21" y="105"/>
                    <a:pt x="21" y="121"/>
                  </a:cubicBezTo>
                  <a:cubicBezTo>
                    <a:pt x="0" y="154"/>
                    <a:pt x="21" y="175"/>
                    <a:pt x="37" y="191"/>
                  </a:cubicBezTo>
                  <a:cubicBezTo>
                    <a:pt x="54" y="199"/>
                    <a:pt x="66" y="204"/>
                    <a:pt x="79" y="204"/>
                  </a:cubicBezTo>
                  <a:cubicBezTo>
                    <a:pt x="92" y="204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5"/>
                    <a:pt x="190" y="175"/>
                    <a:pt x="206" y="154"/>
                  </a:cubicBezTo>
                  <a:cubicBezTo>
                    <a:pt x="260" y="105"/>
                    <a:pt x="260" y="51"/>
                    <a:pt x="227" y="18"/>
                  </a:cubicBezTo>
                  <a:cubicBezTo>
                    <a:pt x="208" y="6"/>
                    <a:pt x="187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4735175" y="23171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37" y="1"/>
                  </a:moveTo>
                  <a:cubicBezTo>
                    <a:pt x="104" y="1"/>
                    <a:pt x="67" y="17"/>
                    <a:pt x="50" y="50"/>
                  </a:cubicBezTo>
                  <a:cubicBezTo>
                    <a:pt x="1" y="88"/>
                    <a:pt x="1" y="154"/>
                    <a:pt x="50" y="191"/>
                  </a:cubicBezTo>
                  <a:lnTo>
                    <a:pt x="121" y="191"/>
                  </a:lnTo>
                  <a:cubicBezTo>
                    <a:pt x="137" y="191"/>
                    <a:pt x="154" y="191"/>
                    <a:pt x="154" y="174"/>
                  </a:cubicBezTo>
                  <a:cubicBezTo>
                    <a:pt x="170" y="174"/>
                    <a:pt x="187" y="154"/>
                    <a:pt x="207" y="137"/>
                  </a:cubicBezTo>
                  <a:cubicBezTo>
                    <a:pt x="240" y="121"/>
                    <a:pt x="240" y="88"/>
                    <a:pt x="257" y="71"/>
                  </a:cubicBezTo>
                  <a:cubicBezTo>
                    <a:pt x="257" y="50"/>
                    <a:pt x="240" y="17"/>
                    <a:pt x="224" y="17"/>
                  </a:cubicBezTo>
                  <a:cubicBezTo>
                    <a:pt x="207" y="1"/>
                    <a:pt x="170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4742400" y="22943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1"/>
                  </a:moveTo>
                  <a:cubicBezTo>
                    <a:pt x="157" y="1"/>
                    <a:pt x="124" y="1"/>
                    <a:pt x="104" y="17"/>
                  </a:cubicBezTo>
                  <a:cubicBezTo>
                    <a:pt x="54" y="34"/>
                    <a:pt x="1" y="104"/>
                    <a:pt x="21" y="157"/>
                  </a:cubicBezTo>
                  <a:cubicBezTo>
                    <a:pt x="33" y="182"/>
                    <a:pt x="72" y="197"/>
                    <a:pt x="113" y="197"/>
                  </a:cubicBezTo>
                  <a:cubicBezTo>
                    <a:pt x="128" y="197"/>
                    <a:pt x="143" y="195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4735600" y="2372525"/>
              <a:ext cx="6425" cy="5000"/>
            </a:xfrm>
            <a:custGeom>
              <a:avLst/>
              <a:gdLst/>
              <a:ahLst/>
              <a:cxnLst/>
              <a:rect l="l" t="t" r="r" b="b"/>
              <a:pathLst>
                <a:path w="257" h="200" extrusionOk="0">
                  <a:moveTo>
                    <a:pt x="170" y="1"/>
                  </a:moveTo>
                  <a:cubicBezTo>
                    <a:pt x="150" y="1"/>
                    <a:pt x="128" y="7"/>
                    <a:pt x="104" y="21"/>
                  </a:cubicBezTo>
                  <a:cubicBezTo>
                    <a:pt x="33" y="54"/>
                    <a:pt x="0" y="103"/>
                    <a:pt x="17" y="157"/>
                  </a:cubicBezTo>
                  <a:cubicBezTo>
                    <a:pt x="17" y="188"/>
                    <a:pt x="45" y="199"/>
                    <a:pt x="83" y="199"/>
                  </a:cubicBezTo>
                  <a:cubicBezTo>
                    <a:pt x="104" y="199"/>
                    <a:pt x="129" y="196"/>
                    <a:pt x="153" y="190"/>
                  </a:cubicBezTo>
                  <a:cubicBezTo>
                    <a:pt x="223" y="157"/>
                    <a:pt x="256" y="103"/>
                    <a:pt x="240" y="54"/>
                  </a:cubicBezTo>
                  <a:cubicBezTo>
                    <a:pt x="229" y="20"/>
                    <a:pt x="204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4740350" y="23274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17" y="70"/>
                    <a:pt x="17" y="87"/>
                  </a:cubicBezTo>
                  <a:cubicBezTo>
                    <a:pt x="0" y="153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3"/>
                  </a:cubicBezTo>
                  <a:cubicBezTo>
                    <a:pt x="153" y="173"/>
                    <a:pt x="169" y="173"/>
                    <a:pt x="186" y="153"/>
                  </a:cubicBezTo>
                  <a:cubicBezTo>
                    <a:pt x="206" y="136"/>
                    <a:pt x="223" y="120"/>
                    <a:pt x="239" y="87"/>
                  </a:cubicBezTo>
                  <a:cubicBezTo>
                    <a:pt x="256" y="70"/>
                    <a:pt x="239" y="33"/>
                    <a:pt x="239" y="1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4671175" y="24099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20" y="1"/>
                    <a:pt x="104" y="17"/>
                    <a:pt x="67" y="34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53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190"/>
                    <a:pt x="153" y="190"/>
                  </a:cubicBezTo>
                  <a:lnTo>
                    <a:pt x="170" y="174"/>
                  </a:lnTo>
                  <a:cubicBezTo>
                    <a:pt x="207" y="153"/>
                    <a:pt x="223" y="120"/>
                    <a:pt x="240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4652725" y="2352525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78" y="0"/>
                  </a:moveTo>
                  <a:cubicBezTo>
                    <a:pt x="166" y="0"/>
                    <a:pt x="153" y="4"/>
                    <a:pt x="137" y="13"/>
                  </a:cubicBezTo>
                  <a:cubicBezTo>
                    <a:pt x="104" y="13"/>
                    <a:pt x="67" y="29"/>
                    <a:pt x="50" y="45"/>
                  </a:cubicBezTo>
                  <a:cubicBezTo>
                    <a:pt x="1" y="99"/>
                    <a:pt x="1" y="165"/>
                    <a:pt x="34" y="182"/>
                  </a:cubicBezTo>
                  <a:cubicBezTo>
                    <a:pt x="50" y="202"/>
                    <a:pt x="83" y="202"/>
                    <a:pt x="120" y="202"/>
                  </a:cubicBezTo>
                  <a:cubicBezTo>
                    <a:pt x="137" y="202"/>
                    <a:pt x="137" y="182"/>
                    <a:pt x="153" y="182"/>
                  </a:cubicBezTo>
                  <a:cubicBezTo>
                    <a:pt x="170" y="182"/>
                    <a:pt x="186" y="165"/>
                    <a:pt x="207" y="149"/>
                  </a:cubicBezTo>
                  <a:cubicBezTo>
                    <a:pt x="223" y="132"/>
                    <a:pt x="240" y="99"/>
                    <a:pt x="240" y="78"/>
                  </a:cubicBezTo>
                  <a:cubicBezTo>
                    <a:pt x="240" y="45"/>
                    <a:pt x="240" y="29"/>
                    <a:pt x="223" y="13"/>
                  </a:cubicBezTo>
                  <a:cubicBezTo>
                    <a:pt x="205" y="4"/>
                    <a:pt x="191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4665100" y="234172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2" y="5"/>
                    <a:pt x="103" y="16"/>
                  </a:cubicBezTo>
                  <a:cubicBezTo>
                    <a:pt x="54" y="32"/>
                    <a:pt x="21" y="65"/>
                    <a:pt x="0" y="119"/>
                  </a:cubicBezTo>
                  <a:lnTo>
                    <a:pt x="0" y="152"/>
                  </a:lnTo>
                  <a:cubicBezTo>
                    <a:pt x="14" y="184"/>
                    <a:pt x="46" y="204"/>
                    <a:pt x="86" y="204"/>
                  </a:cubicBezTo>
                  <a:cubicBezTo>
                    <a:pt x="108" y="204"/>
                    <a:pt x="132" y="198"/>
                    <a:pt x="157" y="185"/>
                  </a:cubicBezTo>
                  <a:cubicBezTo>
                    <a:pt x="207" y="168"/>
                    <a:pt x="260" y="98"/>
                    <a:pt x="244" y="49"/>
                  </a:cubicBezTo>
                  <a:cubicBezTo>
                    <a:pt x="244" y="32"/>
                    <a:pt x="227" y="32"/>
                    <a:pt x="207" y="16"/>
                  </a:cubicBezTo>
                  <a:cubicBezTo>
                    <a:pt x="198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4659950" y="2330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32" y="171"/>
                    <a:pt x="56" y="190"/>
                    <a:pt x="92" y="190"/>
                  </a:cubicBezTo>
                  <a:cubicBezTo>
                    <a:pt x="111" y="190"/>
                    <a:pt x="133" y="185"/>
                    <a:pt x="157" y="174"/>
                  </a:cubicBezTo>
                  <a:cubicBezTo>
                    <a:pt x="173" y="174"/>
                    <a:pt x="190" y="153"/>
                    <a:pt x="206" y="136"/>
                  </a:cubicBezTo>
                  <a:cubicBezTo>
                    <a:pt x="244" y="120"/>
                    <a:pt x="260" y="70"/>
                    <a:pt x="244" y="33"/>
                  </a:cubicBezTo>
                  <a:cubicBezTo>
                    <a:pt x="244" y="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4657375" y="2362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57" y="0"/>
                    <a:pt x="124" y="17"/>
                    <a:pt x="87" y="33"/>
                  </a:cubicBezTo>
                  <a:cubicBezTo>
                    <a:pt x="54" y="50"/>
                    <a:pt x="37" y="83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4" y="206"/>
                    <a:pt x="140" y="186"/>
                    <a:pt x="173" y="186"/>
                  </a:cubicBezTo>
                  <a:lnTo>
                    <a:pt x="190" y="169"/>
                  </a:lnTo>
                  <a:cubicBezTo>
                    <a:pt x="227" y="153"/>
                    <a:pt x="243" y="136"/>
                    <a:pt x="260" y="103"/>
                  </a:cubicBezTo>
                  <a:cubicBezTo>
                    <a:pt x="260" y="66"/>
                    <a:pt x="260" y="50"/>
                    <a:pt x="243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4650575" y="23407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50" y="33"/>
                    <a:pt x="33" y="70"/>
                    <a:pt x="17" y="87"/>
                  </a:cubicBezTo>
                  <a:cubicBezTo>
                    <a:pt x="0" y="120"/>
                    <a:pt x="17" y="136"/>
                    <a:pt x="17" y="157"/>
                  </a:cubicBezTo>
                  <a:cubicBezTo>
                    <a:pt x="33" y="190"/>
                    <a:pt x="66" y="190"/>
                    <a:pt x="87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69" y="173"/>
                    <a:pt x="190" y="157"/>
                  </a:cubicBezTo>
                  <a:cubicBezTo>
                    <a:pt x="206" y="136"/>
                    <a:pt x="239" y="120"/>
                    <a:pt x="239" y="87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4641500" y="231917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9" y="0"/>
                  </a:moveTo>
                  <a:cubicBezTo>
                    <a:pt x="137" y="0"/>
                    <a:pt x="90" y="15"/>
                    <a:pt x="54" y="40"/>
                  </a:cubicBezTo>
                  <a:cubicBezTo>
                    <a:pt x="0" y="93"/>
                    <a:pt x="0" y="159"/>
                    <a:pt x="37" y="176"/>
                  </a:cubicBezTo>
                  <a:cubicBezTo>
                    <a:pt x="54" y="196"/>
                    <a:pt x="87" y="196"/>
                    <a:pt x="120" y="196"/>
                  </a:cubicBezTo>
                  <a:cubicBezTo>
                    <a:pt x="140" y="176"/>
                    <a:pt x="140" y="176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60" y="93"/>
                    <a:pt x="260" y="40"/>
                    <a:pt x="223" y="7"/>
                  </a:cubicBezTo>
                  <a:cubicBezTo>
                    <a:pt x="210" y="2"/>
                    <a:pt x="19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4647050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57"/>
                    <a:pt x="38" y="190"/>
                    <a:pt x="87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57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4639325" y="23635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33"/>
                    <a:pt x="21" y="70"/>
                    <a:pt x="21" y="87"/>
                  </a:cubicBezTo>
                  <a:cubicBezTo>
                    <a:pt x="1" y="120"/>
                    <a:pt x="1" y="136"/>
                    <a:pt x="21" y="153"/>
                  </a:cubicBezTo>
                  <a:cubicBezTo>
                    <a:pt x="38" y="173"/>
                    <a:pt x="54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3"/>
                  </a:cubicBezTo>
                  <a:cubicBezTo>
                    <a:pt x="207" y="136"/>
                    <a:pt x="227" y="120"/>
                    <a:pt x="244" y="87"/>
                  </a:cubicBezTo>
                  <a:cubicBezTo>
                    <a:pt x="260" y="33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4666450" y="235147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53" y="1"/>
                  </a:moveTo>
                  <a:cubicBezTo>
                    <a:pt x="136" y="17"/>
                    <a:pt x="120" y="17"/>
                    <a:pt x="103" y="17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3" y="208"/>
                    <a:pt x="88" y="208"/>
                  </a:cubicBezTo>
                  <a:cubicBezTo>
                    <a:pt x="107" y="208"/>
                    <a:pt x="129" y="202"/>
                    <a:pt x="153" y="191"/>
                  </a:cubicBezTo>
                  <a:cubicBezTo>
                    <a:pt x="173" y="191"/>
                    <a:pt x="190" y="174"/>
                    <a:pt x="206" y="158"/>
                  </a:cubicBezTo>
                  <a:cubicBezTo>
                    <a:pt x="239" y="141"/>
                    <a:pt x="256" y="87"/>
                    <a:pt x="239" y="55"/>
                  </a:cubicBezTo>
                  <a:cubicBezTo>
                    <a:pt x="239" y="17"/>
                    <a:pt x="206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"/>
            <p:cNvSpPr/>
            <p:nvPr/>
          </p:nvSpPr>
          <p:spPr>
            <a:xfrm>
              <a:off x="4667275" y="23978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0" y="0"/>
                    <a:pt x="182" y="1"/>
                    <a:pt x="173" y="3"/>
                  </a:cubicBezTo>
                  <a:cubicBezTo>
                    <a:pt x="140" y="3"/>
                    <a:pt x="103" y="3"/>
                    <a:pt x="87" y="20"/>
                  </a:cubicBezTo>
                  <a:cubicBezTo>
                    <a:pt x="54" y="40"/>
                    <a:pt x="37" y="73"/>
                    <a:pt x="16" y="90"/>
                  </a:cubicBezTo>
                  <a:cubicBezTo>
                    <a:pt x="0" y="143"/>
                    <a:pt x="37" y="193"/>
                    <a:pt x="103" y="193"/>
                  </a:cubicBezTo>
                  <a:cubicBezTo>
                    <a:pt x="120" y="193"/>
                    <a:pt x="140" y="193"/>
                    <a:pt x="157" y="176"/>
                  </a:cubicBezTo>
                  <a:cubicBezTo>
                    <a:pt x="173" y="176"/>
                    <a:pt x="173" y="176"/>
                    <a:pt x="190" y="160"/>
                  </a:cubicBezTo>
                  <a:cubicBezTo>
                    <a:pt x="223" y="143"/>
                    <a:pt x="243" y="123"/>
                    <a:pt x="243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"/>
            <p:cNvSpPr/>
            <p:nvPr/>
          </p:nvSpPr>
          <p:spPr>
            <a:xfrm>
              <a:off x="4661700" y="238842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65" y="1"/>
                  </a:moveTo>
                  <a:cubicBezTo>
                    <a:pt x="127" y="1"/>
                    <a:pt x="86" y="20"/>
                    <a:pt x="54" y="53"/>
                  </a:cubicBezTo>
                  <a:cubicBezTo>
                    <a:pt x="0" y="106"/>
                    <a:pt x="0" y="156"/>
                    <a:pt x="54" y="189"/>
                  </a:cubicBezTo>
                  <a:cubicBezTo>
                    <a:pt x="65" y="189"/>
                    <a:pt x="83" y="198"/>
                    <a:pt x="104" y="198"/>
                  </a:cubicBezTo>
                  <a:cubicBezTo>
                    <a:pt x="114" y="198"/>
                    <a:pt x="125" y="195"/>
                    <a:pt x="136" y="189"/>
                  </a:cubicBezTo>
                  <a:lnTo>
                    <a:pt x="157" y="189"/>
                  </a:lnTo>
                  <a:cubicBezTo>
                    <a:pt x="190" y="172"/>
                    <a:pt x="207" y="156"/>
                    <a:pt x="223" y="139"/>
                  </a:cubicBezTo>
                  <a:cubicBezTo>
                    <a:pt x="260" y="106"/>
                    <a:pt x="277" y="36"/>
                    <a:pt x="223" y="20"/>
                  </a:cubicBezTo>
                  <a:cubicBezTo>
                    <a:pt x="206" y="6"/>
                    <a:pt x="186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4669850" y="23639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1"/>
                  </a:moveTo>
                  <a:cubicBezTo>
                    <a:pt x="157" y="1"/>
                    <a:pt x="120" y="1"/>
                    <a:pt x="103" y="17"/>
                  </a:cubicBezTo>
                  <a:cubicBezTo>
                    <a:pt x="54" y="34"/>
                    <a:pt x="0" y="104"/>
                    <a:pt x="17" y="157"/>
                  </a:cubicBezTo>
                  <a:cubicBezTo>
                    <a:pt x="32" y="182"/>
                    <a:pt x="62" y="197"/>
                    <a:pt x="105" y="197"/>
                  </a:cubicBezTo>
                  <a:cubicBezTo>
                    <a:pt x="121" y="197"/>
                    <a:pt x="138" y="195"/>
                    <a:pt x="157" y="190"/>
                  </a:cubicBez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87"/>
                    <a:pt x="260" y="54"/>
                  </a:cubicBezTo>
                  <a:cubicBezTo>
                    <a:pt x="24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4670250" y="23047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7" y="157"/>
                    <a:pt x="244" y="120"/>
                    <a:pt x="244" y="10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4672825" y="2318850"/>
              <a:ext cx="6525" cy="5225"/>
            </a:xfrm>
            <a:custGeom>
              <a:avLst/>
              <a:gdLst/>
              <a:ahLst/>
              <a:cxnLst/>
              <a:rect l="l" t="t" r="r" b="b"/>
              <a:pathLst>
                <a:path w="261" h="209" extrusionOk="0">
                  <a:moveTo>
                    <a:pt x="163" y="1"/>
                  </a:moveTo>
                  <a:cubicBezTo>
                    <a:pt x="144" y="1"/>
                    <a:pt x="123" y="6"/>
                    <a:pt x="104" y="20"/>
                  </a:cubicBezTo>
                  <a:cubicBezTo>
                    <a:pt x="38" y="53"/>
                    <a:pt x="1" y="106"/>
                    <a:pt x="1" y="156"/>
                  </a:cubicBezTo>
                  <a:cubicBezTo>
                    <a:pt x="14" y="190"/>
                    <a:pt x="45" y="209"/>
                    <a:pt x="84" y="209"/>
                  </a:cubicBezTo>
                  <a:cubicBezTo>
                    <a:pt x="106" y="209"/>
                    <a:pt x="132" y="202"/>
                    <a:pt x="157" y="189"/>
                  </a:cubicBezTo>
                  <a:cubicBezTo>
                    <a:pt x="207" y="156"/>
                    <a:pt x="260" y="106"/>
                    <a:pt x="244" y="53"/>
                  </a:cubicBezTo>
                  <a:cubicBezTo>
                    <a:pt x="233" y="21"/>
                    <a:pt x="200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4664675" y="229292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6" y="0"/>
                  </a:moveTo>
                  <a:cubicBezTo>
                    <a:pt x="145" y="0"/>
                    <a:pt x="133" y="2"/>
                    <a:pt x="120" y="9"/>
                  </a:cubicBezTo>
                  <a:cubicBezTo>
                    <a:pt x="104" y="9"/>
                    <a:pt x="71" y="26"/>
                    <a:pt x="38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8" y="178"/>
                  </a:cubicBezTo>
                  <a:cubicBezTo>
                    <a:pt x="55" y="195"/>
                    <a:pt x="88" y="195"/>
                    <a:pt x="120" y="195"/>
                  </a:cubicBezTo>
                  <a:cubicBezTo>
                    <a:pt x="120" y="195"/>
                    <a:pt x="141" y="195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2"/>
                    <a:pt x="261" y="42"/>
                    <a:pt x="207" y="9"/>
                  </a:cubicBezTo>
                  <a:cubicBezTo>
                    <a:pt x="196" y="9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4660450" y="23171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1" y="0"/>
                  </a:moveTo>
                  <a:cubicBezTo>
                    <a:pt x="142" y="0"/>
                    <a:pt x="121" y="6"/>
                    <a:pt x="104" y="17"/>
                  </a:cubicBezTo>
                  <a:cubicBezTo>
                    <a:pt x="67" y="34"/>
                    <a:pt x="34" y="50"/>
                    <a:pt x="17" y="88"/>
                  </a:cubicBezTo>
                  <a:cubicBezTo>
                    <a:pt x="1" y="104"/>
                    <a:pt x="1" y="121"/>
                    <a:pt x="1" y="154"/>
                  </a:cubicBezTo>
                  <a:cubicBezTo>
                    <a:pt x="17" y="174"/>
                    <a:pt x="34" y="174"/>
                    <a:pt x="50" y="191"/>
                  </a:cubicBezTo>
                  <a:cubicBezTo>
                    <a:pt x="56" y="196"/>
                    <a:pt x="64" y="198"/>
                    <a:pt x="73" y="198"/>
                  </a:cubicBezTo>
                  <a:cubicBezTo>
                    <a:pt x="93" y="198"/>
                    <a:pt x="120" y="191"/>
                    <a:pt x="153" y="191"/>
                  </a:cubicBezTo>
                  <a:cubicBezTo>
                    <a:pt x="207" y="154"/>
                    <a:pt x="257" y="88"/>
                    <a:pt x="240" y="50"/>
                  </a:cubicBezTo>
                  <a:cubicBezTo>
                    <a:pt x="229" y="19"/>
                    <a:pt x="196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4719200" y="231540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7"/>
                    <a:pt x="104" y="17"/>
                    <a:pt x="88" y="38"/>
                  </a:cubicBezTo>
                  <a:cubicBezTo>
                    <a:pt x="55" y="54"/>
                    <a:pt x="38" y="87"/>
                    <a:pt x="22" y="104"/>
                  </a:cubicBezTo>
                  <a:cubicBezTo>
                    <a:pt x="1" y="158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5" y="207"/>
                    <a:pt x="141" y="207"/>
                    <a:pt x="158" y="191"/>
                  </a:cubicBezTo>
                  <a:cubicBezTo>
                    <a:pt x="191" y="174"/>
                    <a:pt x="228" y="158"/>
                    <a:pt x="244" y="141"/>
                  </a:cubicBezTo>
                  <a:cubicBezTo>
                    <a:pt x="244" y="120"/>
                    <a:pt x="244" y="120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4714975" y="2303250"/>
              <a:ext cx="6850" cy="4925"/>
            </a:xfrm>
            <a:custGeom>
              <a:avLst/>
              <a:gdLst/>
              <a:ahLst/>
              <a:cxnLst/>
              <a:rect l="l" t="t" r="r" b="b"/>
              <a:pathLst>
                <a:path w="274" h="197" extrusionOk="0">
                  <a:moveTo>
                    <a:pt x="165" y="0"/>
                  </a:moveTo>
                  <a:cubicBezTo>
                    <a:pt x="149" y="0"/>
                    <a:pt x="134" y="3"/>
                    <a:pt x="120" y="9"/>
                  </a:cubicBezTo>
                  <a:cubicBezTo>
                    <a:pt x="50" y="42"/>
                    <a:pt x="1" y="112"/>
                    <a:pt x="17" y="145"/>
                  </a:cubicBezTo>
                  <a:cubicBezTo>
                    <a:pt x="28" y="177"/>
                    <a:pt x="61" y="197"/>
                    <a:pt x="97" y="197"/>
                  </a:cubicBezTo>
                  <a:cubicBezTo>
                    <a:pt x="116" y="197"/>
                    <a:pt x="136" y="191"/>
                    <a:pt x="153" y="178"/>
                  </a:cubicBezTo>
                  <a:cubicBezTo>
                    <a:pt x="224" y="161"/>
                    <a:pt x="273" y="91"/>
                    <a:pt x="257" y="42"/>
                  </a:cubicBezTo>
                  <a:cubicBezTo>
                    <a:pt x="245" y="18"/>
                    <a:pt x="20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4698600" y="230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3" y="17"/>
                    <a:pt x="87" y="34"/>
                  </a:cubicBezTo>
                  <a:cubicBezTo>
                    <a:pt x="54" y="50"/>
                    <a:pt x="37" y="83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1" y="186"/>
                    <a:pt x="157" y="186"/>
                  </a:cubicBezTo>
                  <a:cubicBezTo>
                    <a:pt x="174" y="186"/>
                    <a:pt x="174" y="170"/>
                    <a:pt x="190" y="170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50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4695600" y="23405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61" y="1"/>
                    <a:pt x="152" y="3"/>
                    <a:pt x="141" y="8"/>
                  </a:cubicBezTo>
                  <a:cubicBezTo>
                    <a:pt x="104" y="8"/>
                    <a:pt x="71" y="25"/>
                    <a:pt x="54" y="62"/>
                  </a:cubicBezTo>
                  <a:cubicBezTo>
                    <a:pt x="1" y="95"/>
                    <a:pt x="1" y="165"/>
                    <a:pt x="38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41" y="198"/>
                    <a:pt x="141" y="198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44" y="128"/>
                    <a:pt x="244" y="95"/>
                    <a:pt x="244" y="78"/>
                  </a:cubicBezTo>
                  <a:cubicBezTo>
                    <a:pt x="261" y="41"/>
                    <a:pt x="244" y="25"/>
                    <a:pt x="223" y="8"/>
                  </a:cubicBezTo>
                  <a:cubicBezTo>
                    <a:pt x="201" y="8"/>
                    <a:pt x="18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4721800" y="22712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37" y="54"/>
                    <a:pt x="21" y="87"/>
                    <a:pt x="21" y="103"/>
                  </a:cubicBezTo>
                  <a:cubicBezTo>
                    <a:pt x="0" y="136"/>
                    <a:pt x="0" y="157"/>
                    <a:pt x="21" y="173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40" y="206"/>
                    <a:pt x="157" y="190"/>
                  </a:cubicBezTo>
                  <a:cubicBezTo>
                    <a:pt x="157" y="190"/>
                    <a:pt x="173" y="190"/>
                    <a:pt x="173" y="173"/>
                  </a:cubicBezTo>
                  <a:cubicBezTo>
                    <a:pt x="206" y="157"/>
                    <a:pt x="227" y="136"/>
                    <a:pt x="243" y="103"/>
                  </a:cubicBezTo>
                  <a:cubicBezTo>
                    <a:pt x="260" y="54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4723950" y="22835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1"/>
                  </a:moveTo>
                  <a:cubicBezTo>
                    <a:pt x="140" y="1"/>
                    <a:pt x="91" y="19"/>
                    <a:pt x="54" y="57"/>
                  </a:cubicBezTo>
                  <a:cubicBezTo>
                    <a:pt x="1" y="94"/>
                    <a:pt x="1" y="160"/>
                    <a:pt x="38" y="180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41" y="197"/>
                    <a:pt x="157" y="197"/>
                    <a:pt x="157" y="180"/>
                  </a:cubicBezTo>
                  <a:cubicBezTo>
                    <a:pt x="174" y="180"/>
                    <a:pt x="190" y="160"/>
                    <a:pt x="207" y="143"/>
                  </a:cubicBezTo>
                  <a:cubicBezTo>
                    <a:pt x="260" y="110"/>
                    <a:pt x="260" y="40"/>
                    <a:pt x="223" y="7"/>
                  </a:cubicBezTo>
                  <a:cubicBezTo>
                    <a:pt x="211" y="3"/>
                    <a:pt x="197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4721800" y="23278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20"/>
                    <a:pt x="21" y="157"/>
                    <a:pt x="21" y="174"/>
                  </a:cubicBezTo>
                  <a:cubicBezTo>
                    <a:pt x="37" y="190"/>
                    <a:pt x="70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4685300" y="236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20" y="1"/>
                  </a:moveTo>
                  <a:cubicBezTo>
                    <a:pt x="87" y="21"/>
                    <a:pt x="54" y="38"/>
                    <a:pt x="38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57"/>
                    <a:pt x="1" y="174"/>
                    <a:pt x="17" y="190"/>
                  </a:cubicBezTo>
                  <a:cubicBezTo>
                    <a:pt x="36" y="199"/>
                    <a:pt x="49" y="203"/>
                    <a:pt x="62" y="203"/>
                  </a:cubicBezTo>
                  <a:cubicBezTo>
                    <a:pt x="75" y="203"/>
                    <a:pt x="87" y="199"/>
                    <a:pt x="104" y="190"/>
                  </a:cubicBezTo>
                  <a:lnTo>
                    <a:pt x="141" y="190"/>
                  </a:lnTo>
                  <a:cubicBezTo>
                    <a:pt x="157" y="174"/>
                    <a:pt x="174" y="174"/>
                    <a:pt x="190" y="157"/>
                  </a:cubicBezTo>
                  <a:cubicBezTo>
                    <a:pt x="244" y="104"/>
                    <a:pt x="244" y="38"/>
                    <a:pt x="207" y="21"/>
                  </a:cubicBezTo>
                  <a:cubicBezTo>
                    <a:pt x="174" y="1"/>
                    <a:pt x="15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4681075" y="2386575"/>
              <a:ext cx="6000" cy="4825"/>
            </a:xfrm>
            <a:custGeom>
              <a:avLst/>
              <a:gdLst/>
              <a:ahLst/>
              <a:cxnLst/>
              <a:rect l="l" t="t" r="r" b="b"/>
              <a:pathLst>
                <a:path w="240" h="193" extrusionOk="0">
                  <a:moveTo>
                    <a:pt x="138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56"/>
                    <a:pt x="0" y="77"/>
                  </a:cubicBezTo>
                  <a:lnTo>
                    <a:pt x="0" y="143"/>
                  </a:lnTo>
                  <a:cubicBezTo>
                    <a:pt x="0" y="159"/>
                    <a:pt x="17" y="180"/>
                    <a:pt x="33" y="180"/>
                  </a:cubicBezTo>
                  <a:cubicBezTo>
                    <a:pt x="50" y="188"/>
                    <a:pt x="67" y="192"/>
                    <a:pt x="85" y="192"/>
                  </a:cubicBezTo>
                  <a:cubicBezTo>
                    <a:pt x="103" y="192"/>
                    <a:pt x="120" y="188"/>
                    <a:pt x="137" y="180"/>
                  </a:cubicBezTo>
                  <a:cubicBezTo>
                    <a:pt x="207" y="143"/>
                    <a:pt x="240" y="94"/>
                    <a:pt x="223" y="40"/>
                  </a:cubicBezTo>
                  <a:cubicBezTo>
                    <a:pt x="223" y="16"/>
                    <a:pt x="186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4693025" y="238842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5" y="1"/>
                  </a:moveTo>
                  <a:cubicBezTo>
                    <a:pt x="153" y="1"/>
                    <a:pt x="129" y="6"/>
                    <a:pt x="104" y="20"/>
                  </a:cubicBezTo>
                  <a:cubicBezTo>
                    <a:pt x="38" y="36"/>
                    <a:pt x="1" y="106"/>
                    <a:pt x="17" y="139"/>
                  </a:cubicBezTo>
                  <a:cubicBezTo>
                    <a:pt x="31" y="171"/>
                    <a:pt x="56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3" y="156"/>
                    <a:pt x="260" y="85"/>
                    <a:pt x="244" y="53"/>
                  </a:cubicBezTo>
                  <a:cubicBezTo>
                    <a:pt x="244" y="20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4729525" y="2292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21"/>
                    <a:pt x="87" y="38"/>
                  </a:cubicBezTo>
                  <a:cubicBezTo>
                    <a:pt x="54" y="54"/>
                    <a:pt x="37" y="87"/>
                    <a:pt x="21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4" y="207"/>
                    <a:pt x="140" y="207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41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4675400" y="23751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206"/>
                    <a:pt x="87" y="206"/>
                  </a:cubicBezTo>
                  <a:cubicBezTo>
                    <a:pt x="104" y="206"/>
                    <a:pt x="124" y="206"/>
                    <a:pt x="141" y="190"/>
                  </a:cubicBezTo>
                  <a:lnTo>
                    <a:pt x="157" y="190"/>
                  </a:lnTo>
                  <a:lnTo>
                    <a:pt x="174" y="173"/>
                  </a:lnTo>
                  <a:cubicBezTo>
                    <a:pt x="207" y="157"/>
                    <a:pt x="227" y="140"/>
                    <a:pt x="244" y="103"/>
                  </a:cubicBezTo>
                  <a:cubicBezTo>
                    <a:pt x="244" y="87"/>
                    <a:pt x="244" y="54"/>
                    <a:pt x="227" y="37"/>
                  </a:cubicBezTo>
                  <a:cubicBezTo>
                    <a:pt x="227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4667675" y="24428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3" y="1"/>
                  </a:moveTo>
                  <a:cubicBezTo>
                    <a:pt x="121" y="1"/>
                    <a:pt x="74" y="16"/>
                    <a:pt x="38" y="40"/>
                  </a:cubicBezTo>
                  <a:cubicBezTo>
                    <a:pt x="21" y="73"/>
                    <a:pt x="0" y="94"/>
                    <a:pt x="0" y="127"/>
                  </a:cubicBezTo>
                  <a:cubicBezTo>
                    <a:pt x="0" y="143"/>
                    <a:pt x="0" y="160"/>
                    <a:pt x="38" y="176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76"/>
                    <a:pt x="141" y="176"/>
                  </a:cubicBezTo>
                  <a:cubicBezTo>
                    <a:pt x="157" y="176"/>
                    <a:pt x="174" y="160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3" y="3"/>
                    <a:pt x="17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4690875" y="23738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53"/>
                    <a:pt x="37" y="207"/>
                    <a:pt x="87" y="207"/>
                  </a:cubicBezTo>
                  <a:cubicBezTo>
                    <a:pt x="103" y="207"/>
                    <a:pt x="140" y="207"/>
                    <a:pt x="157" y="190"/>
                  </a:cubicBezTo>
                  <a:cubicBezTo>
                    <a:pt x="157" y="190"/>
                    <a:pt x="173" y="190"/>
                    <a:pt x="190" y="174"/>
                  </a:cubicBezTo>
                  <a:cubicBezTo>
                    <a:pt x="206" y="153"/>
                    <a:pt x="227" y="137"/>
                    <a:pt x="243" y="104"/>
                  </a:cubicBez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"/>
            <p:cNvSpPr/>
            <p:nvPr/>
          </p:nvSpPr>
          <p:spPr>
            <a:xfrm>
              <a:off x="4715800" y="24099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20" y="17"/>
                    <a:pt x="87" y="34"/>
                    <a:pt x="54" y="50"/>
                  </a:cubicBezTo>
                  <a:cubicBezTo>
                    <a:pt x="17" y="104"/>
                    <a:pt x="1" y="153"/>
                    <a:pt x="54" y="190"/>
                  </a:cubicBezTo>
                  <a:cubicBezTo>
                    <a:pt x="63" y="198"/>
                    <a:pt x="75" y="203"/>
                    <a:pt x="90" y="203"/>
                  </a:cubicBezTo>
                  <a:cubicBezTo>
                    <a:pt x="104" y="203"/>
                    <a:pt x="120" y="198"/>
                    <a:pt x="137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3"/>
                  </a:cubicBezTo>
                  <a:cubicBezTo>
                    <a:pt x="240" y="120"/>
                    <a:pt x="261" y="104"/>
                    <a:pt x="261" y="71"/>
                  </a:cubicBezTo>
                  <a:cubicBezTo>
                    <a:pt x="261" y="50"/>
                    <a:pt x="240" y="34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"/>
            <p:cNvSpPr/>
            <p:nvPr/>
          </p:nvSpPr>
          <p:spPr>
            <a:xfrm>
              <a:off x="4720150" y="243160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6" y="1"/>
                  </a:moveTo>
                  <a:cubicBezTo>
                    <a:pt x="189" y="1"/>
                    <a:pt x="180" y="3"/>
                    <a:pt x="169" y="8"/>
                  </a:cubicBezTo>
                  <a:cubicBezTo>
                    <a:pt x="103" y="8"/>
                    <a:pt x="33" y="45"/>
                    <a:pt x="17" y="94"/>
                  </a:cubicBezTo>
                  <a:cubicBezTo>
                    <a:pt x="0" y="148"/>
                    <a:pt x="33" y="197"/>
                    <a:pt x="103" y="197"/>
                  </a:cubicBezTo>
                  <a:cubicBezTo>
                    <a:pt x="120" y="197"/>
                    <a:pt x="136" y="197"/>
                    <a:pt x="153" y="181"/>
                  </a:cubicBezTo>
                  <a:cubicBezTo>
                    <a:pt x="169" y="181"/>
                    <a:pt x="169" y="181"/>
                    <a:pt x="190" y="164"/>
                  </a:cubicBezTo>
                  <a:cubicBezTo>
                    <a:pt x="223" y="148"/>
                    <a:pt x="239" y="131"/>
                    <a:pt x="239" y="94"/>
                  </a:cubicBezTo>
                  <a:cubicBezTo>
                    <a:pt x="256" y="78"/>
                    <a:pt x="256" y="45"/>
                    <a:pt x="239" y="28"/>
                  </a:cubicBezTo>
                  <a:cubicBezTo>
                    <a:pt x="227" y="14"/>
                    <a:pt x="216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4768175" y="237570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61" y="1"/>
                  </a:moveTo>
                  <a:cubicBezTo>
                    <a:pt x="139" y="1"/>
                    <a:pt x="114" y="5"/>
                    <a:pt x="87" y="13"/>
                  </a:cubicBezTo>
                  <a:cubicBezTo>
                    <a:pt x="54" y="30"/>
                    <a:pt x="21" y="63"/>
                    <a:pt x="0" y="100"/>
                  </a:cubicBezTo>
                  <a:lnTo>
                    <a:pt x="0" y="149"/>
                  </a:lnTo>
                  <a:cubicBezTo>
                    <a:pt x="13" y="183"/>
                    <a:pt x="45" y="202"/>
                    <a:pt x="79" y="202"/>
                  </a:cubicBezTo>
                  <a:cubicBezTo>
                    <a:pt x="100" y="202"/>
                    <a:pt x="121" y="196"/>
                    <a:pt x="141" y="182"/>
                  </a:cubicBezTo>
                  <a:cubicBezTo>
                    <a:pt x="206" y="149"/>
                    <a:pt x="260" y="100"/>
                    <a:pt x="244" y="46"/>
                  </a:cubicBezTo>
                  <a:cubicBezTo>
                    <a:pt x="227" y="30"/>
                    <a:pt x="227" y="30"/>
                    <a:pt x="206" y="13"/>
                  </a:cubicBezTo>
                  <a:cubicBezTo>
                    <a:pt x="198" y="5"/>
                    <a:pt x="18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4769500" y="2385400"/>
              <a:ext cx="6425" cy="5225"/>
            </a:xfrm>
            <a:custGeom>
              <a:avLst/>
              <a:gdLst/>
              <a:ahLst/>
              <a:cxnLst/>
              <a:rect l="l" t="t" r="r" b="b"/>
              <a:pathLst>
                <a:path w="257" h="209" extrusionOk="0">
                  <a:moveTo>
                    <a:pt x="153" y="0"/>
                  </a:moveTo>
                  <a:cubicBezTo>
                    <a:pt x="137" y="0"/>
                    <a:pt x="120" y="21"/>
                    <a:pt x="104" y="21"/>
                  </a:cubicBezTo>
                  <a:cubicBezTo>
                    <a:pt x="34" y="54"/>
                    <a:pt x="1" y="103"/>
                    <a:pt x="17" y="157"/>
                  </a:cubicBezTo>
                  <a:cubicBezTo>
                    <a:pt x="17" y="189"/>
                    <a:pt x="47" y="209"/>
                    <a:pt x="85" y="209"/>
                  </a:cubicBezTo>
                  <a:cubicBezTo>
                    <a:pt x="106" y="209"/>
                    <a:pt x="130" y="203"/>
                    <a:pt x="153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0" y="124"/>
                    <a:pt x="257" y="87"/>
                    <a:pt x="240" y="54"/>
                  </a:cubicBezTo>
                  <a:cubicBezTo>
                    <a:pt x="240" y="21"/>
                    <a:pt x="207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4774250" y="24438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34" y="54"/>
                    <a:pt x="17" y="70"/>
                    <a:pt x="1" y="103"/>
                  </a:cubicBezTo>
                  <a:cubicBezTo>
                    <a:pt x="1" y="120"/>
                    <a:pt x="1" y="157"/>
                    <a:pt x="17" y="173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7"/>
                    <a:pt x="223" y="120"/>
                    <a:pt x="223" y="103"/>
                  </a:cubicBezTo>
                  <a:cubicBezTo>
                    <a:pt x="256" y="54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4778075" y="2409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57" y="1"/>
                    <a:pt x="120" y="17"/>
                    <a:pt x="103" y="34"/>
                  </a:cubicBezTo>
                  <a:cubicBezTo>
                    <a:pt x="70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207"/>
                    <a:pt x="140" y="186"/>
                  </a:cubicBezTo>
                  <a:lnTo>
                    <a:pt x="173" y="186"/>
                  </a:lnTo>
                  <a:lnTo>
                    <a:pt x="190" y="170"/>
                  </a:ln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4783225" y="2433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3" y="0"/>
                  </a:moveTo>
                  <a:cubicBezTo>
                    <a:pt x="157" y="0"/>
                    <a:pt x="120" y="0"/>
                    <a:pt x="103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3" y="173"/>
                    <a:pt x="190" y="173"/>
                    <a:pt x="206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4787950" y="2396225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0"/>
                  </a:moveTo>
                  <a:cubicBezTo>
                    <a:pt x="104" y="17"/>
                    <a:pt x="71" y="33"/>
                    <a:pt x="55" y="50"/>
                  </a:cubicBezTo>
                  <a:cubicBezTo>
                    <a:pt x="17" y="66"/>
                    <a:pt x="17" y="103"/>
                    <a:pt x="1" y="120"/>
                  </a:cubicBezTo>
                  <a:cubicBezTo>
                    <a:pt x="1" y="153"/>
                    <a:pt x="17" y="169"/>
                    <a:pt x="34" y="186"/>
                  </a:cubicBezTo>
                  <a:cubicBezTo>
                    <a:pt x="44" y="196"/>
                    <a:pt x="58" y="201"/>
                    <a:pt x="73" y="201"/>
                  </a:cubicBezTo>
                  <a:cubicBezTo>
                    <a:pt x="88" y="201"/>
                    <a:pt x="104" y="196"/>
                    <a:pt x="120" y="186"/>
                  </a:cubicBezTo>
                  <a:lnTo>
                    <a:pt x="158" y="186"/>
                  </a:lnTo>
                  <a:cubicBezTo>
                    <a:pt x="174" y="169"/>
                    <a:pt x="191" y="153"/>
                    <a:pt x="207" y="153"/>
                  </a:cubicBezTo>
                  <a:cubicBezTo>
                    <a:pt x="261" y="103"/>
                    <a:pt x="261" y="33"/>
                    <a:pt x="224" y="17"/>
                  </a:cubicBezTo>
                  <a:cubicBezTo>
                    <a:pt x="191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4783625" y="24202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71" y="0"/>
                  </a:moveTo>
                  <a:cubicBezTo>
                    <a:pt x="151" y="0"/>
                    <a:pt x="129" y="6"/>
                    <a:pt x="104" y="17"/>
                  </a:cubicBezTo>
                  <a:cubicBezTo>
                    <a:pt x="71" y="34"/>
                    <a:pt x="38" y="71"/>
                    <a:pt x="21" y="87"/>
                  </a:cubicBezTo>
                  <a:cubicBezTo>
                    <a:pt x="21" y="104"/>
                    <a:pt x="1" y="137"/>
                    <a:pt x="21" y="153"/>
                  </a:cubicBezTo>
                  <a:cubicBezTo>
                    <a:pt x="21" y="174"/>
                    <a:pt x="38" y="191"/>
                    <a:pt x="54" y="191"/>
                  </a:cubicBezTo>
                  <a:cubicBezTo>
                    <a:pt x="71" y="199"/>
                    <a:pt x="88" y="203"/>
                    <a:pt x="106" y="203"/>
                  </a:cubicBezTo>
                  <a:cubicBezTo>
                    <a:pt x="123" y="203"/>
                    <a:pt x="141" y="199"/>
                    <a:pt x="157" y="191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33" y="18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4726525" y="23978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23" y="157"/>
                    <a:pt x="244" y="120"/>
                    <a:pt x="244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4723950" y="244557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0"/>
                  </a:moveTo>
                  <a:cubicBezTo>
                    <a:pt x="153" y="0"/>
                    <a:pt x="129" y="6"/>
                    <a:pt x="104" y="18"/>
                  </a:cubicBezTo>
                  <a:cubicBezTo>
                    <a:pt x="38" y="51"/>
                    <a:pt x="1" y="104"/>
                    <a:pt x="17" y="154"/>
                  </a:cubicBezTo>
                  <a:cubicBezTo>
                    <a:pt x="30" y="188"/>
                    <a:pt x="56" y="200"/>
                    <a:pt x="90" y="200"/>
                  </a:cubicBezTo>
                  <a:cubicBezTo>
                    <a:pt x="110" y="200"/>
                    <a:pt x="132" y="197"/>
                    <a:pt x="157" y="191"/>
                  </a:cubicBezTo>
                  <a:cubicBezTo>
                    <a:pt x="223" y="154"/>
                    <a:pt x="260" y="104"/>
                    <a:pt x="244" y="51"/>
                  </a:cubicBezTo>
                  <a:cubicBezTo>
                    <a:pt x="244" y="19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4760450" y="2396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7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7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4731675" y="24099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34"/>
                  </a:cubicBezTo>
                  <a:cubicBezTo>
                    <a:pt x="54" y="50"/>
                    <a:pt x="38" y="71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74" y="174"/>
                    <a:pt x="174" y="174"/>
                    <a:pt x="190" y="174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71"/>
                    <a:pt x="261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4757875" y="233995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103"/>
                  </a:cubicBezTo>
                  <a:cubicBezTo>
                    <a:pt x="0" y="153"/>
                    <a:pt x="37" y="190"/>
                    <a:pt x="87" y="190"/>
                  </a:cubicBezTo>
                  <a:lnTo>
                    <a:pt x="140" y="190"/>
                  </a:lnTo>
                  <a:cubicBezTo>
                    <a:pt x="140" y="190"/>
                    <a:pt x="157" y="190"/>
                    <a:pt x="157" y="169"/>
                  </a:cubicBezTo>
                  <a:cubicBezTo>
                    <a:pt x="173" y="169"/>
                    <a:pt x="173" y="169"/>
                    <a:pt x="190" y="153"/>
                  </a:cubicBezTo>
                  <a:cubicBezTo>
                    <a:pt x="206" y="136"/>
                    <a:pt x="243" y="120"/>
                    <a:pt x="243" y="87"/>
                  </a:cubicBezTo>
                  <a:cubicBezTo>
                    <a:pt x="260" y="66"/>
                    <a:pt x="260" y="33"/>
                    <a:pt x="243" y="17"/>
                  </a:cubicBezTo>
                  <a:cubicBezTo>
                    <a:pt x="227" y="0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4749725" y="236220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4"/>
                    <a:pt x="37" y="71"/>
                    <a:pt x="37" y="104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73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0" y="104"/>
                  </a:cubicBezTo>
                  <a:cubicBezTo>
                    <a:pt x="277" y="38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4744150" y="2352800"/>
              <a:ext cx="6925" cy="5100"/>
            </a:xfrm>
            <a:custGeom>
              <a:avLst/>
              <a:gdLst/>
              <a:ahLst/>
              <a:cxnLst/>
              <a:rect l="l" t="t" r="r" b="b"/>
              <a:pathLst>
                <a:path w="277" h="204" extrusionOk="0">
                  <a:moveTo>
                    <a:pt x="173" y="1"/>
                  </a:moveTo>
                  <a:cubicBezTo>
                    <a:pt x="136" y="1"/>
                    <a:pt x="92" y="19"/>
                    <a:pt x="71" y="51"/>
                  </a:cubicBezTo>
                  <a:cubicBezTo>
                    <a:pt x="17" y="105"/>
                    <a:pt x="1" y="154"/>
                    <a:pt x="54" y="191"/>
                  </a:cubicBezTo>
                  <a:cubicBezTo>
                    <a:pt x="63" y="199"/>
                    <a:pt x="75" y="204"/>
                    <a:pt x="89" y="204"/>
                  </a:cubicBezTo>
                  <a:cubicBezTo>
                    <a:pt x="104" y="204"/>
                    <a:pt x="120" y="199"/>
                    <a:pt x="137" y="191"/>
                  </a:cubicBezTo>
                  <a:lnTo>
                    <a:pt x="174" y="191"/>
                  </a:lnTo>
                  <a:cubicBezTo>
                    <a:pt x="190" y="171"/>
                    <a:pt x="207" y="171"/>
                    <a:pt x="223" y="154"/>
                  </a:cubicBezTo>
                  <a:cubicBezTo>
                    <a:pt x="277" y="105"/>
                    <a:pt x="277" y="51"/>
                    <a:pt x="223" y="18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4770325" y="2431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7"/>
                  </a:cubicBezTo>
                  <a:cubicBezTo>
                    <a:pt x="55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8" y="190"/>
                  </a:cubicBezTo>
                  <a:cubicBezTo>
                    <a:pt x="174" y="190"/>
                    <a:pt x="174" y="190"/>
                    <a:pt x="191" y="173"/>
                  </a:cubicBezTo>
                  <a:cubicBezTo>
                    <a:pt x="207" y="157"/>
                    <a:pt x="244" y="140"/>
                    <a:pt x="244" y="103"/>
                  </a:cubicBezTo>
                  <a:cubicBezTo>
                    <a:pt x="261" y="54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4831775" y="23978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8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3" y="38"/>
                    <a:pt x="0" y="104"/>
                    <a:pt x="17" y="158"/>
                  </a:cubicBezTo>
                  <a:cubicBezTo>
                    <a:pt x="17" y="182"/>
                    <a:pt x="54" y="197"/>
                    <a:pt x="102" y="197"/>
                  </a:cubicBezTo>
                  <a:cubicBezTo>
                    <a:pt x="119" y="197"/>
                    <a:pt x="138" y="195"/>
                    <a:pt x="157" y="191"/>
                  </a:cubicBezTo>
                  <a:cubicBezTo>
                    <a:pt x="223" y="158"/>
                    <a:pt x="260" y="104"/>
                    <a:pt x="239" y="55"/>
                  </a:cubicBezTo>
                  <a:cubicBezTo>
                    <a:pt x="229" y="20"/>
                    <a:pt x="204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4826200" y="242075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90" y="0"/>
                  </a:moveTo>
                  <a:cubicBezTo>
                    <a:pt x="177" y="0"/>
                    <a:pt x="163" y="5"/>
                    <a:pt x="153" y="13"/>
                  </a:cubicBezTo>
                  <a:cubicBezTo>
                    <a:pt x="120" y="13"/>
                    <a:pt x="87" y="29"/>
                    <a:pt x="71" y="50"/>
                  </a:cubicBezTo>
                  <a:cubicBezTo>
                    <a:pt x="17" y="99"/>
                    <a:pt x="1" y="170"/>
                    <a:pt x="50" y="186"/>
                  </a:cubicBezTo>
                  <a:cubicBezTo>
                    <a:pt x="71" y="203"/>
                    <a:pt x="104" y="203"/>
                    <a:pt x="137" y="203"/>
                  </a:cubicBezTo>
                  <a:cubicBezTo>
                    <a:pt x="137" y="203"/>
                    <a:pt x="153" y="186"/>
                    <a:pt x="174" y="186"/>
                  </a:cubicBezTo>
                  <a:cubicBezTo>
                    <a:pt x="190" y="186"/>
                    <a:pt x="207" y="170"/>
                    <a:pt x="223" y="153"/>
                  </a:cubicBezTo>
                  <a:cubicBezTo>
                    <a:pt x="277" y="99"/>
                    <a:pt x="277" y="50"/>
                    <a:pt x="223" y="13"/>
                  </a:cubicBezTo>
                  <a:cubicBezTo>
                    <a:pt x="215" y="5"/>
                    <a:pt x="203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4816725" y="23978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7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0" y="190"/>
                    <a:pt x="140" y="190"/>
                    <a:pt x="157" y="190"/>
                  </a:cubicBez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3" y="120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4821875" y="2409525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17"/>
                  </a:cubicBezTo>
                  <a:cubicBezTo>
                    <a:pt x="54" y="33"/>
                    <a:pt x="37" y="66"/>
                    <a:pt x="17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0" y="190"/>
                    <a:pt x="141" y="190"/>
                    <a:pt x="157" y="169"/>
                  </a:cubicBezTo>
                  <a:cubicBezTo>
                    <a:pt x="174" y="169"/>
                    <a:pt x="190" y="169"/>
                    <a:pt x="190" y="153"/>
                  </a:cubicBezTo>
                  <a:cubicBezTo>
                    <a:pt x="223" y="136"/>
                    <a:pt x="244" y="120"/>
                    <a:pt x="260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4838250" y="2351075"/>
              <a:ext cx="6025" cy="4775"/>
            </a:xfrm>
            <a:custGeom>
              <a:avLst/>
              <a:gdLst/>
              <a:ahLst/>
              <a:cxnLst/>
              <a:rect l="l" t="t" r="r" b="b"/>
              <a:pathLst>
                <a:path w="241" h="191" extrusionOk="0">
                  <a:moveTo>
                    <a:pt x="137" y="0"/>
                  </a:moveTo>
                  <a:cubicBezTo>
                    <a:pt x="104" y="0"/>
                    <a:pt x="67" y="17"/>
                    <a:pt x="50" y="54"/>
                  </a:cubicBezTo>
                  <a:cubicBezTo>
                    <a:pt x="1" y="87"/>
                    <a:pt x="1" y="157"/>
                    <a:pt x="34" y="174"/>
                  </a:cubicBezTo>
                  <a:cubicBezTo>
                    <a:pt x="67" y="190"/>
                    <a:pt x="83" y="190"/>
                    <a:pt x="120" y="190"/>
                  </a:cubicBezTo>
                  <a:cubicBezTo>
                    <a:pt x="137" y="190"/>
                    <a:pt x="137" y="190"/>
                    <a:pt x="153" y="174"/>
                  </a:cubicBezTo>
                  <a:cubicBezTo>
                    <a:pt x="170" y="174"/>
                    <a:pt x="186" y="157"/>
                    <a:pt x="207" y="136"/>
                  </a:cubicBezTo>
                  <a:cubicBezTo>
                    <a:pt x="224" y="120"/>
                    <a:pt x="240" y="87"/>
                    <a:pt x="240" y="71"/>
                  </a:cubicBezTo>
                  <a:cubicBezTo>
                    <a:pt x="240" y="33"/>
                    <a:pt x="240" y="17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4832175" y="23863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0"/>
                    <a:pt x="17" y="66"/>
                    <a:pt x="17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0" y="190"/>
                    <a:pt x="141" y="190"/>
                    <a:pt x="157" y="169"/>
                  </a:cubicBezTo>
                  <a:lnTo>
                    <a:pt x="190" y="169"/>
                  </a:lnTo>
                  <a:cubicBezTo>
                    <a:pt x="207" y="137"/>
                    <a:pt x="244" y="120"/>
                    <a:pt x="244" y="87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4832600" y="237167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57" y="1"/>
                  </a:moveTo>
                  <a:cubicBezTo>
                    <a:pt x="119" y="1"/>
                    <a:pt x="75" y="20"/>
                    <a:pt x="54" y="55"/>
                  </a:cubicBezTo>
                  <a:cubicBezTo>
                    <a:pt x="21" y="71"/>
                    <a:pt x="0" y="104"/>
                    <a:pt x="0" y="121"/>
                  </a:cubicBezTo>
                  <a:cubicBezTo>
                    <a:pt x="0" y="158"/>
                    <a:pt x="21" y="174"/>
                    <a:pt x="37" y="191"/>
                  </a:cubicBezTo>
                  <a:cubicBezTo>
                    <a:pt x="45" y="199"/>
                    <a:pt x="58" y="203"/>
                    <a:pt x="73" y="203"/>
                  </a:cubicBezTo>
                  <a:cubicBezTo>
                    <a:pt x="88" y="203"/>
                    <a:pt x="105" y="199"/>
                    <a:pt x="124" y="191"/>
                  </a:cubicBezTo>
                  <a:lnTo>
                    <a:pt x="157" y="191"/>
                  </a:lnTo>
                  <a:cubicBezTo>
                    <a:pt x="173" y="174"/>
                    <a:pt x="190" y="174"/>
                    <a:pt x="206" y="158"/>
                  </a:cubicBezTo>
                  <a:cubicBezTo>
                    <a:pt x="260" y="104"/>
                    <a:pt x="260" y="34"/>
                    <a:pt x="206" y="17"/>
                  </a:cubicBezTo>
                  <a:cubicBezTo>
                    <a:pt x="195" y="6"/>
                    <a:pt x="17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4798675" y="24327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3"/>
                    <a:pt x="38" y="190"/>
                  </a:cubicBezTo>
                  <a:cubicBezTo>
                    <a:pt x="60" y="190"/>
                    <a:pt x="74" y="198"/>
                    <a:pt x="92" y="198"/>
                  </a:cubicBezTo>
                  <a:cubicBezTo>
                    <a:pt x="100" y="198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44" y="104"/>
                    <a:pt x="260" y="67"/>
                  </a:cubicBezTo>
                  <a:cubicBezTo>
                    <a:pt x="260" y="50"/>
                    <a:pt x="244" y="17"/>
                    <a:pt x="223" y="17"/>
                  </a:cubicBezTo>
                  <a:cubicBezTo>
                    <a:pt x="190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4793525" y="24077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4"/>
                    <a:pt x="38" y="87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4" y="136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4793525" y="2467025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1" y="1"/>
                    <a:pt x="120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1" y="189"/>
                    <a:pt x="44" y="207"/>
                    <a:pt x="85" y="207"/>
                  </a:cubicBezTo>
                  <a:cubicBezTo>
                    <a:pt x="108" y="207"/>
                    <a:pt x="132" y="202"/>
                    <a:pt x="157" y="190"/>
                  </a:cubicBezTo>
                  <a:cubicBezTo>
                    <a:pt x="174" y="190"/>
                    <a:pt x="190" y="174"/>
                    <a:pt x="190" y="157"/>
                  </a:cubicBezTo>
                  <a:cubicBezTo>
                    <a:pt x="223" y="120"/>
                    <a:pt x="244" y="87"/>
                    <a:pt x="244" y="54"/>
                  </a:cubicBezTo>
                  <a:cubicBezTo>
                    <a:pt x="223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4803825" y="2443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38" y="54"/>
                    <a:pt x="17" y="87"/>
                    <a:pt x="1" y="103"/>
                  </a:cubicBezTo>
                  <a:cubicBezTo>
                    <a:pt x="1" y="136"/>
                    <a:pt x="1" y="157"/>
                    <a:pt x="17" y="173"/>
                  </a:cubicBezTo>
                  <a:cubicBezTo>
                    <a:pt x="17" y="190"/>
                    <a:pt x="54" y="206"/>
                    <a:pt x="87" y="206"/>
                  </a:cubicBezTo>
                  <a:cubicBezTo>
                    <a:pt x="104" y="206"/>
                    <a:pt x="120" y="206"/>
                    <a:pt x="141" y="190"/>
                  </a:cubicBezTo>
                  <a:cubicBezTo>
                    <a:pt x="158" y="190"/>
                    <a:pt x="158" y="173"/>
                    <a:pt x="174" y="173"/>
                  </a:cubicBezTo>
                  <a:cubicBezTo>
                    <a:pt x="207" y="157"/>
                    <a:pt x="223" y="136"/>
                    <a:pt x="223" y="103"/>
                  </a:cubicBezTo>
                  <a:cubicBezTo>
                    <a:pt x="261" y="54"/>
                    <a:pt x="223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"/>
            <p:cNvSpPr/>
            <p:nvPr/>
          </p:nvSpPr>
          <p:spPr>
            <a:xfrm>
              <a:off x="4811975" y="24206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80" y="1"/>
                  </a:moveTo>
                  <a:cubicBezTo>
                    <a:pt x="161" y="1"/>
                    <a:pt x="141" y="6"/>
                    <a:pt x="124" y="18"/>
                  </a:cubicBezTo>
                  <a:cubicBezTo>
                    <a:pt x="54" y="55"/>
                    <a:pt x="1" y="104"/>
                    <a:pt x="21" y="158"/>
                  </a:cubicBezTo>
                  <a:cubicBezTo>
                    <a:pt x="32" y="189"/>
                    <a:pt x="62" y="201"/>
                    <a:pt x="96" y="201"/>
                  </a:cubicBezTo>
                  <a:cubicBezTo>
                    <a:pt x="116" y="201"/>
                    <a:pt x="138" y="197"/>
                    <a:pt x="157" y="191"/>
                  </a:cubicBezTo>
                  <a:cubicBezTo>
                    <a:pt x="227" y="158"/>
                    <a:pt x="277" y="104"/>
                    <a:pt x="260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"/>
            <p:cNvSpPr/>
            <p:nvPr/>
          </p:nvSpPr>
          <p:spPr>
            <a:xfrm>
              <a:off x="4811575" y="24331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87" y="33"/>
                  </a:cubicBezTo>
                  <a:cubicBezTo>
                    <a:pt x="54" y="50"/>
                    <a:pt x="37" y="70"/>
                    <a:pt x="17" y="103"/>
                  </a:cubicBezTo>
                  <a:cubicBezTo>
                    <a:pt x="0" y="120"/>
                    <a:pt x="17" y="153"/>
                    <a:pt x="37" y="173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0" y="190"/>
                    <a:pt x="140" y="190"/>
                    <a:pt x="157" y="173"/>
                  </a:cubicBezTo>
                  <a:cubicBezTo>
                    <a:pt x="190" y="153"/>
                    <a:pt x="243" y="136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4806825" y="2454900"/>
              <a:ext cx="6825" cy="4825"/>
            </a:xfrm>
            <a:custGeom>
              <a:avLst/>
              <a:gdLst/>
              <a:ahLst/>
              <a:cxnLst/>
              <a:rect l="l" t="t" r="r" b="b"/>
              <a:pathLst>
                <a:path w="273" h="193" extrusionOk="0">
                  <a:moveTo>
                    <a:pt x="198" y="0"/>
                  </a:moveTo>
                  <a:cubicBezTo>
                    <a:pt x="191" y="0"/>
                    <a:pt x="182" y="1"/>
                    <a:pt x="174" y="3"/>
                  </a:cubicBezTo>
                  <a:cubicBezTo>
                    <a:pt x="141" y="3"/>
                    <a:pt x="103" y="3"/>
                    <a:pt x="87" y="24"/>
                  </a:cubicBezTo>
                  <a:cubicBezTo>
                    <a:pt x="54" y="40"/>
                    <a:pt x="38" y="73"/>
                    <a:pt x="21" y="90"/>
                  </a:cubicBezTo>
                  <a:cubicBezTo>
                    <a:pt x="0" y="143"/>
                    <a:pt x="38" y="193"/>
                    <a:pt x="103" y="193"/>
                  </a:cubicBezTo>
                  <a:cubicBezTo>
                    <a:pt x="124" y="193"/>
                    <a:pt x="141" y="193"/>
                    <a:pt x="157" y="176"/>
                  </a:cubicBezTo>
                  <a:cubicBezTo>
                    <a:pt x="207" y="160"/>
                    <a:pt x="244" y="127"/>
                    <a:pt x="244" y="90"/>
                  </a:cubicBezTo>
                  <a:cubicBezTo>
                    <a:pt x="272" y="47"/>
                    <a:pt x="251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4713650" y="23639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4"/>
                    <a:pt x="37" y="71"/>
                    <a:pt x="17" y="104"/>
                  </a:cubicBezTo>
                  <a:cubicBezTo>
                    <a:pt x="0" y="157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44" y="120"/>
                    <a:pt x="244" y="104"/>
                  </a:cubicBezTo>
                  <a:cubicBezTo>
                    <a:pt x="277" y="54"/>
                    <a:pt x="244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4597700" y="23764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37" y="34"/>
                    <a:pt x="17" y="71"/>
                    <a:pt x="17" y="87"/>
                  </a:cubicBezTo>
                  <a:cubicBezTo>
                    <a:pt x="0" y="120"/>
                    <a:pt x="0" y="137"/>
                    <a:pt x="17" y="153"/>
                  </a:cubicBezTo>
                  <a:cubicBezTo>
                    <a:pt x="37" y="174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4"/>
                  </a:cubicBezTo>
                  <a:cubicBezTo>
                    <a:pt x="157" y="174"/>
                    <a:pt x="173" y="174"/>
                    <a:pt x="173" y="153"/>
                  </a:cubicBezTo>
                  <a:cubicBezTo>
                    <a:pt x="206" y="137"/>
                    <a:pt x="223" y="120"/>
                    <a:pt x="243" y="87"/>
                  </a:cubicBezTo>
                  <a:cubicBezTo>
                    <a:pt x="260" y="34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4623450" y="2363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7"/>
                    <a:pt x="244" y="137"/>
                    <a:pt x="261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4617075" y="239787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20" y="0"/>
                    <a:pt x="50" y="37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3"/>
                  </a:cubicBezTo>
                  <a:cubicBezTo>
                    <a:pt x="169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56" y="87"/>
                  </a:cubicBezTo>
                  <a:cubicBezTo>
                    <a:pt x="256" y="70"/>
                    <a:pt x="256" y="37"/>
                    <a:pt x="239" y="17"/>
                  </a:cubicBezTo>
                  <a:cubicBezTo>
                    <a:pt x="223" y="0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4840325" y="2304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24" y="17"/>
                    <a:pt x="87" y="17"/>
                  </a:cubicBezTo>
                  <a:cubicBezTo>
                    <a:pt x="54" y="50"/>
                    <a:pt x="37" y="71"/>
                    <a:pt x="21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4" y="207"/>
                    <a:pt x="124" y="190"/>
                    <a:pt x="141" y="190"/>
                  </a:cubicBezTo>
                  <a:lnTo>
                    <a:pt x="157" y="190"/>
                  </a:lnTo>
                  <a:cubicBezTo>
                    <a:pt x="174" y="190"/>
                    <a:pt x="174" y="174"/>
                    <a:pt x="190" y="174"/>
                  </a:cubicBezTo>
                  <a:cubicBezTo>
                    <a:pt x="227" y="153"/>
                    <a:pt x="244" y="120"/>
                    <a:pt x="244" y="104"/>
                  </a:cubicBezTo>
                  <a:cubicBezTo>
                    <a:pt x="260" y="71"/>
                    <a:pt x="260" y="50"/>
                    <a:pt x="244" y="34"/>
                  </a:cubicBezTo>
                  <a:cubicBezTo>
                    <a:pt x="227" y="17"/>
                    <a:pt x="206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4612725" y="2376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21" y="17"/>
                    <a:pt x="88" y="33"/>
                    <a:pt x="71" y="50"/>
                  </a:cubicBezTo>
                  <a:cubicBezTo>
                    <a:pt x="17" y="103"/>
                    <a:pt x="1" y="153"/>
                    <a:pt x="55" y="190"/>
                  </a:cubicBezTo>
                  <a:cubicBezTo>
                    <a:pt x="71" y="206"/>
                    <a:pt x="104" y="206"/>
                    <a:pt x="137" y="206"/>
                  </a:cubicBezTo>
                  <a:cubicBezTo>
                    <a:pt x="137" y="190"/>
                    <a:pt x="158" y="190"/>
                    <a:pt x="174" y="190"/>
                  </a:cubicBezTo>
                  <a:cubicBezTo>
                    <a:pt x="191" y="169"/>
                    <a:pt x="207" y="169"/>
                    <a:pt x="224" y="153"/>
                  </a:cubicBezTo>
                  <a:cubicBezTo>
                    <a:pt x="240" y="120"/>
                    <a:pt x="261" y="103"/>
                    <a:pt x="261" y="66"/>
                  </a:cubicBezTo>
                  <a:cubicBezTo>
                    <a:pt x="261" y="50"/>
                    <a:pt x="261" y="33"/>
                    <a:pt x="224" y="17"/>
                  </a:cubicBezTo>
                  <a:cubicBezTo>
                    <a:pt x="207" y="0"/>
                    <a:pt x="174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4601200" y="23871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53" y="0"/>
                  </a:moveTo>
                  <a:cubicBezTo>
                    <a:pt x="136" y="0"/>
                    <a:pt x="103" y="0"/>
                    <a:pt x="66" y="17"/>
                  </a:cubicBezTo>
                  <a:cubicBezTo>
                    <a:pt x="33" y="54"/>
                    <a:pt x="17" y="71"/>
                    <a:pt x="17" y="104"/>
                  </a:cubicBezTo>
                  <a:cubicBezTo>
                    <a:pt x="0" y="157"/>
                    <a:pt x="33" y="190"/>
                    <a:pt x="83" y="190"/>
                  </a:cubicBezTo>
                  <a:cubicBezTo>
                    <a:pt x="103" y="190"/>
                    <a:pt x="136" y="190"/>
                    <a:pt x="153" y="174"/>
                  </a:cubicBezTo>
                  <a:cubicBezTo>
                    <a:pt x="186" y="157"/>
                    <a:pt x="223" y="136"/>
                    <a:pt x="239" y="87"/>
                  </a:cubicBezTo>
                  <a:cubicBezTo>
                    <a:pt x="256" y="33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4636750" y="2410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8"/>
                  </a:cubicBezTo>
                  <a:cubicBezTo>
                    <a:pt x="38" y="54"/>
                    <a:pt x="21" y="87"/>
                    <a:pt x="1" y="104"/>
                  </a:cubicBezTo>
                  <a:lnTo>
                    <a:pt x="1" y="157"/>
                  </a:lnTo>
                  <a:cubicBezTo>
                    <a:pt x="38" y="174"/>
                    <a:pt x="54" y="190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7" y="141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4628600" y="2376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5" y="50"/>
                    <a:pt x="38" y="66"/>
                    <a:pt x="17" y="103"/>
                  </a:cubicBezTo>
                  <a:cubicBezTo>
                    <a:pt x="1" y="153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69"/>
                    <a:pt x="174" y="169"/>
                    <a:pt x="191" y="169"/>
                  </a:cubicBezTo>
                  <a:cubicBezTo>
                    <a:pt x="224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4659950" y="24327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4"/>
                  </a:cubicBezTo>
                  <a:cubicBezTo>
                    <a:pt x="37" y="50"/>
                    <a:pt x="21" y="67"/>
                    <a:pt x="0" y="104"/>
                  </a:cubicBezTo>
                  <a:cubicBezTo>
                    <a:pt x="0" y="120"/>
                    <a:pt x="0" y="153"/>
                    <a:pt x="21" y="170"/>
                  </a:cubicBezTo>
                  <a:cubicBezTo>
                    <a:pt x="37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0"/>
                    <a:pt x="173" y="170"/>
                  </a:cubicBezTo>
                  <a:cubicBezTo>
                    <a:pt x="206" y="153"/>
                    <a:pt x="227" y="120"/>
                    <a:pt x="227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4649625" y="22943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58" y="1"/>
                  </a:moveTo>
                  <a:cubicBezTo>
                    <a:pt x="141" y="1"/>
                    <a:pt x="125" y="17"/>
                    <a:pt x="104" y="17"/>
                  </a:cubicBezTo>
                  <a:cubicBezTo>
                    <a:pt x="38" y="54"/>
                    <a:pt x="1" y="104"/>
                    <a:pt x="1" y="157"/>
                  </a:cubicBezTo>
                  <a:cubicBezTo>
                    <a:pt x="14" y="189"/>
                    <a:pt x="47" y="208"/>
                    <a:pt x="87" y="208"/>
                  </a:cubicBezTo>
                  <a:cubicBezTo>
                    <a:pt x="109" y="208"/>
                    <a:pt x="133" y="202"/>
                    <a:pt x="158" y="190"/>
                  </a:cubicBezTo>
                  <a:cubicBezTo>
                    <a:pt x="174" y="190"/>
                    <a:pt x="191" y="174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28" y="17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4645000" y="2272625"/>
              <a:ext cx="6000" cy="4775"/>
            </a:xfrm>
            <a:custGeom>
              <a:avLst/>
              <a:gdLst/>
              <a:ahLst/>
              <a:cxnLst/>
              <a:rect l="l" t="t" r="r" b="b"/>
              <a:pathLst>
                <a:path w="240" h="191" extrusionOk="0">
                  <a:moveTo>
                    <a:pt x="151" y="1"/>
                  </a:moveTo>
                  <a:cubicBezTo>
                    <a:pt x="131" y="1"/>
                    <a:pt x="110" y="5"/>
                    <a:pt x="83" y="13"/>
                  </a:cubicBezTo>
                  <a:cubicBezTo>
                    <a:pt x="50" y="30"/>
                    <a:pt x="17" y="63"/>
                    <a:pt x="0" y="100"/>
                  </a:cubicBezTo>
                  <a:lnTo>
                    <a:pt x="0" y="149"/>
                  </a:lnTo>
                  <a:cubicBezTo>
                    <a:pt x="12" y="173"/>
                    <a:pt x="42" y="191"/>
                    <a:pt x="83" y="191"/>
                  </a:cubicBezTo>
                  <a:cubicBezTo>
                    <a:pt x="99" y="191"/>
                    <a:pt x="117" y="188"/>
                    <a:pt x="137" y="182"/>
                  </a:cubicBezTo>
                  <a:cubicBezTo>
                    <a:pt x="207" y="149"/>
                    <a:pt x="240" y="79"/>
                    <a:pt x="223" y="46"/>
                  </a:cubicBezTo>
                  <a:cubicBezTo>
                    <a:pt x="223" y="30"/>
                    <a:pt x="223" y="13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4645825" y="22823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0"/>
                  </a:moveTo>
                  <a:cubicBezTo>
                    <a:pt x="153" y="0"/>
                    <a:pt x="136" y="0"/>
                    <a:pt x="120" y="21"/>
                  </a:cubicBezTo>
                  <a:cubicBezTo>
                    <a:pt x="50" y="38"/>
                    <a:pt x="0" y="104"/>
                    <a:pt x="17" y="157"/>
                  </a:cubicBezTo>
                  <a:cubicBezTo>
                    <a:pt x="29" y="181"/>
                    <a:pt x="70" y="197"/>
                    <a:pt x="110" y="197"/>
                  </a:cubicBezTo>
                  <a:cubicBezTo>
                    <a:pt x="125" y="197"/>
                    <a:pt x="140" y="195"/>
                    <a:pt x="153" y="190"/>
                  </a:cubicBezTo>
                  <a:cubicBezTo>
                    <a:pt x="190" y="174"/>
                    <a:pt x="190" y="157"/>
                    <a:pt x="207" y="157"/>
                  </a:cubicBezTo>
                  <a:cubicBezTo>
                    <a:pt x="240" y="124"/>
                    <a:pt x="256" y="87"/>
                    <a:pt x="256" y="54"/>
                  </a:cubicBezTo>
                  <a:cubicBezTo>
                    <a:pt x="240" y="21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4637275" y="22935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36" y="1"/>
                    <a:pt x="103" y="1"/>
                    <a:pt x="66" y="17"/>
                  </a:cubicBezTo>
                  <a:cubicBezTo>
                    <a:pt x="50" y="50"/>
                    <a:pt x="33" y="67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0"/>
                  </a:cubicBezTo>
                  <a:lnTo>
                    <a:pt x="186" y="170"/>
                  </a:lnTo>
                  <a:cubicBezTo>
                    <a:pt x="206" y="137"/>
                    <a:pt x="239" y="120"/>
                    <a:pt x="239" y="87"/>
                  </a:cubicBezTo>
                  <a:cubicBezTo>
                    <a:pt x="256" y="67"/>
                    <a:pt x="256" y="34"/>
                    <a:pt x="239" y="17"/>
                  </a:cubicBezTo>
                  <a:cubicBezTo>
                    <a:pt x="223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4639325" y="23068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71"/>
                    <a:pt x="1" y="104"/>
                  </a:cubicBezTo>
                  <a:cubicBezTo>
                    <a:pt x="1" y="120"/>
                    <a:pt x="1" y="153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190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3"/>
                    <a:pt x="227" y="120"/>
                    <a:pt x="244" y="104"/>
                  </a:cubicBezTo>
                  <a:cubicBezTo>
                    <a:pt x="260" y="50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4632525" y="23387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2" y="0"/>
                  </a:moveTo>
                  <a:cubicBezTo>
                    <a:pt x="151" y="0"/>
                    <a:pt x="127" y="4"/>
                    <a:pt x="104" y="10"/>
                  </a:cubicBezTo>
                  <a:cubicBezTo>
                    <a:pt x="34" y="47"/>
                    <a:pt x="1" y="97"/>
                    <a:pt x="17" y="150"/>
                  </a:cubicBezTo>
                  <a:cubicBezTo>
                    <a:pt x="28" y="182"/>
                    <a:pt x="54" y="200"/>
                    <a:pt x="89" y="200"/>
                  </a:cubicBezTo>
                  <a:cubicBezTo>
                    <a:pt x="108" y="200"/>
                    <a:pt x="130" y="195"/>
                    <a:pt x="153" y="183"/>
                  </a:cubicBezTo>
                  <a:cubicBezTo>
                    <a:pt x="223" y="150"/>
                    <a:pt x="256" y="97"/>
                    <a:pt x="240" y="47"/>
                  </a:cubicBezTo>
                  <a:cubicBezTo>
                    <a:pt x="240" y="13"/>
                    <a:pt x="21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4700750" y="24099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1" y="1"/>
                    <a:pt x="88" y="17"/>
                    <a:pt x="71" y="34"/>
                  </a:cubicBezTo>
                  <a:cubicBezTo>
                    <a:pt x="38" y="50"/>
                    <a:pt x="17" y="87"/>
                    <a:pt x="1" y="104"/>
                  </a:cubicBezTo>
                  <a:cubicBezTo>
                    <a:pt x="1" y="137"/>
                    <a:pt x="1" y="153"/>
                    <a:pt x="17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1" y="207"/>
                    <a:pt x="141" y="190"/>
                  </a:cubicBezTo>
                  <a:cubicBezTo>
                    <a:pt x="158" y="190"/>
                    <a:pt x="174" y="190"/>
                    <a:pt x="174" y="174"/>
                  </a:cubicBezTo>
                  <a:cubicBezTo>
                    <a:pt x="207" y="153"/>
                    <a:pt x="224" y="137"/>
                    <a:pt x="244" y="104"/>
                  </a:cubicBezTo>
                  <a:cubicBezTo>
                    <a:pt x="261" y="50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4703750" y="24210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24" y="1"/>
                    <a:pt x="87" y="17"/>
                  </a:cubicBezTo>
                  <a:cubicBezTo>
                    <a:pt x="54" y="38"/>
                    <a:pt x="38" y="71"/>
                    <a:pt x="21" y="87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4" y="191"/>
                    <a:pt x="141" y="191"/>
                    <a:pt x="174" y="174"/>
                  </a:cubicBezTo>
                  <a:cubicBezTo>
                    <a:pt x="207" y="158"/>
                    <a:pt x="244" y="120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4690450" y="2433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20" y="17"/>
                    <a:pt x="104" y="17"/>
                  </a:cubicBezTo>
                  <a:cubicBezTo>
                    <a:pt x="38" y="50"/>
                    <a:pt x="1" y="103"/>
                    <a:pt x="17" y="153"/>
                  </a:cubicBezTo>
                  <a:cubicBezTo>
                    <a:pt x="17" y="188"/>
                    <a:pt x="47" y="207"/>
                    <a:pt x="87" y="207"/>
                  </a:cubicBezTo>
                  <a:cubicBezTo>
                    <a:pt x="108" y="207"/>
                    <a:pt x="133" y="201"/>
                    <a:pt x="157" y="190"/>
                  </a:cubicBezTo>
                  <a:cubicBezTo>
                    <a:pt x="174" y="190"/>
                    <a:pt x="190" y="173"/>
                    <a:pt x="207" y="153"/>
                  </a:cubicBezTo>
                  <a:cubicBezTo>
                    <a:pt x="244" y="120"/>
                    <a:pt x="260" y="87"/>
                    <a:pt x="244" y="50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4695600" y="23988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0"/>
                  </a:moveTo>
                  <a:cubicBezTo>
                    <a:pt x="104" y="17"/>
                    <a:pt x="87" y="33"/>
                    <a:pt x="54" y="50"/>
                  </a:cubicBezTo>
                  <a:cubicBezTo>
                    <a:pt x="1" y="103"/>
                    <a:pt x="1" y="153"/>
                    <a:pt x="54" y="186"/>
                  </a:cubicBezTo>
                  <a:cubicBezTo>
                    <a:pt x="63" y="196"/>
                    <a:pt x="75" y="201"/>
                    <a:pt x="87" y="201"/>
                  </a:cubicBezTo>
                  <a:cubicBezTo>
                    <a:pt x="100" y="201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69"/>
                    <a:pt x="207" y="169"/>
                    <a:pt x="207" y="153"/>
                  </a:cubicBezTo>
                  <a:cubicBezTo>
                    <a:pt x="244" y="120"/>
                    <a:pt x="261" y="103"/>
                    <a:pt x="261" y="66"/>
                  </a:cubicBezTo>
                  <a:cubicBezTo>
                    <a:pt x="261" y="50"/>
                    <a:pt x="244" y="33"/>
                    <a:pt x="223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4654800" y="2306025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73" y="1"/>
                  </a:moveTo>
                  <a:cubicBezTo>
                    <a:pt x="140" y="1"/>
                    <a:pt x="124" y="1"/>
                    <a:pt x="87" y="17"/>
                  </a:cubicBezTo>
                  <a:cubicBezTo>
                    <a:pt x="54" y="34"/>
                    <a:pt x="37" y="67"/>
                    <a:pt x="21" y="104"/>
                  </a:cubicBezTo>
                  <a:cubicBezTo>
                    <a:pt x="0" y="153"/>
                    <a:pt x="37" y="186"/>
                    <a:pt x="103" y="186"/>
                  </a:cubicBezTo>
                  <a:lnTo>
                    <a:pt x="157" y="186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27" y="137"/>
                    <a:pt x="243" y="120"/>
                    <a:pt x="243" y="104"/>
                  </a:cubicBezTo>
                  <a:cubicBezTo>
                    <a:pt x="260" y="67"/>
                    <a:pt x="260" y="50"/>
                    <a:pt x="243" y="17"/>
                  </a:cubicBezTo>
                  <a:cubicBezTo>
                    <a:pt x="227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4708900" y="23992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0"/>
                    <a:pt x="21" y="67"/>
                    <a:pt x="1" y="104"/>
                  </a:cubicBezTo>
                  <a:cubicBezTo>
                    <a:pt x="1" y="137"/>
                    <a:pt x="1" y="153"/>
                    <a:pt x="21" y="170"/>
                  </a:cubicBezTo>
                  <a:cubicBezTo>
                    <a:pt x="38" y="190"/>
                    <a:pt x="54" y="190"/>
                    <a:pt x="87" y="190"/>
                  </a:cubicBezTo>
                  <a:lnTo>
                    <a:pt x="141" y="190"/>
                  </a:lnTo>
                  <a:cubicBezTo>
                    <a:pt x="190" y="170"/>
                    <a:pt x="227" y="137"/>
                    <a:pt x="244" y="104"/>
                  </a:cubicBezTo>
                  <a:lnTo>
                    <a:pt x="244" y="87"/>
                  </a:lnTo>
                  <a:cubicBezTo>
                    <a:pt x="244" y="34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"/>
            <p:cNvSpPr/>
            <p:nvPr/>
          </p:nvSpPr>
          <p:spPr>
            <a:xfrm>
              <a:off x="4709425" y="2386725"/>
              <a:ext cx="6400" cy="5200"/>
            </a:xfrm>
            <a:custGeom>
              <a:avLst/>
              <a:gdLst/>
              <a:ahLst/>
              <a:cxnLst/>
              <a:rect l="l" t="t" r="r" b="b"/>
              <a:pathLst>
                <a:path w="256" h="208" extrusionOk="0">
                  <a:moveTo>
                    <a:pt x="160" y="0"/>
                  </a:moveTo>
                  <a:cubicBezTo>
                    <a:pt x="141" y="0"/>
                    <a:pt x="121" y="6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3" y="208"/>
                    <a:pt x="83" y="208"/>
                  </a:cubicBezTo>
                  <a:cubicBezTo>
                    <a:pt x="104" y="208"/>
                    <a:pt x="128" y="202"/>
                    <a:pt x="153" y="191"/>
                  </a:cubicBezTo>
                  <a:cubicBezTo>
                    <a:pt x="206" y="153"/>
                    <a:pt x="256" y="104"/>
                    <a:pt x="239" y="50"/>
                  </a:cubicBezTo>
                  <a:cubicBezTo>
                    <a:pt x="229" y="18"/>
                    <a:pt x="19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"/>
            <p:cNvSpPr/>
            <p:nvPr/>
          </p:nvSpPr>
          <p:spPr>
            <a:xfrm>
              <a:off x="4686650" y="2421050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1"/>
                  </a:moveTo>
                  <a:cubicBezTo>
                    <a:pt x="153" y="1"/>
                    <a:pt x="136" y="1"/>
                    <a:pt x="120" y="17"/>
                  </a:cubicBezTo>
                  <a:cubicBezTo>
                    <a:pt x="50" y="38"/>
                    <a:pt x="0" y="104"/>
                    <a:pt x="17" y="158"/>
                  </a:cubicBezTo>
                  <a:cubicBezTo>
                    <a:pt x="29" y="182"/>
                    <a:pt x="69" y="197"/>
                    <a:pt x="116" y="197"/>
                  </a:cubicBezTo>
                  <a:cubicBezTo>
                    <a:pt x="134" y="197"/>
                    <a:pt x="151" y="195"/>
                    <a:pt x="169" y="191"/>
                  </a:cubicBezTo>
                  <a:cubicBezTo>
                    <a:pt x="190" y="174"/>
                    <a:pt x="206" y="174"/>
                    <a:pt x="206" y="158"/>
                  </a:cubicBezTo>
                  <a:cubicBezTo>
                    <a:pt x="239" y="120"/>
                    <a:pt x="256" y="87"/>
                    <a:pt x="256" y="54"/>
                  </a:cubicBezTo>
                  <a:cubicBezTo>
                    <a:pt x="239" y="17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4672825" y="2421975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4"/>
                    <a:pt x="54" y="187"/>
                  </a:cubicBezTo>
                  <a:cubicBezTo>
                    <a:pt x="65" y="187"/>
                    <a:pt x="84" y="196"/>
                    <a:pt x="106" y="196"/>
                  </a:cubicBezTo>
                  <a:cubicBezTo>
                    <a:pt x="117" y="196"/>
                    <a:pt x="128" y="193"/>
                    <a:pt x="141" y="187"/>
                  </a:cubicBezTo>
                  <a:lnTo>
                    <a:pt x="157" y="187"/>
                  </a:lnTo>
                  <a:cubicBezTo>
                    <a:pt x="190" y="170"/>
                    <a:pt x="207" y="154"/>
                    <a:pt x="227" y="154"/>
                  </a:cubicBezTo>
                  <a:cubicBezTo>
                    <a:pt x="244" y="121"/>
                    <a:pt x="260" y="104"/>
                    <a:pt x="260" y="67"/>
                  </a:cubicBezTo>
                  <a:cubicBezTo>
                    <a:pt x="260" y="50"/>
                    <a:pt x="244" y="34"/>
                    <a:pt x="227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4677975" y="2432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74" y="0"/>
                  </a:moveTo>
                  <a:cubicBezTo>
                    <a:pt x="141" y="0"/>
                    <a:pt x="104" y="0"/>
                    <a:pt x="87" y="33"/>
                  </a:cubicBezTo>
                  <a:cubicBezTo>
                    <a:pt x="54" y="50"/>
                    <a:pt x="38" y="66"/>
                    <a:pt x="21" y="103"/>
                  </a:cubicBezTo>
                  <a:cubicBezTo>
                    <a:pt x="1" y="153"/>
                    <a:pt x="38" y="186"/>
                    <a:pt x="104" y="186"/>
                  </a:cubicBezTo>
                  <a:lnTo>
                    <a:pt x="157" y="186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66"/>
                    <a:pt x="261" y="50"/>
                    <a:pt x="244" y="17"/>
                  </a:cubicBezTo>
                  <a:cubicBezTo>
                    <a:pt x="228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4669025" y="2457125"/>
              <a:ext cx="4750" cy="4775"/>
            </a:xfrm>
            <a:custGeom>
              <a:avLst/>
              <a:gdLst/>
              <a:ahLst/>
              <a:cxnLst/>
              <a:rect l="l" t="t" r="r" b="b"/>
              <a:pathLst>
                <a:path w="190" h="191" extrusionOk="0">
                  <a:moveTo>
                    <a:pt x="87" y="1"/>
                  </a:moveTo>
                  <a:cubicBezTo>
                    <a:pt x="50" y="1"/>
                    <a:pt x="17" y="17"/>
                    <a:pt x="0" y="38"/>
                  </a:cubicBezTo>
                  <a:cubicBezTo>
                    <a:pt x="17" y="87"/>
                    <a:pt x="33" y="141"/>
                    <a:pt x="50" y="191"/>
                  </a:cubicBezTo>
                  <a:lnTo>
                    <a:pt x="70" y="191"/>
                  </a:lnTo>
                  <a:cubicBezTo>
                    <a:pt x="87" y="191"/>
                    <a:pt x="103" y="174"/>
                    <a:pt x="103" y="174"/>
                  </a:cubicBezTo>
                  <a:cubicBezTo>
                    <a:pt x="136" y="158"/>
                    <a:pt x="153" y="120"/>
                    <a:pt x="173" y="104"/>
                  </a:cubicBezTo>
                  <a:cubicBezTo>
                    <a:pt x="190" y="54"/>
                    <a:pt x="15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4685725" y="2411300"/>
              <a:ext cx="6100" cy="4800"/>
            </a:xfrm>
            <a:custGeom>
              <a:avLst/>
              <a:gdLst/>
              <a:ahLst/>
              <a:cxnLst/>
              <a:rect l="l" t="t" r="r" b="b"/>
              <a:pathLst>
                <a:path w="244" h="192" extrusionOk="0">
                  <a:moveTo>
                    <a:pt x="154" y="0"/>
                  </a:moveTo>
                  <a:cubicBezTo>
                    <a:pt x="135" y="0"/>
                    <a:pt x="113" y="5"/>
                    <a:pt x="87" y="16"/>
                  </a:cubicBezTo>
                  <a:cubicBezTo>
                    <a:pt x="54" y="32"/>
                    <a:pt x="21" y="65"/>
                    <a:pt x="0" y="98"/>
                  </a:cubicBezTo>
                  <a:lnTo>
                    <a:pt x="0" y="152"/>
                  </a:lnTo>
                  <a:cubicBezTo>
                    <a:pt x="15" y="176"/>
                    <a:pt x="46" y="191"/>
                    <a:pt x="88" y="191"/>
                  </a:cubicBezTo>
                  <a:cubicBezTo>
                    <a:pt x="104" y="191"/>
                    <a:pt x="121" y="189"/>
                    <a:pt x="140" y="185"/>
                  </a:cubicBezTo>
                  <a:cubicBezTo>
                    <a:pt x="206" y="152"/>
                    <a:pt x="243" y="98"/>
                    <a:pt x="227" y="49"/>
                  </a:cubicBezTo>
                  <a:cubicBezTo>
                    <a:pt x="227" y="32"/>
                    <a:pt x="227" y="16"/>
                    <a:pt x="206" y="16"/>
                  </a:cubicBezTo>
                  <a:cubicBezTo>
                    <a:pt x="190" y="5"/>
                    <a:pt x="17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4680150" y="2399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1"/>
                    <a:pt x="120" y="17"/>
                  </a:cubicBezTo>
                  <a:cubicBezTo>
                    <a:pt x="54" y="50"/>
                    <a:pt x="0" y="104"/>
                    <a:pt x="17" y="153"/>
                  </a:cubicBezTo>
                  <a:cubicBezTo>
                    <a:pt x="30" y="188"/>
                    <a:pt x="62" y="200"/>
                    <a:pt x="102" y="200"/>
                  </a:cubicBezTo>
                  <a:cubicBezTo>
                    <a:pt x="124" y="200"/>
                    <a:pt x="149" y="196"/>
                    <a:pt x="174" y="190"/>
                  </a:cubicBezTo>
                  <a:cubicBezTo>
                    <a:pt x="190" y="170"/>
                    <a:pt x="207" y="170"/>
                    <a:pt x="207" y="153"/>
                  </a:cubicBezTo>
                  <a:cubicBezTo>
                    <a:pt x="244" y="120"/>
                    <a:pt x="260" y="87"/>
                    <a:pt x="260" y="50"/>
                  </a:cubicBezTo>
                  <a:cubicBezTo>
                    <a:pt x="24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4606750" y="2397875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2" y="0"/>
                    <a:pt x="23" y="7"/>
                    <a:pt x="33" y="12"/>
                  </a:cubicBezTo>
                  <a:lnTo>
                    <a:pt x="33" y="12"/>
                  </a:lnTo>
                  <a:cubicBezTo>
                    <a:pt x="31" y="0"/>
                    <a:pt x="16" y="0"/>
                    <a:pt x="1" y="0"/>
                  </a:cubicBezTo>
                  <a:close/>
                  <a:moveTo>
                    <a:pt x="33" y="12"/>
                  </a:moveTo>
                  <a:cubicBezTo>
                    <a:pt x="34" y="14"/>
                    <a:pt x="34" y="15"/>
                    <a:pt x="34" y="17"/>
                  </a:cubicBezTo>
                  <a:lnTo>
                    <a:pt x="50" y="17"/>
                  </a:lnTo>
                  <a:cubicBezTo>
                    <a:pt x="45" y="17"/>
                    <a:pt x="39" y="15"/>
                    <a:pt x="3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4617900" y="23863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70" y="33"/>
                  </a:cubicBezTo>
                  <a:cubicBezTo>
                    <a:pt x="54" y="50"/>
                    <a:pt x="17" y="87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20" y="207"/>
                    <a:pt x="136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39" y="137"/>
                    <a:pt x="239" y="104"/>
                  </a:cubicBezTo>
                  <a:cubicBezTo>
                    <a:pt x="260" y="66"/>
                    <a:pt x="260" y="50"/>
                    <a:pt x="239" y="33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4572325" y="2295500"/>
              <a:ext cx="6125" cy="4875"/>
            </a:xfrm>
            <a:custGeom>
              <a:avLst/>
              <a:gdLst/>
              <a:ahLst/>
              <a:cxnLst/>
              <a:rect l="l" t="t" r="r" b="b"/>
              <a:pathLst>
                <a:path w="245" h="195" extrusionOk="0">
                  <a:moveTo>
                    <a:pt x="170" y="0"/>
                  </a:moveTo>
                  <a:cubicBezTo>
                    <a:pt x="161" y="0"/>
                    <a:pt x="152" y="3"/>
                    <a:pt x="141" y="9"/>
                  </a:cubicBezTo>
                  <a:cubicBezTo>
                    <a:pt x="104" y="9"/>
                    <a:pt x="71" y="26"/>
                    <a:pt x="54" y="59"/>
                  </a:cubicBezTo>
                  <a:cubicBezTo>
                    <a:pt x="1" y="92"/>
                    <a:pt x="1" y="162"/>
                    <a:pt x="38" y="178"/>
                  </a:cubicBezTo>
                  <a:cubicBezTo>
                    <a:pt x="71" y="195"/>
                    <a:pt x="87" y="195"/>
                    <a:pt x="124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8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28" y="9"/>
                  </a:cubicBezTo>
                  <a:cubicBezTo>
                    <a:pt x="203" y="9"/>
                    <a:pt x="187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4572325" y="23411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8"/>
                  </a:cubicBezTo>
                  <a:cubicBezTo>
                    <a:pt x="54" y="54"/>
                    <a:pt x="38" y="87"/>
                    <a:pt x="21" y="104"/>
                  </a:cubicBezTo>
                  <a:cubicBezTo>
                    <a:pt x="1" y="157"/>
                    <a:pt x="38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57" y="190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07" y="157"/>
                    <a:pt x="244" y="141"/>
                    <a:pt x="244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28" y="17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4585225" y="2295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3"/>
                    <a:pt x="21" y="103"/>
                  </a:cubicBezTo>
                  <a:cubicBezTo>
                    <a:pt x="0" y="136"/>
                    <a:pt x="21" y="169"/>
                    <a:pt x="37" y="186"/>
                  </a:cubicBezTo>
                  <a:cubicBezTo>
                    <a:pt x="54" y="207"/>
                    <a:pt x="70" y="207"/>
                    <a:pt x="87" y="207"/>
                  </a:cubicBezTo>
                  <a:cubicBezTo>
                    <a:pt x="124" y="207"/>
                    <a:pt x="140" y="207"/>
                    <a:pt x="157" y="186"/>
                  </a:cubicBezTo>
                  <a:cubicBezTo>
                    <a:pt x="190" y="169"/>
                    <a:pt x="227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4881150" y="233902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0"/>
                    <a:pt x="70" y="21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9" y="190"/>
                    <a:pt x="74" y="197"/>
                    <a:pt x="91" y="197"/>
                  </a:cubicBezTo>
                  <a:cubicBezTo>
                    <a:pt x="99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7"/>
                    <a:pt x="206" y="140"/>
                  </a:cubicBezTo>
                  <a:cubicBezTo>
                    <a:pt x="243" y="124"/>
                    <a:pt x="243" y="103"/>
                    <a:pt x="243" y="70"/>
                  </a:cubicBezTo>
                  <a:cubicBezTo>
                    <a:pt x="260" y="54"/>
                    <a:pt x="243" y="21"/>
                    <a:pt x="223" y="21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4818875" y="23859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37" y="1"/>
                  </a:moveTo>
                  <a:cubicBezTo>
                    <a:pt x="104" y="17"/>
                    <a:pt x="71" y="34"/>
                    <a:pt x="54" y="50"/>
                  </a:cubicBezTo>
                  <a:cubicBezTo>
                    <a:pt x="1" y="104"/>
                    <a:pt x="1" y="154"/>
                    <a:pt x="34" y="186"/>
                  </a:cubicBezTo>
                  <a:cubicBezTo>
                    <a:pt x="44" y="197"/>
                    <a:pt x="57" y="202"/>
                    <a:pt x="72" y="202"/>
                  </a:cubicBezTo>
                  <a:cubicBezTo>
                    <a:pt x="87" y="202"/>
                    <a:pt x="104" y="197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190" y="154"/>
                    <a:pt x="207" y="154"/>
                  </a:cubicBezTo>
                  <a:cubicBezTo>
                    <a:pt x="261" y="104"/>
                    <a:pt x="261" y="34"/>
                    <a:pt x="207" y="17"/>
                  </a:cubicBezTo>
                  <a:cubicBezTo>
                    <a:pt x="190" y="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4762600" y="2410250"/>
              <a:ext cx="6475" cy="4850"/>
            </a:xfrm>
            <a:custGeom>
              <a:avLst/>
              <a:gdLst/>
              <a:ahLst/>
              <a:cxnLst/>
              <a:rect l="l" t="t" r="r" b="b"/>
              <a:pathLst>
                <a:path w="259" h="194" extrusionOk="0">
                  <a:moveTo>
                    <a:pt x="182" y="1"/>
                  </a:moveTo>
                  <a:cubicBezTo>
                    <a:pt x="174" y="1"/>
                    <a:pt x="166" y="2"/>
                    <a:pt x="157" y="4"/>
                  </a:cubicBezTo>
                  <a:cubicBezTo>
                    <a:pt x="141" y="4"/>
                    <a:pt x="104" y="4"/>
                    <a:pt x="71" y="21"/>
                  </a:cubicBezTo>
                  <a:cubicBezTo>
                    <a:pt x="38" y="37"/>
                    <a:pt x="17" y="74"/>
                    <a:pt x="17" y="91"/>
                  </a:cubicBezTo>
                  <a:cubicBezTo>
                    <a:pt x="1" y="124"/>
                    <a:pt x="1" y="140"/>
                    <a:pt x="17" y="161"/>
                  </a:cubicBezTo>
                  <a:cubicBezTo>
                    <a:pt x="38" y="177"/>
                    <a:pt x="54" y="194"/>
                    <a:pt x="87" y="194"/>
                  </a:cubicBezTo>
                  <a:cubicBezTo>
                    <a:pt x="104" y="194"/>
                    <a:pt x="141" y="194"/>
                    <a:pt x="157" y="177"/>
                  </a:cubicBezTo>
                  <a:cubicBezTo>
                    <a:pt x="157" y="177"/>
                    <a:pt x="174" y="177"/>
                    <a:pt x="174" y="161"/>
                  </a:cubicBezTo>
                  <a:cubicBezTo>
                    <a:pt x="207" y="140"/>
                    <a:pt x="223" y="124"/>
                    <a:pt x="244" y="91"/>
                  </a:cubicBezTo>
                  <a:cubicBezTo>
                    <a:pt x="258" y="44"/>
                    <a:pt x="23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4550075" y="2374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34"/>
                    <a:pt x="0" y="104"/>
                    <a:pt x="17" y="158"/>
                  </a:cubicBezTo>
                  <a:cubicBezTo>
                    <a:pt x="17" y="182"/>
                    <a:pt x="54" y="197"/>
                    <a:pt x="100" y="197"/>
                  </a:cubicBezTo>
                  <a:cubicBezTo>
                    <a:pt x="117" y="197"/>
                    <a:pt x="135" y="195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4626950" y="2303850"/>
              <a:ext cx="6025" cy="5200"/>
            </a:xfrm>
            <a:custGeom>
              <a:avLst/>
              <a:gdLst/>
              <a:ahLst/>
              <a:cxnLst/>
              <a:rect l="l" t="t" r="r" b="b"/>
              <a:pathLst>
                <a:path w="241" h="208" extrusionOk="0">
                  <a:moveTo>
                    <a:pt x="146" y="0"/>
                  </a:moveTo>
                  <a:cubicBezTo>
                    <a:pt x="106" y="0"/>
                    <a:pt x="66" y="19"/>
                    <a:pt x="34" y="51"/>
                  </a:cubicBezTo>
                  <a:cubicBezTo>
                    <a:pt x="17" y="88"/>
                    <a:pt x="1" y="104"/>
                    <a:pt x="1" y="137"/>
                  </a:cubicBezTo>
                  <a:cubicBezTo>
                    <a:pt x="1" y="154"/>
                    <a:pt x="1" y="170"/>
                    <a:pt x="34" y="191"/>
                  </a:cubicBezTo>
                  <a:cubicBezTo>
                    <a:pt x="50" y="207"/>
                    <a:pt x="67" y="207"/>
                    <a:pt x="104" y="207"/>
                  </a:cubicBezTo>
                  <a:cubicBezTo>
                    <a:pt x="121" y="191"/>
                    <a:pt x="137" y="191"/>
                    <a:pt x="137" y="191"/>
                  </a:cubicBezTo>
                  <a:cubicBezTo>
                    <a:pt x="153" y="170"/>
                    <a:pt x="170" y="170"/>
                    <a:pt x="186" y="154"/>
                  </a:cubicBezTo>
                  <a:cubicBezTo>
                    <a:pt x="240" y="104"/>
                    <a:pt x="240" y="51"/>
                    <a:pt x="207" y="18"/>
                  </a:cubicBezTo>
                  <a:cubicBezTo>
                    <a:pt x="188" y="6"/>
                    <a:pt x="167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4528125" y="23657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0"/>
                    <a:pt x="173" y="170"/>
                    <a:pt x="190" y="170"/>
                  </a:cubicBezTo>
                  <a:cubicBezTo>
                    <a:pt x="206" y="153"/>
                    <a:pt x="243" y="120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4510075" y="234220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82" y="1"/>
                  </a:moveTo>
                  <a:cubicBezTo>
                    <a:pt x="170" y="1"/>
                    <a:pt x="157" y="5"/>
                    <a:pt x="141" y="13"/>
                  </a:cubicBezTo>
                  <a:cubicBezTo>
                    <a:pt x="104" y="13"/>
                    <a:pt x="71" y="30"/>
                    <a:pt x="54" y="46"/>
                  </a:cubicBezTo>
                  <a:cubicBezTo>
                    <a:pt x="1" y="100"/>
                    <a:pt x="1" y="166"/>
                    <a:pt x="38" y="182"/>
                  </a:cubicBezTo>
                  <a:cubicBezTo>
                    <a:pt x="71" y="203"/>
                    <a:pt x="87" y="203"/>
                    <a:pt x="120" y="203"/>
                  </a:cubicBezTo>
                  <a:cubicBezTo>
                    <a:pt x="141" y="182"/>
                    <a:pt x="141" y="182"/>
                    <a:pt x="157" y="182"/>
                  </a:cubicBezTo>
                  <a:cubicBezTo>
                    <a:pt x="174" y="182"/>
                    <a:pt x="190" y="166"/>
                    <a:pt x="207" y="149"/>
                  </a:cubicBezTo>
                  <a:cubicBezTo>
                    <a:pt x="223" y="133"/>
                    <a:pt x="244" y="100"/>
                    <a:pt x="244" y="79"/>
                  </a:cubicBezTo>
                  <a:cubicBezTo>
                    <a:pt x="244" y="46"/>
                    <a:pt x="244" y="30"/>
                    <a:pt x="223" y="13"/>
                  </a:cubicBezTo>
                  <a:cubicBezTo>
                    <a:pt x="207" y="5"/>
                    <a:pt x="194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4514000" y="236395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69" y="1"/>
                  </a:moveTo>
                  <a:cubicBezTo>
                    <a:pt x="120" y="1"/>
                    <a:pt x="50" y="34"/>
                    <a:pt x="33" y="104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3" y="190"/>
                    <a:pt x="169" y="174"/>
                  </a:cubicBezTo>
                  <a:cubicBezTo>
                    <a:pt x="169" y="174"/>
                    <a:pt x="190" y="174"/>
                    <a:pt x="190" y="157"/>
                  </a:cubicBezTo>
                  <a:cubicBezTo>
                    <a:pt x="223" y="137"/>
                    <a:pt x="239" y="120"/>
                    <a:pt x="256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39" y="1"/>
                    <a:pt x="20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4543175" y="23657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69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3" y="34"/>
                    <a:pt x="0" y="104"/>
                    <a:pt x="17" y="153"/>
                  </a:cubicBezTo>
                  <a:cubicBezTo>
                    <a:pt x="17" y="181"/>
                    <a:pt x="55" y="197"/>
                    <a:pt x="103" y="197"/>
                  </a:cubicBezTo>
                  <a:cubicBezTo>
                    <a:pt x="120" y="197"/>
                    <a:pt x="138" y="195"/>
                    <a:pt x="157" y="191"/>
                  </a:cubicBezTo>
                  <a:cubicBezTo>
                    <a:pt x="223" y="153"/>
                    <a:pt x="260" y="87"/>
                    <a:pt x="239" y="50"/>
                  </a:cubicBezTo>
                  <a:cubicBezTo>
                    <a:pt x="229" y="18"/>
                    <a:pt x="204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4544000" y="23394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66" y="0"/>
                  </a:moveTo>
                  <a:cubicBezTo>
                    <a:pt x="126" y="0"/>
                    <a:pt x="86" y="20"/>
                    <a:pt x="54" y="52"/>
                  </a:cubicBezTo>
                  <a:cubicBezTo>
                    <a:pt x="21" y="69"/>
                    <a:pt x="21" y="106"/>
                    <a:pt x="0" y="122"/>
                  </a:cubicBezTo>
                  <a:cubicBezTo>
                    <a:pt x="0" y="155"/>
                    <a:pt x="21" y="172"/>
                    <a:pt x="37" y="188"/>
                  </a:cubicBezTo>
                  <a:cubicBezTo>
                    <a:pt x="48" y="188"/>
                    <a:pt x="66" y="197"/>
                    <a:pt x="88" y="197"/>
                  </a:cubicBezTo>
                  <a:cubicBezTo>
                    <a:pt x="99" y="197"/>
                    <a:pt x="111" y="195"/>
                    <a:pt x="124" y="188"/>
                  </a:cubicBezTo>
                  <a:lnTo>
                    <a:pt x="157" y="188"/>
                  </a:lnTo>
                  <a:cubicBezTo>
                    <a:pt x="173" y="172"/>
                    <a:pt x="190" y="155"/>
                    <a:pt x="206" y="155"/>
                  </a:cubicBezTo>
                  <a:cubicBezTo>
                    <a:pt x="260" y="106"/>
                    <a:pt x="260" y="36"/>
                    <a:pt x="227" y="19"/>
                  </a:cubicBezTo>
                  <a:cubicBezTo>
                    <a:pt x="208" y="6"/>
                    <a:pt x="187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4543575" y="2354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8"/>
                  </a:cubicBezTo>
                  <a:cubicBezTo>
                    <a:pt x="1" y="158"/>
                    <a:pt x="38" y="191"/>
                    <a:pt x="104" y="191"/>
                  </a:cubicBezTo>
                  <a:cubicBezTo>
                    <a:pt x="120" y="191"/>
                    <a:pt x="141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44" y="121"/>
                    <a:pt x="244" y="88"/>
                  </a:cubicBezTo>
                  <a:cubicBezTo>
                    <a:pt x="260" y="38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4530275" y="23536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7" y="0"/>
                  </a:moveTo>
                  <a:cubicBezTo>
                    <a:pt x="104" y="17"/>
                    <a:pt x="71" y="33"/>
                    <a:pt x="54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47" y="190"/>
                    <a:pt x="67" y="197"/>
                    <a:pt x="88" y="197"/>
                  </a:cubicBezTo>
                  <a:cubicBezTo>
                    <a:pt x="98" y="197"/>
                    <a:pt x="109" y="196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190" y="157"/>
                    <a:pt x="207" y="137"/>
                  </a:cubicBezTo>
                  <a:cubicBezTo>
                    <a:pt x="260" y="104"/>
                    <a:pt x="260" y="33"/>
                    <a:pt x="223" y="17"/>
                  </a:cubicBezTo>
                  <a:cubicBezTo>
                    <a:pt x="190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4739425" y="24446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03" y="21"/>
                    <a:pt x="87" y="37"/>
                  </a:cubicBezTo>
                  <a:cubicBezTo>
                    <a:pt x="54" y="54"/>
                    <a:pt x="37" y="87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206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40"/>
                    <a:pt x="243" y="103"/>
                  </a:cubicBezTo>
                  <a:cubicBezTo>
                    <a:pt x="276" y="54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4850225" y="22914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20" y="0"/>
                  </a:moveTo>
                  <a:cubicBezTo>
                    <a:pt x="103" y="0"/>
                    <a:pt x="70" y="17"/>
                    <a:pt x="37" y="50"/>
                  </a:cubicBezTo>
                  <a:cubicBezTo>
                    <a:pt x="17" y="70"/>
                    <a:pt x="0" y="103"/>
                    <a:pt x="0" y="120"/>
                  </a:cubicBezTo>
                  <a:cubicBezTo>
                    <a:pt x="0" y="153"/>
                    <a:pt x="17" y="173"/>
                    <a:pt x="37" y="190"/>
                  </a:cubicBezTo>
                  <a:cubicBezTo>
                    <a:pt x="48" y="190"/>
                    <a:pt x="67" y="197"/>
                    <a:pt x="87" y="197"/>
                  </a:cubicBezTo>
                  <a:cubicBezTo>
                    <a:pt x="98" y="197"/>
                    <a:pt x="109" y="195"/>
                    <a:pt x="120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60" y="103"/>
                    <a:pt x="260" y="33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4848575" y="22806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0"/>
                  </a:moveTo>
                  <a:cubicBezTo>
                    <a:pt x="136" y="0"/>
                    <a:pt x="120" y="0"/>
                    <a:pt x="83" y="33"/>
                  </a:cubicBezTo>
                  <a:cubicBezTo>
                    <a:pt x="50" y="50"/>
                    <a:pt x="33" y="66"/>
                    <a:pt x="33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69" y="170"/>
                  </a:cubicBezTo>
                  <a:cubicBezTo>
                    <a:pt x="206" y="153"/>
                    <a:pt x="239" y="137"/>
                    <a:pt x="256" y="87"/>
                  </a:cubicBezTo>
                  <a:cubicBezTo>
                    <a:pt x="272" y="33"/>
                    <a:pt x="239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4659525" y="23764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34"/>
                    <a:pt x="17" y="71"/>
                    <a:pt x="17" y="87"/>
                  </a:cubicBezTo>
                  <a:cubicBezTo>
                    <a:pt x="1" y="120"/>
                    <a:pt x="1" y="137"/>
                    <a:pt x="17" y="153"/>
                  </a:cubicBezTo>
                  <a:cubicBezTo>
                    <a:pt x="38" y="190"/>
                    <a:pt x="71" y="190"/>
                    <a:pt x="87" y="190"/>
                  </a:cubicBezTo>
                  <a:cubicBezTo>
                    <a:pt x="120" y="190"/>
                    <a:pt x="141" y="190"/>
                    <a:pt x="157" y="174"/>
                  </a:cubicBezTo>
                  <a:cubicBezTo>
                    <a:pt x="174" y="174"/>
                    <a:pt x="174" y="174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484547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04" y="1"/>
                  </a:moveTo>
                  <a:cubicBezTo>
                    <a:pt x="104" y="1"/>
                    <a:pt x="87" y="17"/>
                    <a:pt x="71" y="17"/>
                  </a:cubicBezTo>
                  <a:cubicBezTo>
                    <a:pt x="38" y="34"/>
                    <a:pt x="21" y="67"/>
                    <a:pt x="0" y="83"/>
                  </a:cubicBezTo>
                  <a:cubicBezTo>
                    <a:pt x="0" y="120"/>
                    <a:pt x="0" y="137"/>
                    <a:pt x="21" y="153"/>
                  </a:cubicBezTo>
                  <a:cubicBezTo>
                    <a:pt x="38" y="186"/>
                    <a:pt x="54" y="186"/>
                    <a:pt x="87" y="186"/>
                  </a:cubicBezTo>
                  <a:cubicBezTo>
                    <a:pt x="104" y="186"/>
                    <a:pt x="124" y="186"/>
                    <a:pt x="141" y="170"/>
                  </a:cubicBezTo>
                  <a:cubicBezTo>
                    <a:pt x="157" y="170"/>
                    <a:pt x="174" y="170"/>
                    <a:pt x="174" y="153"/>
                  </a:cubicBezTo>
                  <a:cubicBezTo>
                    <a:pt x="207" y="137"/>
                    <a:pt x="227" y="120"/>
                    <a:pt x="244" y="83"/>
                  </a:cubicBezTo>
                  <a:cubicBezTo>
                    <a:pt x="260" y="50"/>
                    <a:pt x="244" y="17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"/>
            <p:cNvSpPr/>
            <p:nvPr/>
          </p:nvSpPr>
          <p:spPr>
            <a:xfrm>
              <a:off x="4824850" y="2361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5" y="54"/>
                    <a:pt x="22" y="70"/>
                    <a:pt x="22" y="103"/>
                  </a:cubicBezTo>
                  <a:cubicBezTo>
                    <a:pt x="1" y="120"/>
                    <a:pt x="1" y="157"/>
                    <a:pt x="22" y="173"/>
                  </a:cubicBezTo>
                  <a:cubicBezTo>
                    <a:pt x="38" y="190"/>
                    <a:pt x="71" y="190"/>
                    <a:pt x="88" y="190"/>
                  </a:cubicBezTo>
                  <a:lnTo>
                    <a:pt x="158" y="190"/>
                  </a:lnTo>
                  <a:cubicBezTo>
                    <a:pt x="158" y="173"/>
                    <a:pt x="174" y="173"/>
                    <a:pt x="191" y="173"/>
                  </a:cubicBezTo>
                  <a:cubicBezTo>
                    <a:pt x="207" y="140"/>
                    <a:pt x="228" y="120"/>
                    <a:pt x="244" y="103"/>
                  </a:cubicBezTo>
                  <a:cubicBezTo>
                    <a:pt x="261" y="37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"/>
            <p:cNvSpPr/>
            <p:nvPr/>
          </p:nvSpPr>
          <p:spPr>
            <a:xfrm>
              <a:off x="4836100" y="23390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7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24"/>
                    <a:pt x="17" y="157"/>
                    <a:pt x="17" y="173"/>
                  </a:cubicBezTo>
                  <a:cubicBezTo>
                    <a:pt x="33" y="190"/>
                    <a:pt x="66" y="190"/>
                    <a:pt x="10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90" y="173"/>
                  </a:cubicBezTo>
                  <a:cubicBezTo>
                    <a:pt x="206" y="157"/>
                    <a:pt x="239" y="124"/>
                    <a:pt x="239" y="103"/>
                  </a:cubicBezTo>
                  <a:cubicBezTo>
                    <a:pt x="256" y="37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4865675" y="22797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17" y="87"/>
                    <a:pt x="17" y="103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0"/>
                  </a:cubicBezTo>
                  <a:lnTo>
                    <a:pt x="174" y="174"/>
                  </a:lnTo>
                  <a:cubicBezTo>
                    <a:pt x="207" y="157"/>
                    <a:pt x="223" y="141"/>
                    <a:pt x="244" y="103"/>
                  </a:cubicBezTo>
                  <a:cubicBezTo>
                    <a:pt x="260" y="70"/>
                    <a:pt x="244" y="54"/>
                    <a:pt x="244" y="37"/>
                  </a:cubicBezTo>
                  <a:cubicBezTo>
                    <a:pt x="223" y="21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4605825" y="236530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24" y="0"/>
                    <a:pt x="104" y="17"/>
                    <a:pt x="71" y="33"/>
                  </a:cubicBezTo>
                  <a:cubicBezTo>
                    <a:pt x="38" y="50"/>
                    <a:pt x="21" y="66"/>
                    <a:pt x="21" y="103"/>
                  </a:cubicBezTo>
                  <a:cubicBezTo>
                    <a:pt x="1" y="136"/>
                    <a:pt x="1" y="153"/>
                    <a:pt x="38" y="169"/>
                  </a:cubicBezTo>
                  <a:cubicBezTo>
                    <a:pt x="38" y="186"/>
                    <a:pt x="71" y="186"/>
                    <a:pt x="87" y="186"/>
                  </a:cubicBezTo>
                  <a:lnTo>
                    <a:pt x="157" y="186"/>
                  </a:lnTo>
                  <a:cubicBezTo>
                    <a:pt x="190" y="169"/>
                    <a:pt x="228" y="136"/>
                    <a:pt x="244" y="103"/>
                  </a:cubicBezTo>
                  <a:lnTo>
                    <a:pt x="244" y="83"/>
                  </a:lnTo>
                  <a:cubicBezTo>
                    <a:pt x="260" y="33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4742400" y="23970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41" y="17"/>
                    <a:pt x="104" y="17"/>
                    <a:pt x="71" y="33"/>
                  </a:cubicBezTo>
                  <a:cubicBezTo>
                    <a:pt x="38" y="50"/>
                    <a:pt x="21" y="87"/>
                    <a:pt x="21" y="103"/>
                  </a:cubicBezTo>
                  <a:cubicBezTo>
                    <a:pt x="1" y="136"/>
                    <a:pt x="1" y="153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4" y="206"/>
                    <a:pt x="157" y="190"/>
                  </a:cubicBezTo>
                  <a:cubicBezTo>
                    <a:pt x="157" y="190"/>
                    <a:pt x="174" y="190"/>
                    <a:pt x="174" y="173"/>
                  </a:cubicBezTo>
                  <a:cubicBezTo>
                    <a:pt x="207" y="153"/>
                    <a:pt x="227" y="136"/>
                    <a:pt x="244" y="103"/>
                  </a:cubicBezTo>
                  <a:cubicBezTo>
                    <a:pt x="260" y="50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4736000" y="2421300"/>
              <a:ext cx="6950" cy="4925"/>
            </a:xfrm>
            <a:custGeom>
              <a:avLst/>
              <a:gdLst/>
              <a:ahLst/>
              <a:cxnLst/>
              <a:rect l="l" t="t" r="r" b="b"/>
              <a:pathLst>
                <a:path w="278" h="197" extrusionOk="0">
                  <a:moveTo>
                    <a:pt x="172" y="0"/>
                  </a:moveTo>
                  <a:cubicBezTo>
                    <a:pt x="161" y="0"/>
                    <a:pt x="149" y="2"/>
                    <a:pt x="137" y="7"/>
                  </a:cubicBezTo>
                  <a:cubicBezTo>
                    <a:pt x="121" y="7"/>
                    <a:pt x="88" y="28"/>
                    <a:pt x="50" y="61"/>
                  </a:cubicBezTo>
                  <a:cubicBezTo>
                    <a:pt x="17" y="94"/>
                    <a:pt x="1" y="164"/>
                    <a:pt x="50" y="181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4" y="197"/>
                    <a:pt x="154" y="181"/>
                  </a:cubicBezTo>
                  <a:cubicBezTo>
                    <a:pt x="191" y="181"/>
                    <a:pt x="207" y="164"/>
                    <a:pt x="224" y="148"/>
                  </a:cubicBezTo>
                  <a:cubicBezTo>
                    <a:pt x="257" y="110"/>
                    <a:pt x="277" y="44"/>
                    <a:pt x="224" y="7"/>
                  </a:cubicBezTo>
                  <a:cubicBezTo>
                    <a:pt x="213" y="7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4520375" y="23300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0"/>
                    <a:pt x="38" y="87"/>
                    <a:pt x="38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206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3"/>
                    <a:pt x="244" y="136"/>
                    <a:pt x="261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4796100" y="23283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17"/>
                    <a:pt x="120" y="17"/>
                    <a:pt x="87" y="37"/>
                  </a:cubicBezTo>
                  <a:cubicBezTo>
                    <a:pt x="54" y="54"/>
                    <a:pt x="38" y="87"/>
                    <a:pt x="17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0" y="206"/>
                    <a:pt x="141" y="206"/>
                    <a:pt x="157" y="190"/>
                  </a:cubicBezTo>
                  <a:cubicBezTo>
                    <a:pt x="174" y="190"/>
                    <a:pt x="190" y="190"/>
                    <a:pt x="190" y="173"/>
                  </a:cubicBezTo>
                  <a:cubicBezTo>
                    <a:pt x="223" y="157"/>
                    <a:pt x="244" y="140"/>
                    <a:pt x="260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4811575" y="23167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3" y="0"/>
                  </a:moveTo>
                  <a:cubicBezTo>
                    <a:pt x="140" y="0"/>
                    <a:pt x="120" y="17"/>
                    <a:pt x="87" y="33"/>
                  </a:cubicBezTo>
                  <a:cubicBezTo>
                    <a:pt x="54" y="50"/>
                    <a:pt x="37" y="66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90"/>
                    <a:pt x="157" y="190"/>
                  </a:cubicBezTo>
                  <a:cubicBezTo>
                    <a:pt x="173" y="190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50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4693025" y="22948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17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1" y="157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0"/>
                    <a:pt x="260" y="87"/>
                  </a:cubicBezTo>
                  <a:cubicBezTo>
                    <a:pt x="277" y="37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4753625" y="23746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89" y="1"/>
                  </a:moveTo>
                  <a:cubicBezTo>
                    <a:pt x="183" y="1"/>
                    <a:pt x="177" y="1"/>
                    <a:pt x="170" y="4"/>
                  </a:cubicBezTo>
                  <a:cubicBezTo>
                    <a:pt x="137" y="4"/>
                    <a:pt x="104" y="4"/>
                    <a:pt x="67" y="20"/>
                  </a:cubicBezTo>
                  <a:cubicBezTo>
                    <a:pt x="50" y="41"/>
                    <a:pt x="17" y="74"/>
                    <a:pt x="17" y="90"/>
                  </a:cubicBezTo>
                  <a:cubicBezTo>
                    <a:pt x="1" y="123"/>
                    <a:pt x="1" y="144"/>
                    <a:pt x="17" y="160"/>
                  </a:cubicBezTo>
                  <a:cubicBezTo>
                    <a:pt x="34" y="177"/>
                    <a:pt x="50" y="193"/>
                    <a:pt x="88" y="193"/>
                  </a:cubicBezTo>
                  <a:cubicBezTo>
                    <a:pt x="104" y="193"/>
                    <a:pt x="137" y="193"/>
                    <a:pt x="154" y="177"/>
                  </a:cubicBezTo>
                  <a:cubicBezTo>
                    <a:pt x="154" y="177"/>
                    <a:pt x="170" y="177"/>
                    <a:pt x="191" y="160"/>
                  </a:cubicBezTo>
                  <a:cubicBezTo>
                    <a:pt x="207" y="144"/>
                    <a:pt x="224" y="123"/>
                    <a:pt x="240" y="90"/>
                  </a:cubicBezTo>
                  <a:cubicBezTo>
                    <a:pt x="255" y="47"/>
                    <a:pt x="231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4514825" y="23524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36" y="0"/>
                    <a:pt x="103" y="17"/>
                    <a:pt x="87" y="33"/>
                  </a:cubicBezTo>
                  <a:cubicBezTo>
                    <a:pt x="54" y="49"/>
                    <a:pt x="33" y="82"/>
                    <a:pt x="17" y="103"/>
                  </a:cubicBezTo>
                  <a:cubicBezTo>
                    <a:pt x="0" y="153"/>
                    <a:pt x="33" y="206"/>
                    <a:pt x="103" y="206"/>
                  </a:cubicBezTo>
                  <a:cubicBezTo>
                    <a:pt x="120" y="206"/>
                    <a:pt x="136" y="206"/>
                    <a:pt x="157" y="186"/>
                  </a:cubicBezTo>
                  <a:cubicBezTo>
                    <a:pt x="173" y="186"/>
                    <a:pt x="173" y="186"/>
                    <a:pt x="190" y="169"/>
                  </a:cubicBezTo>
                  <a:cubicBezTo>
                    <a:pt x="223" y="153"/>
                    <a:pt x="239" y="136"/>
                    <a:pt x="239" y="103"/>
                  </a:cubicBezTo>
                  <a:cubicBezTo>
                    <a:pt x="260" y="82"/>
                    <a:pt x="260" y="49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4948550" y="2303775"/>
              <a:ext cx="6400" cy="4850"/>
            </a:xfrm>
            <a:custGeom>
              <a:avLst/>
              <a:gdLst/>
              <a:ahLst/>
              <a:cxnLst/>
              <a:rect l="l" t="t" r="r" b="b"/>
              <a:pathLst>
                <a:path w="256" h="194" extrusionOk="0">
                  <a:moveTo>
                    <a:pt x="183" y="1"/>
                  </a:moveTo>
                  <a:cubicBezTo>
                    <a:pt x="175" y="1"/>
                    <a:pt x="166" y="2"/>
                    <a:pt x="157" y="4"/>
                  </a:cubicBezTo>
                  <a:cubicBezTo>
                    <a:pt x="124" y="4"/>
                    <a:pt x="87" y="4"/>
                    <a:pt x="70" y="21"/>
                  </a:cubicBezTo>
                  <a:cubicBezTo>
                    <a:pt x="38" y="37"/>
                    <a:pt x="21" y="70"/>
                    <a:pt x="0" y="91"/>
                  </a:cubicBezTo>
                  <a:cubicBezTo>
                    <a:pt x="0" y="124"/>
                    <a:pt x="0" y="140"/>
                    <a:pt x="21" y="157"/>
                  </a:cubicBezTo>
                  <a:cubicBezTo>
                    <a:pt x="38" y="173"/>
                    <a:pt x="54" y="194"/>
                    <a:pt x="87" y="194"/>
                  </a:cubicBezTo>
                  <a:cubicBezTo>
                    <a:pt x="103" y="194"/>
                    <a:pt x="124" y="194"/>
                    <a:pt x="141" y="173"/>
                  </a:cubicBezTo>
                  <a:cubicBezTo>
                    <a:pt x="157" y="173"/>
                    <a:pt x="157" y="173"/>
                    <a:pt x="174" y="157"/>
                  </a:cubicBezTo>
                  <a:cubicBezTo>
                    <a:pt x="207" y="140"/>
                    <a:pt x="227" y="124"/>
                    <a:pt x="227" y="91"/>
                  </a:cubicBezTo>
                  <a:cubicBezTo>
                    <a:pt x="256" y="44"/>
                    <a:pt x="235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4951125" y="226975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1" y="0"/>
                  </a:moveTo>
                  <a:cubicBezTo>
                    <a:pt x="142" y="0"/>
                    <a:pt x="123" y="3"/>
                    <a:pt x="104" y="9"/>
                  </a:cubicBezTo>
                  <a:cubicBezTo>
                    <a:pt x="54" y="42"/>
                    <a:pt x="0" y="112"/>
                    <a:pt x="21" y="145"/>
                  </a:cubicBezTo>
                  <a:cubicBezTo>
                    <a:pt x="32" y="177"/>
                    <a:pt x="63" y="197"/>
                    <a:pt x="99" y="197"/>
                  </a:cubicBezTo>
                  <a:cubicBezTo>
                    <a:pt x="118" y="197"/>
                    <a:pt x="138" y="191"/>
                    <a:pt x="157" y="178"/>
                  </a:cubicBezTo>
                  <a:cubicBezTo>
                    <a:pt x="227" y="161"/>
                    <a:pt x="277" y="91"/>
                    <a:pt x="260" y="42"/>
                  </a:cubicBezTo>
                  <a:cubicBezTo>
                    <a:pt x="248" y="18"/>
                    <a:pt x="208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4934425" y="23145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4" y="1"/>
                  </a:moveTo>
                  <a:cubicBezTo>
                    <a:pt x="153" y="1"/>
                    <a:pt x="137" y="1"/>
                    <a:pt x="104" y="17"/>
                  </a:cubicBezTo>
                  <a:cubicBezTo>
                    <a:pt x="50" y="34"/>
                    <a:pt x="1" y="104"/>
                    <a:pt x="17" y="153"/>
                  </a:cubicBezTo>
                  <a:cubicBezTo>
                    <a:pt x="29" y="181"/>
                    <a:pt x="70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174" y="174"/>
                    <a:pt x="190" y="174"/>
                    <a:pt x="207" y="153"/>
                  </a:cubicBezTo>
                  <a:cubicBezTo>
                    <a:pt x="240" y="120"/>
                    <a:pt x="256" y="87"/>
                    <a:pt x="256" y="50"/>
                  </a:cubicBezTo>
                  <a:cubicBezTo>
                    <a:pt x="240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4956800" y="2280425"/>
              <a:ext cx="6825" cy="5000"/>
            </a:xfrm>
            <a:custGeom>
              <a:avLst/>
              <a:gdLst/>
              <a:ahLst/>
              <a:cxnLst/>
              <a:rect l="l" t="t" r="r" b="b"/>
              <a:pathLst>
                <a:path w="273" h="200" extrusionOk="0">
                  <a:moveTo>
                    <a:pt x="179" y="1"/>
                  </a:moveTo>
                  <a:cubicBezTo>
                    <a:pt x="159" y="1"/>
                    <a:pt x="138" y="4"/>
                    <a:pt x="120" y="10"/>
                  </a:cubicBezTo>
                  <a:cubicBezTo>
                    <a:pt x="50" y="43"/>
                    <a:pt x="0" y="97"/>
                    <a:pt x="17" y="147"/>
                  </a:cubicBezTo>
                  <a:cubicBezTo>
                    <a:pt x="27" y="180"/>
                    <a:pt x="59" y="200"/>
                    <a:pt x="94" y="200"/>
                  </a:cubicBezTo>
                  <a:cubicBezTo>
                    <a:pt x="114" y="200"/>
                    <a:pt x="135" y="193"/>
                    <a:pt x="153" y="180"/>
                  </a:cubicBezTo>
                  <a:cubicBezTo>
                    <a:pt x="223" y="147"/>
                    <a:pt x="272" y="97"/>
                    <a:pt x="256" y="43"/>
                  </a:cubicBezTo>
                  <a:cubicBezTo>
                    <a:pt x="245" y="12"/>
                    <a:pt x="213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4940825" y="22819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0" y="0"/>
                  </a:moveTo>
                  <a:cubicBezTo>
                    <a:pt x="150" y="0"/>
                    <a:pt x="128" y="6"/>
                    <a:pt x="103" y="17"/>
                  </a:cubicBezTo>
                  <a:cubicBezTo>
                    <a:pt x="37" y="38"/>
                    <a:pt x="0" y="104"/>
                    <a:pt x="21" y="141"/>
                  </a:cubicBezTo>
                  <a:cubicBezTo>
                    <a:pt x="21" y="178"/>
                    <a:pt x="58" y="197"/>
                    <a:pt x="106" y="197"/>
                  </a:cubicBezTo>
                  <a:cubicBezTo>
                    <a:pt x="122" y="197"/>
                    <a:pt x="139" y="195"/>
                    <a:pt x="157" y="191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4938250" y="2326900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84" y="0"/>
                  </a:moveTo>
                  <a:cubicBezTo>
                    <a:pt x="175" y="0"/>
                    <a:pt x="166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0" y="143"/>
                  </a:cubicBezTo>
                  <a:cubicBezTo>
                    <a:pt x="13" y="177"/>
                    <a:pt x="44" y="196"/>
                    <a:pt x="83" y="196"/>
                  </a:cubicBezTo>
                  <a:cubicBezTo>
                    <a:pt x="106" y="196"/>
                    <a:pt x="131" y="189"/>
                    <a:pt x="157" y="176"/>
                  </a:cubicBezTo>
                  <a:cubicBezTo>
                    <a:pt x="173" y="176"/>
                    <a:pt x="190" y="159"/>
                    <a:pt x="206" y="143"/>
                  </a:cubicBezTo>
                  <a:cubicBezTo>
                    <a:pt x="227" y="126"/>
                    <a:pt x="243" y="73"/>
                    <a:pt x="243" y="40"/>
                  </a:cubicBezTo>
                  <a:cubicBezTo>
                    <a:pt x="231" y="16"/>
                    <a:pt x="208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4956275" y="2292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1" y="141"/>
                    <a:pt x="21" y="157"/>
                    <a:pt x="38" y="174"/>
                  </a:cubicBezTo>
                  <a:cubicBezTo>
                    <a:pt x="54" y="190"/>
                    <a:pt x="71" y="190"/>
                    <a:pt x="104" y="190"/>
                  </a:cubicBezTo>
                  <a:lnTo>
                    <a:pt x="157" y="190"/>
                  </a:lnTo>
                  <a:cubicBezTo>
                    <a:pt x="207" y="174"/>
                    <a:pt x="244" y="141"/>
                    <a:pt x="244" y="104"/>
                  </a:cubicBezTo>
                  <a:lnTo>
                    <a:pt x="244" y="87"/>
                  </a:ln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4757450" y="2548675"/>
              <a:ext cx="5600" cy="3000"/>
            </a:xfrm>
            <a:custGeom>
              <a:avLst/>
              <a:gdLst/>
              <a:ahLst/>
              <a:cxnLst/>
              <a:rect l="l" t="t" r="r" b="b"/>
              <a:pathLst>
                <a:path w="224" h="120" extrusionOk="0">
                  <a:moveTo>
                    <a:pt x="104" y="0"/>
                  </a:moveTo>
                  <a:cubicBezTo>
                    <a:pt x="87" y="17"/>
                    <a:pt x="54" y="33"/>
                    <a:pt x="17" y="49"/>
                  </a:cubicBezTo>
                  <a:cubicBezTo>
                    <a:pt x="17" y="66"/>
                    <a:pt x="1" y="66"/>
                    <a:pt x="1" y="87"/>
                  </a:cubicBezTo>
                  <a:cubicBezTo>
                    <a:pt x="71" y="103"/>
                    <a:pt x="141" y="120"/>
                    <a:pt x="207" y="120"/>
                  </a:cubicBezTo>
                  <a:cubicBezTo>
                    <a:pt x="207" y="120"/>
                    <a:pt x="223" y="87"/>
                    <a:pt x="223" y="66"/>
                  </a:cubicBezTo>
                  <a:cubicBezTo>
                    <a:pt x="223" y="49"/>
                    <a:pt x="207" y="33"/>
                    <a:pt x="190" y="17"/>
                  </a:cubicBezTo>
                  <a:cubicBezTo>
                    <a:pt x="174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4536250" y="227335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228" y="1"/>
                  </a:moveTo>
                  <a:cubicBezTo>
                    <a:pt x="174" y="1"/>
                    <a:pt x="141" y="17"/>
                    <a:pt x="87" y="17"/>
                  </a:cubicBezTo>
                  <a:lnTo>
                    <a:pt x="71" y="17"/>
                  </a:lnTo>
                  <a:cubicBezTo>
                    <a:pt x="38" y="34"/>
                    <a:pt x="21" y="50"/>
                    <a:pt x="21" y="87"/>
                  </a:cubicBezTo>
                  <a:cubicBezTo>
                    <a:pt x="1" y="120"/>
                    <a:pt x="1" y="137"/>
                    <a:pt x="21" y="153"/>
                  </a:cubicBezTo>
                  <a:cubicBezTo>
                    <a:pt x="38" y="174"/>
                    <a:pt x="54" y="190"/>
                    <a:pt x="87" y="190"/>
                  </a:cubicBezTo>
                  <a:cubicBezTo>
                    <a:pt x="104" y="190"/>
                    <a:pt x="124" y="174"/>
                    <a:pt x="157" y="174"/>
                  </a:cubicBezTo>
                  <a:lnTo>
                    <a:pt x="174" y="153"/>
                  </a:lnTo>
                  <a:cubicBezTo>
                    <a:pt x="207" y="137"/>
                    <a:pt x="228" y="104"/>
                    <a:pt x="244" y="87"/>
                  </a:cubicBezTo>
                  <a:cubicBezTo>
                    <a:pt x="244" y="50"/>
                    <a:pt x="244" y="17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4959375" y="2336950"/>
              <a:ext cx="5175" cy="3425"/>
            </a:xfrm>
            <a:custGeom>
              <a:avLst/>
              <a:gdLst/>
              <a:ahLst/>
              <a:cxnLst/>
              <a:rect l="l" t="t" r="r" b="b"/>
              <a:pathLst>
                <a:path w="207" h="137" extrusionOk="0">
                  <a:moveTo>
                    <a:pt x="153" y="1"/>
                  </a:moveTo>
                  <a:cubicBezTo>
                    <a:pt x="120" y="1"/>
                    <a:pt x="83" y="17"/>
                    <a:pt x="66" y="34"/>
                  </a:cubicBezTo>
                  <a:cubicBezTo>
                    <a:pt x="33" y="50"/>
                    <a:pt x="17" y="67"/>
                    <a:pt x="0" y="104"/>
                  </a:cubicBezTo>
                  <a:lnTo>
                    <a:pt x="0" y="137"/>
                  </a:lnTo>
                  <a:cubicBezTo>
                    <a:pt x="66" y="104"/>
                    <a:pt x="136" y="67"/>
                    <a:pt x="206" y="17"/>
                  </a:cubicBezTo>
                  <a:cubicBezTo>
                    <a:pt x="206" y="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4951650" y="2314575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69" y="1"/>
                  </a:moveTo>
                  <a:cubicBezTo>
                    <a:pt x="136" y="1"/>
                    <a:pt x="103" y="1"/>
                    <a:pt x="83" y="17"/>
                  </a:cubicBezTo>
                  <a:cubicBezTo>
                    <a:pt x="50" y="34"/>
                    <a:pt x="33" y="71"/>
                    <a:pt x="17" y="87"/>
                  </a:cubicBezTo>
                  <a:cubicBezTo>
                    <a:pt x="0" y="153"/>
                    <a:pt x="33" y="191"/>
                    <a:pt x="103" y="191"/>
                  </a:cubicBezTo>
                  <a:cubicBezTo>
                    <a:pt x="120" y="191"/>
                    <a:pt x="136" y="191"/>
                    <a:pt x="153" y="174"/>
                  </a:cubicBezTo>
                  <a:cubicBezTo>
                    <a:pt x="206" y="153"/>
                    <a:pt x="239" y="120"/>
                    <a:pt x="256" y="87"/>
                  </a:cubicBezTo>
                  <a:cubicBezTo>
                    <a:pt x="272" y="34"/>
                    <a:pt x="23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4943400" y="23382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24" y="17"/>
                    <a:pt x="87" y="17"/>
                  </a:cubicBezTo>
                  <a:cubicBezTo>
                    <a:pt x="54" y="33"/>
                    <a:pt x="37" y="70"/>
                    <a:pt x="21" y="103"/>
                  </a:cubicBezTo>
                  <a:cubicBezTo>
                    <a:pt x="0" y="157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3"/>
                    <a:pt x="173" y="173"/>
                    <a:pt x="190" y="173"/>
                  </a:cubicBezTo>
                  <a:cubicBezTo>
                    <a:pt x="206" y="157"/>
                    <a:pt x="244" y="120"/>
                    <a:pt x="244" y="103"/>
                  </a:cubicBezTo>
                  <a:cubicBezTo>
                    <a:pt x="260" y="70"/>
                    <a:pt x="260" y="54"/>
                    <a:pt x="244" y="33"/>
                  </a:cubicBezTo>
                  <a:cubicBezTo>
                    <a:pt x="227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4953300" y="23253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20" y="1"/>
                  </a:moveTo>
                  <a:cubicBezTo>
                    <a:pt x="87" y="1"/>
                    <a:pt x="70" y="17"/>
                    <a:pt x="37" y="54"/>
                  </a:cubicBezTo>
                  <a:cubicBezTo>
                    <a:pt x="17" y="71"/>
                    <a:pt x="0" y="104"/>
                    <a:pt x="0" y="120"/>
                  </a:cubicBezTo>
                  <a:cubicBezTo>
                    <a:pt x="0" y="137"/>
                    <a:pt x="17" y="174"/>
                    <a:pt x="37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40" y="190"/>
                    <a:pt x="140" y="174"/>
                  </a:cubicBezTo>
                  <a:cubicBezTo>
                    <a:pt x="173" y="174"/>
                    <a:pt x="190" y="157"/>
                    <a:pt x="206" y="137"/>
                  </a:cubicBezTo>
                  <a:cubicBezTo>
                    <a:pt x="243" y="104"/>
                    <a:pt x="260" y="34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4933075" y="23048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72" y="0"/>
                  </a:moveTo>
                  <a:cubicBezTo>
                    <a:pt x="152" y="0"/>
                    <a:pt x="131" y="4"/>
                    <a:pt x="104" y="13"/>
                  </a:cubicBezTo>
                  <a:cubicBezTo>
                    <a:pt x="55" y="29"/>
                    <a:pt x="22" y="66"/>
                    <a:pt x="22" y="99"/>
                  </a:cubicBezTo>
                  <a:cubicBezTo>
                    <a:pt x="22" y="116"/>
                    <a:pt x="1" y="132"/>
                    <a:pt x="22" y="153"/>
                  </a:cubicBezTo>
                  <a:cubicBezTo>
                    <a:pt x="34" y="177"/>
                    <a:pt x="63" y="192"/>
                    <a:pt x="106" y="192"/>
                  </a:cubicBezTo>
                  <a:cubicBezTo>
                    <a:pt x="122" y="192"/>
                    <a:pt x="139" y="190"/>
                    <a:pt x="158" y="186"/>
                  </a:cubicBezTo>
                  <a:cubicBezTo>
                    <a:pt x="228" y="153"/>
                    <a:pt x="261" y="99"/>
                    <a:pt x="244" y="50"/>
                  </a:cubicBezTo>
                  <a:cubicBezTo>
                    <a:pt x="244" y="29"/>
                    <a:pt x="244" y="13"/>
                    <a:pt x="228" y="13"/>
                  </a:cubicBezTo>
                  <a:cubicBezTo>
                    <a:pt x="209" y="4"/>
                    <a:pt x="192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4943400" y="2292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40" y="0"/>
                  </a:moveTo>
                  <a:cubicBezTo>
                    <a:pt x="103" y="17"/>
                    <a:pt x="70" y="37"/>
                    <a:pt x="54" y="54"/>
                  </a:cubicBezTo>
                  <a:cubicBezTo>
                    <a:pt x="0" y="103"/>
                    <a:pt x="0" y="157"/>
                    <a:pt x="37" y="190"/>
                  </a:cubicBezTo>
                  <a:cubicBezTo>
                    <a:pt x="54" y="198"/>
                    <a:pt x="66" y="202"/>
                    <a:pt x="79" y="202"/>
                  </a:cubicBezTo>
                  <a:cubicBezTo>
                    <a:pt x="92" y="202"/>
                    <a:pt x="105" y="198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73"/>
                    <a:pt x="206" y="157"/>
                  </a:cubicBezTo>
                  <a:cubicBezTo>
                    <a:pt x="244" y="120"/>
                    <a:pt x="244" y="103"/>
                    <a:pt x="260" y="70"/>
                  </a:cubicBezTo>
                  <a:cubicBezTo>
                    <a:pt x="260" y="54"/>
                    <a:pt x="244" y="37"/>
                    <a:pt x="227" y="17"/>
                  </a:cubicBezTo>
                  <a:cubicBezTo>
                    <a:pt x="206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4866100" y="2397450"/>
              <a:ext cx="6100" cy="5200"/>
            </a:xfrm>
            <a:custGeom>
              <a:avLst/>
              <a:gdLst/>
              <a:ahLst/>
              <a:cxnLst/>
              <a:rect l="l" t="t" r="r" b="b"/>
              <a:pathLst>
                <a:path w="244" h="208" extrusionOk="0">
                  <a:moveTo>
                    <a:pt x="157" y="1"/>
                  </a:moveTo>
                  <a:cubicBezTo>
                    <a:pt x="140" y="1"/>
                    <a:pt x="124" y="17"/>
                    <a:pt x="103" y="17"/>
                  </a:cubicBezTo>
                  <a:cubicBezTo>
                    <a:pt x="37" y="54"/>
                    <a:pt x="0" y="104"/>
                    <a:pt x="0" y="157"/>
                  </a:cubicBezTo>
                  <a:cubicBezTo>
                    <a:pt x="13" y="189"/>
                    <a:pt x="46" y="208"/>
                    <a:pt x="86" y="208"/>
                  </a:cubicBezTo>
                  <a:cubicBezTo>
                    <a:pt x="108" y="208"/>
                    <a:pt x="132" y="202"/>
                    <a:pt x="157" y="190"/>
                  </a:cubicBezTo>
                  <a:cubicBezTo>
                    <a:pt x="173" y="190"/>
                    <a:pt x="190" y="174"/>
                    <a:pt x="190" y="157"/>
                  </a:cubicBezTo>
                  <a:cubicBezTo>
                    <a:pt x="227" y="120"/>
                    <a:pt x="243" y="87"/>
                    <a:pt x="243" y="54"/>
                  </a:cubicBezTo>
                  <a:cubicBezTo>
                    <a:pt x="227" y="17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4866600" y="238482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7" y="0"/>
                  </a:moveTo>
                  <a:cubicBezTo>
                    <a:pt x="120" y="0"/>
                    <a:pt x="102" y="3"/>
                    <a:pt x="83" y="7"/>
                  </a:cubicBezTo>
                  <a:cubicBezTo>
                    <a:pt x="50" y="23"/>
                    <a:pt x="17" y="60"/>
                    <a:pt x="17" y="93"/>
                  </a:cubicBezTo>
                  <a:cubicBezTo>
                    <a:pt x="1" y="110"/>
                    <a:pt x="1" y="126"/>
                    <a:pt x="1" y="147"/>
                  </a:cubicBezTo>
                  <a:cubicBezTo>
                    <a:pt x="1" y="164"/>
                    <a:pt x="17" y="180"/>
                    <a:pt x="34" y="197"/>
                  </a:cubicBezTo>
                  <a:cubicBezTo>
                    <a:pt x="67" y="197"/>
                    <a:pt x="104" y="197"/>
                    <a:pt x="137" y="180"/>
                  </a:cubicBezTo>
                  <a:cubicBezTo>
                    <a:pt x="207" y="164"/>
                    <a:pt x="240" y="93"/>
                    <a:pt x="240" y="44"/>
                  </a:cubicBezTo>
                  <a:cubicBezTo>
                    <a:pt x="228" y="17"/>
                    <a:pt x="186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4907825" y="2326125"/>
              <a:ext cx="6000" cy="5175"/>
            </a:xfrm>
            <a:custGeom>
              <a:avLst/>
              <a:gdLst/>
              <a:ahLst/>
              <a:cxnLst/>
              <a:rect l="l" t="t" r="r" b="b"/>
              <a:pathLst>
                <a:path w="240" h="207" extrusionOk="0">
                  <a:moveTo>
                    <a:pt x="153" y="1"/>
                  </a:moveTo>
                  <a:cubicBezTo>
                    <a:pt x="120" y="1"/>
                    <a:pt x="83" y="21"/>
                    <a:pt x="67" y="38"/>
                  </a:cubicBezTo>
                  <a:cubicBezTo>
                    <a:pt x="34" y="54"/>
                    <a:pt x="17" y="71"/>
                    <a:pt x="1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17" y="190"/>
                    <a:pt x="50" y="207"/>
                    <a:pt x="83" y="207"/>
                  </a:cubicBezTo>
                  <a:cubicBezTo>
                    <a:pt x="104" y="207"/>
                    <a:pt x="120" y="190"/>
                    <a:pt x="137" y="190"/>
                  </a:cubicBezTo>
                  <a:cubicBezTo>
                    <a:pt x="153" y="190"/>
                    <a:pt x="153" y="174"/>
                    <a:pt x="170" y="174"/>
                  </a:cubicBezTo>
                  <a:cubicBezTo>
                    <a:pt x="207" y="157"/>
                    <a:pt x="223" y="124"/>
                    <a:pt x="223" y="104"/>
                  </a:cubicBezTo>
                  <a:cubicBezTo>
                    <a:pt x="240" y="54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4756625" y="2490625"/>
              <a:ext cx="6425" cy="5075"/>
            </a:xfrm>
            <a:custGeom>
              <a:avLst/>
              <a:gdLst/>
              <a:ahLst/>
              <a:cxnLst/>
              <a:rect l="l" t="t" r="r" b="b"/>
              <a:pathLst>
                <a:path w="257" h="203" extrusionOk="0">
                  <a:moveTo>
                    <a:pt x="137" y="1"/>
                  </a:moveTo>
                  <a:cubicBezTo>
                    <a:pt x="104" y="17"/>
                    <a:pt x="71" y="38"/>
                    <a:pt x="50" y="54"/>
                  </a:cubicBezTo>
                  <a:cubicBezTo>
                    <a:pt x="1" y="104"/>
                    <a:pt x="1" y="157"/>
                    <a:pt x="34" y="190"/>
                  </a:cubicBezTo>
                  <a:cubicBezTo>
                    <a:pt x="52" y="199"/>
                    <a:pt x="65" y="203"/>
                    <a:pt x="78" y="203"/>
                  </a:cubicBezTo>
                  <a:cubicBezTo>
                    <a:pt x="91" y="203"/>
                    <a:pt x="104" y="199"/>
                    <a:pt x="120" y="190"/>
                  </a:cubicBezTo>
                  <a:lnTo>
                    <a:pt x="153" y="190"/>
                  </a:lnTo>
                  <a:cubicBezTo>
                    <a:pt x="174" y="174"/>
                    <a:pt x="190" y="174"/>
                    <a:pt x="207" y="157"/>
                  </a:cubicBezTo>
                  <a:cubicBezTo>
                    <a:pt x="256" y="104"/>
                    <a:pt x="256" y="54"/>
                    <a:pt x="223" y="17"/>
                  </a:cubicBezTo>
                  <a:cubicBezTo>
                    <a:pt x="190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4790525" y="2500950"/>
              <a:ext cx="6950" cy="4750"/>
            </a:xfrm>
            <a:custGeom>
              <a:avLst/>
              <a:gdLst/>
              <a:ahLst/>
              <a:cxnLst/>
              <a:rect l="l" t="t" r="r" b="b"/>
              <a:pathLst>
                <a:path w="278" h="190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74" y="190"/>
                  </a:lnTo>
                  <a:cubicBezTo>
                    <a:pt x="174" y="173"/>
                    <a:pt x="191" y="173"/>
                    <a:pt x="191" y="173"/>
                  </a:cubicBezTo>
                  <a:cubicBezTo>
                    <a:pt x="224" y="157"/>
                    <a:pt x="240" y="120"/>
                    <a:pt x="261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4502750" y="2331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21" y="71"/>
                    <a:pt x="21" y="104"/>
                  </a:cubicBezTo>
                  <a:cubicBezTo>
                    <a:pt x="1" y="141"/>
                    <a:pt x="1" y="157"/>
                    <a:pt x="38" y="190"/>
                  </a:cubicBezTo>
                  <a:cubicBezTo>
                    <a:pt x="54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lnTo>
                    <a:pt x="244" y="87"/>
                  </a:lnTo>
                  <a:cubicBezTo>
                    <a:pt x="261" y="38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4920725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1"/>
                  </a:moveTo>
                  <a:cubicBezTo>
                    <a:pt x="103" y="17"/>
                    <a:pt x="66" y="38"/>
                    <a:pt x="50" y="54"/>
                  </a:cubicBezTo>
                  <a:cubicBezTo>
                    <a:pt x="0" y="104"/>
                    <a:pt x="0" y="158"/>
                    <a:pt x="50" y="191"/>
                  </a:cubicBezTo>
                  <a:cubicBezTo>
                    <a:pt x="58" y="199"/>
                    <a:pt x="71" y="203"/>
                    <a:pt x="85" y="203"/>
                  </a:cubicBezTo>
                  <a:cubicBezTo>
                    <a:pt x="98" y="203"/>
                    <a:pt x="112" y="199"/>
                    <a:pt x="120" y="191"/>
                  </a:cubicBezTo>
                  <a:lnTo>
                    <a:pt x="153" y="191"/>
                  </a:lnTo>
                  <a:cubicBezTo>
                    <a:pt x="169" y="174"/>
                    <a:pt x="186" y="158"/>
                    <a:pt x="206" y="158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8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4538425" y="228520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8" y="1"/>
                  </a:moveTo>
                  <a:cubicBezTo>
                    <a:pt x="136" y="1"/>
                    <a:pt x="90" y="18"/>
                    <a:pt x="54" y="42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70" y="195"/>
                    <a:pt x="87" y="195"/>
                    <a:pt x="120" y="195"/>
                  </a:cubicBezTo>
                  <a:cubicBezTo>
                    <a:pt x="141" y="195"/>
                    <a:pt x="141" y="178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60" y="92"/>
                    <a:pt x="260" y="42"/>
                    <a:pt x="223" y="9"/>
                  </a:cubicBezTo>
                  <a:cubicBezTo>
                    <a:pt x="209" y="3"/>
                    <a:pt x="194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4465450" y="2342100"/>
              <a:ext cx="6000" cy="4675"/>
            </a:xfrm>
            <a:custGeom>
              <a:avLst/>
              <a:gdLst/>
              <a:ahLst/>
              <a:cxnLst/>
              <a:rect l="l" t="t" r="r" b="b"/>
              <a:pathLst>
                <a:path w="240" h="187" extrusionOk="0">
                  <a:moveTo>
                    <a:pt x="153" y="1"/>
                  </a:moveTo>
                  <a:cubicBezTo>
                    <a:pt x="120" y="1"/>
                    <a:pt x="87" y="17"/>
                    <a:pt x="5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33" y="137"/>
                    <a:pt x="87" y="170"/>
                    <a:pt x="120" y="186"/>
                  </a:cubicBezTo>
                  <a:lnTo>
                    <a:pt x="136" y="186"/>
                  </a:lnTo>
                  <a:cubicBezTo>
                    <a:pt x="153" y="186"/>
                    <a:pt x="153" y="186"/>
                    <a:pt x="174" y="170"/>
                  </a:cubicBezTo>
                  <a:cubicBezTo>
                    <a:pt x="190" y="153"/>
                    <a:pt x="223" y="137"/>
                    <a:pt x="223" y="104"/>
                  </a:cubicBezTo>
                  <a:cubicBezTo>
                    <a:pt x="239" y="50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4925875" y="2325725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17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69" y="173"/>
                    <a:pt x="169" y="173"/>
                    <a:pt x="186" y="173"/>
                  </a:cubicBezTo>
                  <a:cubicBezTo>
                    <a:pt x="207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0"/>
                    <a:pt x="18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4467200" y="2332200"/>
              <a:ext cx="425" cy="850"/>
            </a:xfrm>
            <a:custGeom>
              <a:avLst/>
              <a:gdLst/>
              <a:ahLst/>
              <a:cxnLst/>
              <a:rect l="l" t="t" r="r" b="b"/>
              <a:pathLst>
                <a:path w="17" h="34" extrusionOk="0">
                  <a:moveTo>
                    <a:pt x="0" y="34"/>
                  </a:moveTo>
                  <a:cubicBezTo>
                    <a:pt x="0" y="34"/>
                    <a:pt x="17" y="17"/>
                    <a:pt x="17" y="1"/>
                  </a:cubicBezTo>
                  <a:lnTo>
                    <a:pt x="17" y="1"/>
                  </a:lnTo>
                  <a:cubicBezTo>
                    <a:pt x="17" y="17"/>
                    <a:pt x="0" y="34"/>
                    <a:pt x="0" y="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4522950" y="22845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1" y="17"/>
                    <a:pt x="88" y="37"/>
                  </a:cubicBezTo>
                  <a:cubicBezTo>
                    <a:pt x="55" y="54"/>
                    <a:pt x="38" y="70"/>
                    <a:pt x="38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1" y="206"/>
                    <a:pt x="141" y="190"/>
                    <a:pt x="174" y="190"/>
                  </a:cubicBezTo>
                  <a:lnTo>
                    <a:pt x="191" y="173"/>
                  </a:lnTo>
                  <a:cubicBezTo>
                    <a:pt x="224" y="157"/>
                    <a:pt x="244" y="120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4928450" y="228005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55" y="1"/>
                  </a:moveTo>
                  <a:cubicBezTo>
                    <a:pt x="139" y="1"/>
                    <a:pt x="122" y="3"/>
                    <a:pt x="104" y="9"/>
                  </a:cubicBezTo>
                  <a:cubicBezTo>
                    <a:pt x="66" y="25"/>
                    <a:pt x="33" y="58"/>
                    <a:pt x="17" y="75"/>
                  </a:cubicBezTo>
                  <a:cubicBezTo>
                    <a:pt x="17" y="112"/>
                    <a:pt x="0" y="129"/>
                    <a:pt x="17" y="145"/>
                  </a:cubicBezTo>
                  <a:cubicBezTo>
                    <a:pt x="17" y="162"/>
                    <a:pt x="33" y="178"/>
                    <a:pt x="50" y="195"/>
                  </a:cubicBezTo>
                  <a:cubicBezTo>
                    <a:pt x="83" y="195"/>
                    <a:pt x="120" y="195"/>
                    <a:pt x="153" y="178"/>
                  </a:cubicBezTo>
                  <a:cubicBezTo>
                    <a:pt x="223" y="162"/>
                    <a:pt x="256" y="91"/>
                    <a:pt x="240" y="42"/>
                  </a:cubicBezTo>
                  <a:cubicBezTo>
                    <a:pt x="228" y="18"/>
                    <a:pt x="196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4927925" y="2292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4" y="1"/>
                  </a:moveTo>
                  <a:cubicBezTo>
                    <a:pt x="157" y="1"/>
                    <a:pt x="141" y="21"/>
                    <a:pt x="104" y="21"/>
                  </a:cubicBezTo>
                  <a:cubicBezTo>
                    <a:pt x="54" y="54"/>
                    <a:pt x="1" y="104"/>
                    <a:pt x="21" y="157"/>
                  </a:cubicBezTo>
                  <a:cubicBezTo>
                    <a:pt x="32" y="189"/>
                    <a:pt x="62" y="200"/>
                    <a:pt x="97" y="200"/>
                  </a:cubicBezTo>
                  <a:cubicBezTo>
                    <a:pt x="117" y="200"/>
                    <a:pt x="138" y="196"/>
                    <a:pt x="157" y="190"/>
                  </a:cubicBezTo>
                  <a:cubicBezTo>
                    <a:pt x="174" y="174"/>
                    <a:pt x="190" y="174"/>
                    <a:pt x="207" y="157"/>
                  </a:cubicBezTo>
                  <a:cubicBezTo>
                    <a:pt x="244" y="124"/>
                    <a:pt x="261" y="87"/>
                    <a:pt x="261" y="54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4846000" y="23154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66" y="38"/>
                    <a:pt x="33" y="54"/>
                    <a:pt x="17" y="87"/>
                  </a:cubicBezTo>
                  <a:cubicBezTo>
                    <a:pt x="0" y="104"/>
                    <a:pt x="0" y="141"/>
                    <a:pt x="0" y="158"/>
                  </a:cubicBezTo>
                  <a:cubicBezTo>
                    <a:pt x="17" y="174"/>
                    <a:pt x="33" y="191"/>
                    <a:pt x="50" y="191"/>
                  </a:cubicBezTo>
                  <a:cubicBezTo>
                    <a:pt x="58" y="199"/>
                    <a:pt x="75" y="203"/>
                    <a:pt x="95" y="203"/>
                  </a:cubicBezTo>
                  <a:cubicBezTo>
                    <a:pt x="115" y="203"/>
                    <a:pt x="136" y="199"/>
                    <a:pt x="153" y="191"/>
                  </a:cubicBezTo>
                  <a:cubicBezTo>
                    <a:pt x="206" y="158"/>
                    <a:pt x="256" y="104"/>
                    <a:pt x="239" y="54"/>
                  </a:cubicBezTo>
                  <a:cubicBezTo>
                    <a:pt x="228" y="20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4775500" y="23528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5"/>
                    <a:pt x="17" y="154"/>
                  </a:cubicBezTo>
                  <a:cubicBezTo>
                    <a:pt x="30" y="189"/>
                    <a:pt x="62" y="201"/>
                    <a:pt x="97" y="201"/>
                  </a:cubicBezTo>
                  <a:cubicBezTo>
                    <a:pt x="117" y="201"/>
                    <a:pt x="138" y="197"/>
                    <a:pt x="157" y="191"/>
                  </a:cubicBezTo>
                  <a:cubicBezTo>
                    <a:pt x="223" y="154"/>
                    <a:pt x="276" y="105"/>
                    <a:pt x="260" y="51"/>
                  </a:cubicBezTo>
                  <a:cubicBezTo>
                    <a:pt x="249" y="19"/>
                    <a:pt x="216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4765600" y="2271375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76" y="0"/>
                  </a:moveTo>
                  <a:cubicBezTo>
                    <a:pt x="153" y="0"/>
                    <a:pt x="128" y="4"/>
                    <a:pt x="103" y="10"/>
                  </a:cubicBezTo>
                  <a:cubicBezTo>
                    <a:pt x="54" y="47"/>
                    <a:pt x="0" y="96"/>
                    <a:pt x="21" y="150"/>
                  </a:cubicBezTo>
                  <a:cubicBezTo>
                    <a:pt x="32" y="182"/>
                    <a:pt x="63" y="200"/>
                    <a:pt x="98" y="200"/>
                  </a:cubicBezTo>
                  <a:cubicBezTo>
                    <a:pt x="117" y="200"/>
                    <a:pt x="138" y="195"/>
                    <a:pt x="157" y="183"/>
                  </a:cubicBezTo>
                  <a:cubicBezTo>
                    <a:pt x="227" y="150"/>
                    <a:pt x="260" y="96"/>
                    <a:pt x="260" y="47"/>
                  </a:cubicBezTo>
                  <a:cubicBezTo>
                    <a:pt x="249" y="12"/>
                    <a:pt x="21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4755275" y="2283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1"/>
                  </a:moveTo>
                  <a:cubicBezTo>
                    <a:pt x="140" y="1"/>
                    <a:pt x="123" y="3"/>
                    <a:pt x="104" y="7"/>
                  </a:cubicBezTo>
                  <a:cubicBezTo>
                    <a:pt x="38" y="40"/>
                    <a:pt x="1" y="110"/>
                    <a:pt x="22" y="143"/>
                  </a:cubicBezTo>
                  <a:cubicBezTo>
                    <a:pt x="22" y="178"/>
                    <a:pt x="50" y="197"/>
                    <a:pt x="88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228" y="160"/>
                    <a:pt x="261" y="94"/>
                    <a:pt x="244" y="40"/>
                  </a:cubicBezTo>
                  <a:cubicBezTo>
                    <a:pt x="232" y="16"/>
                    <a:pt x="200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4763025" y="2305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57" y="1"/>
                  </a:moveTo>
                  <a:cubicBezTo>
                    <a:pt x="124" y="1"/>
                    <a:pt x="87" y="17"/>
                    <a:pt x="70" y="38"/>
                  </a:cubicBezTo>
                  <a:cubicBezTo>
                    <a:pt x="37" y="54"/>
                    <a:pt x="21" y="87"/>
                    <a:pt x="0" y="104"/>
                  </a:cubicBezTo>
                  <a:cubicBezTo>
                    <a:pt x="0" y="141"/>
                    <a:pt x="0" y="157"/>
                    <a:pt x="21" y="174"/>
                  </a:cubicBezTo>
                  <a:cubicBezTo>
                    <a:pt x="21" y="190"/>
                    <a:pt x="54" y="207"/>
                    <a:pt x="87" y="207"/>
                  </a:cubicBezTo>
                  <a:cubicBezTo>
                    <a:pt x="103" y="207"/>
                    <a:pt x="124" y="190"/>
                    <a:pt x="140" y="190"/>
                  </a:cubicBezTo>
                  <a:cubicBezTo>
                    <a:pt x="157" y="190"/>
                    <a:pt x="157" y="174"/>
                    <a:pt x="173" y="174"/>
                  </a:cubicBezTo>
                  <a:cubicBezTo>
                    <a:pt x="206" y="157"/>
                    <a:pt x="227" y="120"/>
                    <a:pt x="227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4747550" y="2306375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63" y="1"/>
                  </a:moveTo>
                  <a:cubicBezTo>
                    <a:pt x="145" y="1"/>
                    <a:pt x="126" y="6"/>
                    <a:pt x="104" y="20"/>
                  </a:cubicBezTo>
                  <a:cubicBezTo>
                    <a:pt x="54" y="36"/>
                    <a:pt x="21" y="69"/>
                    <a:pt x="21" y="106"/>
                  </a:cubicBezTo>
                  <a:cubicBezTo>
                    <a:pt x="1" y="123"/>
                    <a:pt x="1" y="139"/>
                    <a:pt x="21" y="139"/>
                  </a:cubicBezTo>
                  <a:cubicBezTo>
                    <a:pt x="21" y="173"/>
                    <a:pt x="48" y="192"/>
                    <a:pt x="85" y="192"/>
                  </a:cubicBezTo>
                  <a:cubicBezTo>
                    <a:pt x="107" y="192"/>
                    <a:pt x="132" y="186"/>
                    <a:pt x="157" y="172"/>
                  </a:cubicBezTo>
                  <a:cubicBezTo>
                    <a:pt x="228" y="156"/>
                    <a:pt x="260" y="90"/>
                    <a:pt x="244" y="53"/>
                  </a:cubicBezTo>
                  <a:cubicBezTo>
                    <a:pt x="244" y="36"/>
                    <a:pt x="228" y="20"/>
                    <a:pt x="228" y="20"/>
                  </a:cubicBezTo>
                  <a:cubicBezTo>
                    <a:pt x="206" y="10"/>
                    <a:pt x="186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4748900" y="2316350"/>
              <a:ext cx="6400" cy="4725"/>
            </a:xfrm>
            <a:custGeom>
              <a:avLst/>
              <a:gdLst/>
              <a:ahLst/>
              <a:cxnLst/>
              <a:rect l="l" t="t" r="r" b="b"/>
              <a:pathLst>
                <a:path w="256" h="189" extrusionOk="0">
                  <a:moveTo>
                    <a:pt x="153" y="0"/>
                  </a:moveTo>
                  <a:cubicBezTo>
                    <a:pt x="153" y="0"/>
                    <a:pt x="120" y="0"/>
                    <a:pt x="103" y="16"/>
                  </a:cubicBezTo>
                  <a:cubicBezTo>
                    <a:pt x="50" y="33"/>
                    <a:pt x="0" y="103"/>
                    <a:pt x="17" y="136"/>
                  </a:cubicBezTo>
                  <a:cubicBezTo>
                    <a:pt x="28" y="168"/>
                    <a:pt x="61" y="188"/>
                    <a:pt x="96" y="188"/>
                  </a:cubicBezTo>
                  <a:cubicBezTo>
                    <a:pt x="115" y="188"/>
                    <a:pt x="135" y="182"/>
                    <a:pt x="153" y="169"/>
                  </a:cubicBezTo>
                  <a:cubicBezTo>
                    <a:pt x="174" y="169"/>
                    <a:pt x="190" y="153"/>
                    <a:pt x="206" y="153"/>
                  </a:cubicBezTo>
                  <a:cubicBezTo>
                    <a:pt x="239" y="120"/>
                    <a:pt x="256" y="82"/>
                    <a:pt x="256" y="49"/>
                  </a:cubicBezTo>
                  <a:cubicBezTo>
                    <a:pt x="239" y="16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4631175" y="23996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5" y="50"/>
                    <a:pt x="17" y="70"/>
                    <a:pt x="17" y="103"/>
                  </a:cubicBezTo>
                  <a:cubicBezTo>
                    <a:pt x="1" y="153"/>
                    <a:pt x="38" y="190"/>
                    <a:pt x="88" y="190"/>
                  </a:cubicBezTo>
                  <a:cubicBezTo>
                    <a:pt x="121" y="190"/>
                    <a:pt x="141" y="190"/>
                    <a:pt x="158" y="173"/>
                  </a:cubicBezTo>
                  <a:lnTo>
                    <a:pt x="191" y="173"/>
                  </a:lnTo>
                  <a:cubicBezTo>
                    <a:pt x="207" y="136"/>
                    <a:pt x="244" y="120"/>
                    <a:pt x="244" y="87"/>
                  </a:cubicBezTo>
                  <a:cubicBezTo>
                    <a:pt x="261" y="33"/>
                    <a:pt x="22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4752300" y="23283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0"/>
                  </a:moveTo>
                  <a:cubicBezTo>
                    <a:pt x="157" y="0"/>
                    <a:pt x="141" y="17"/>
                    <a:pt x="120" y="17"/>
                  </a:cubicBezTo>
                  <a:cubicBezTo>
                    <a:pt x="54" y="54"/>
                    <a:pt x="0" y="103"/>
                    <a:pt x="17" y="157"/>
                  </a:cubicBezTo>
                  <a:cubicBezTo>
                    <a:pt x="30" y="189"/>
                    <a:pt x="62" y="207"/>
                    <a:pt x="102" y="207"/>
                  </a:cubicBezTo>
                  <a:cubicBezTo>
                    <a:pt x="124" y="207"/>
                    <a:pt x="149" y="202"/>
                    <a:pt x="174" y="190"/>
                  </a:cubicBezTo>
                  <a:cubicBezTo>
                    <a:pt x="190" y="173"/>
                    <a:pt x="207" y="173"/>
                    <a:pt x="207" y="157"/>
                  </a:cubicBezTo>
                  <a:cubicBezTo>
                    <a:pt x="244" y="120"/>
                    <a:pt x="260" y="87"/>
                    <a:pt x="260" y="54"/>
                  </a:cubicBezTo>
                  <a:cubicBezTo>
                    <a:pt x="24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4763525" y="2351050"/>
              <a:ext cx="6425" cy="4800"/>
            </a:xfrm>
            <a:custGeom>
              <a:avLst/>
              <a:gdLst/>
              <a:ahLst/>
              <a:cxnLst/>
              <a:rect l="l" t="t" r="r" b="b"/>
              <a:pathLst>
                <a:path w="257" h="192" extrusionOk="0">
                  <a:moveTo>
                    <a:pt x="154" y="1"/>
                  </a:moveTo>
                  <a:cubicBezTo>
                    <a:pt x="132" y="1"/>
                    <a:pt x="108" y="6"/>
                    <a:pt x="83" y="18"/>
                  </a:cubicBezTo>
                  <a:cubicBezTo>
                    <a:pt x="50" y="18"/>
                    <a:pt x="34" y="55"/>
                    <a:pt x="17" y="88"/>
                  </a:cubicBezTo>
                  <a:cubicBezTo>
                    <a:pt x="1" y="104"/>
                    <a:pt x="1" y="121"/>
                    <a:pt x="1" y="137"/>
                  </a:cubicBezTo>
                  <a:cubicBezTo>
                    <a:pt x="1" y="175"/>
                    <a:pt x="17" y="175"/>
                    <a:pt x="50" y="191"/>
                  </a:cubicBezTo>
                  <a:cubicBezTo>
                    <a:pt x="67" y="191"/>
                    <a:pt x="104" y="191"/>
                    <a:pt x="137" y="175"/>
                  </a:cubicBezTo>
                  <a:cubicBezTo>
                    <a:pt x="207" y="158"/>
                    <a:pt x="256" y="88"/>
                    <a:pt x="240" y="55"/>
                  </a:cubicBezTo>
                  <a:cubicBezTo>
                    <a:pt x="229" y="20"/>
                    <a:pt x="196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4763025" y="23638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93" y="0"/>
                  </a:moveTo>
                  <a:cubicBezTo>
                    <a:pt x="182" y="0"/>
                    <a:pt x="170" y="2"/>
                    <a:pt x="157" y="7"/>
                  </a:cubicBezTo>
                  <a:lnTo>
                    <a:pt x="103" y="7"/>
                  </a:lnTo>
                  <a:cubicBezTo>
                    <a:pt x="37" y="40"/>
                    <a:pt x="0" y="93"/>
                    <a:pt x="21" y="143"/>
                  </a:cubicBezTo>
                  <a:cubicBezTo>
                    <a:pt x="21" y="178"/>
                    <a:pt x="49" y="197"/>
                    <a:pt x="88" y="197"/>
                  </a:cubicBezTo>
                  <a:cubicBezTo>
                    <a:pt x="108" y="197"/>
                    <a:pt x="132" y="191"/>
                    <a:pt x="157" y="180"/>
                  </a:cubicBezTo>
                  <a:cubicBezTo>
                    <a:pt x="173" y="180"/>
                    <a:pt x="190" y="163"/>
                    <a:pt x="206" y="143"/>
                  </a:cubicBezTo>
                  <a:cubicBezTo>
                    <a:pt x="243" y="126"/>
                    <a:pt x="260" y="77"/>
                    <a:pt x="243" y="40"/>
                  </a:cubicBezTo>
                  <a:cubicBezTo>
                    <a:pt x="243" y="16"/>
                    <a:pt x="22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4773325" y="23386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54"/>
                    <a:pt x="38" y="71"/>
                    <a:pt x="21" y="104"/>
                  </a:cubicBezTo>
                  <a:cubicBezTo>
                    <a:pt x="0" y="157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lnTo>
                    <a:pt x="190" y="174"/>
                  </a:lnTo>
                  <a:cubicBezTo>
                    <a:pt x="207" y="141"/>
                    <a:pt x="244" y="120"/>
                    <a:pt x="244" y="87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4766100" y="231582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21"/>
                    <a:pt x="83" y="37"/>
                  </a:cubicBezTo>
                  <a:cubicBezTo>
                    <a:pt x="50" y="54"/>
                    <a:pt x="34" y="87"/>
                    <a:pt x="17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207"/>
                    <a:pt x="153" y="190"/>
                  </a:cubicBezTo>
                  <a:cubicBezTo>
                    <a:pt x="207" y="174"/>
                    <a:pt x="240" y="141"/>
                    <a:pt x="240" y="103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4767750" y="23268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6" y="0"/>
                  </a:moveTo>
                  <a:cubicBezTo>
                    <a:pt x="145" y="0"/>
                    <a:pt x="133" y="2"/>
                    <a:pt x="120" y="8"/>
                  </a:cubicBezTo>
                  <a:cubicBezTo>
                    <a:pt x="87" y="8"/>
                    <a:pt x="71" y="24"/>
                    <a:pt x="38" y="41"/>
                  </a:cubicBezTo>
                  <a:cubicBezTo>
                    <a:pt x="17" y="74"/>
                    <a:pt x="1" y="94"/>
                    <a:pt x="1" y="127"/>
                  </a:cubicBezTo>
                  <a:cubicBezTo>
                    <a:pt x="1" y="14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lnTo>
                    <a:pt x="141" y="177"/>
                  </a:lnTo>
                  <a:cubicBezTo>
                    <a:pt x="158" y="177"/>
                    <a:pt x="190" y="160"/>
                    <a:pt x="207" y="144"/>
                  </a:cubicBezTo>
                  <a:cubicBezTo>
                    <a:pt x="244" y="94"/>
                    <a:pt x="261" y="41"/>
                    <a:pt x="207" y="8"/>
                  </a:cubicBezTo>
                  <a:cubicBezTo>
                    <a:pt x="196" y="8"/>
                    <a:pt x="178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4771275" y="2281900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1" y="0"/>
                  </a:moveTo>
                  <a:cubicBezTo>
                    <a:pt x="150" y="0"/>
                    <a:pt x="126" y="6"/>
                    <a:pt x="103" y="17"/>
                  </a:cubicBezTo>
                  <a:cubicBezTo>
                    <a:pt x="49" y="55"/>
                    <a:pt x="0" y="104"/>
                    <a:pt x="17" y="158"/>
                  </a:cubicBezTo>
                  <a:cubicBezTo>
                    <a:pt x="29" y="182"/>
                    <a:pt x="69" y="197"/>
                    <a:pt x="110" y="197"/>
                  </a:cubicBezTo>
                  <a:cubicBezTo>
                    <a:pt x="125" y="197"/>
                    <a:pt x="139" y="195"/>
                    <a:pt x="153" y="191"/>
                  </a:cubicBezTo>
                  <a:cubicBezTo>
                    <a:pt x="223" y="158"/>
                    <a:pt x="272" y="104"/>
                    <a:pt x="256" y="55"/>
                  </a:cubicBezTo>
                  <a:cubicBezTo>
                    <a:pt x="245" y="20"/>
                    <a:pt x="211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4770750" y="2294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87" y="17"/>
                  </a:cubicBezTo>
                  <a:cubicBezTo>
                    <a:pt x="54" y="54"/>
                    <a:pt x="38" y="71"/>
                    <a:pt x="21" y="87"/>
                  </a:cubicBezTo>
                  <a:cubicBezTo>
                    <a:pt x="0" y="120"/>
                    <a:pt x="21" y="157"/>
                    <a:pt x="38" y="174"/>
                  </a:cubicBezTo>
                  <a:cubicBezTo>
                    <a:pt x="54" y="190"/>
                    <a:pt x="70" y="190"/>
                    <a:pt x="103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90" y="157"/>
                    <a:pt x="227" y="137"/>
                    <a:pt x="244" y="87"/>
                  </a:cubicBezTo>
                  <a:cubicBezTo>
                    <a:pt x="260" y="34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4757875" y="2293975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0"/>
                  </a:moveTo>
                  <a:cubicBezTo>
                    <a:pt x="103" y="17"/>
                    <a:pt x="70" y="33"/>
                    <a:pt x="54" y="50"/>
                  </a:cubicBezTo>
                  <a:cubicBezTo>
                    <a:pt x="0" y="103"/>
                    <a:pt x="0" y="153"/>
                    <a:pt x="37" y="190"/>
                  </a:cubicBezTo>
                  <a:cubicBezTo>
                    <a:pt x="59" y="190"/>
                    <a:pt x="74" y="197"/>
                    <a:pt x="92" y="197"/>
                  </a:cubicBezTo>
                  <a:cubicBezTo>
                    <a:pt x="101" y="197"/>
                    <a:pt x="111" y="195"/>
                    <a:pt x="124" y="190"/>
                  </a:cubicBezTo>
                  <a:lnTo>
                    <a:pt x="157" y="190"/>
                  </a:lnTo>
                  <a:cubicBezTo>
                    <a:pt x="173" y="173"/>
                    <a:pt x="190" y="153"/>
                    <a:pt x="206" y="136"/>
                  </a:cubicBezTo>
                  <a:cubicBezTo>
                    <a:pt x="243" y="120"/>
                    <a:pt x="243" y="103"/>
                    <a:pt x="243" y="70"/>
                  </a:cubicBezTo>
                  <a:cubicBezTo>
                    <a:pt x="260" y="50"/>
                    <a:pt x="243" y="17"/>
                    <a:pt x="227" y="17"/>
                  </a:cubicBezTo>
                  <a:cubicBezTo>
                    <a:pt x="190" y="0"/>
                    <a:pt x="173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4646650" y="2387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0"/>
                  </a:moveTo>
                  <a:cubicBezTo>
                    <a:pt x="141" y="0"/>
                    <a:pt x="103" y="0"/>
                    <a:pt x="71" y="21"/>
                  </a:cubicBezTo>
                  <a:cubicBezTo>
                    <a:pt x="54" y="38"/>
                    <a:pt x="17" y="71"/>
                    <a:pt x="17" y="87"/>
                  </a:cubicBezTo>
                  <a:cubicBezTo>
                    <a:pt x="0" y="141"/>
                    <a:pt x="38" y="190"/>
                    <a:pt x="87" y="190"/>
                  </a:cubicBezTo>
                  <a:cubicBezTo>
                    <a:pt x="103" y="190"/>
                    <a:pt x="141" y="190"/>
                    <a:pt x="157" y="174"/>
                  </a:cubicBezTo>
                  <a:cubicBezTo>
                    <a:pt x="157" y="174"/>
                    <a:pt x="174" y="174"/>
                    <a:pt x="190" y="157"/>
                  </a:cubicBezTo>
                  <a:cubicBezTo>
                    <a:pt x="207" y="141"/>
                    <a:pt x="223" y="124"/>
                    <a:pt x="244" y="87"/>
                  </a:cubicBezTo>
                  <a:cubicBezTo>
                    <a:pt x="260" y="38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4647050" y="2373425"/>
              <a:ext cx="6525" cy="4975"/>
            </a:xfrm>
            <a:custGeom>
              <a:avLst/>
              <a:gdLst/>
              <a:ahLst/>
              <a:cxnLst/>
              <a:rect l="l" t="t" r="r" b="b"/>
              <a:pathLst>
                <a:path w="261" h="199" extrusionOk="0">
                  <a:moveTo>
                    <a:pt x="157" y="0"/>
                  </a:moveTo>
                  <a:cubicBezTo>
                    <a:pt x="119" y="0"/>
                    <a:pt x="76" y="19"/>
                    <a:pt x="55" y="51"/>
                  </a:cubicBezTo>
                  <a:cubicBezTo>
                    <a:pt x="22" y="67"/>
                    <a:pt x="1" y="104"/>
                    <a:pt x="1" y="121"/>
                  </a:cubicBezTo>
                  <a:cubicBezTo>
                    <a:pt x="1" y="154"/>
                    <a:pt x="22" y="170"/>
                    <a:pt x="38" y="191"/>
                  </a:cubicBezTo>
                  <a:cubicBezTo>
                    <a:pt x="49" y="191"/>
                    <a:pt x="67" y="198"/>
                    <a:pt x="89" y="198"/>
                  </a:cubicBezTo>
                  <a:cubicBezTo>
                    <a:pt x="100" y="198"/>
                    <a:pt x="112" y="196"/>
                    <a:pt x="125" y="191"/>
                  </a:cubicBezTo>
                  <a:lnTo>
                    <a:pt x="158" y="191"/>
                  </a:lnTo>
                  <a:cubicBezTo>
                    <a:pt x="174" y="170"/>
                    <a:pt x="191" y="154"/>
                    <a:pt x="207" y="137"/>
                  </a:cubicBezTo>
                  <a:cubicBezTo>
                    <a:pt x="261" y="104"/>
                    <a:pt x="261" y="34"/>
                    <a:pt x="207" y="18"/>
                  </a:cubicBezTo>
                  <a:cubicBezTo>
                    <a:pt x="195" y="6"/>
                    <a:pt x="17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4675400" y="2329450"/>
              <a:ext cx="6100" cy="4950"/>
            </a:xfrm>
            <a:custGeom>
              <a:avLst/>
              <a:gdLst/>
              <a:ahLst/>
              <a:cxnLst/>
              <a:rect l="l" t="t" r="r" b="b"/>
              <a:pathLst>
                <a:path w="244" h="198" extrusionOk="0">
                  <a:moveTo>
                    <a:pt x="162" y="1"/>
                  </a:moveTo>
                  <a:cubicBezTo>
                    <a:pt x="154" y="1"/>
                    <a:pt x="146" y="2"/>
                    <a:pt x="141" y="8"/>
                  </a:cubicBezTo>
                  <a:cubicBezTo>
                    <a:pt x="104" y="8"/>
                    <a:pt x="71" y="24"/>
                    <a:pt x="54" y="41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8"/>
                    <a:pt x="87" y="198"/>
                    <a:pt x="124" y="198"/>
                  </a:cubicBezTo>
                  <a:cubicBezTo>
                    <a:pt x="141" y="198"/>
                    <a:pt x="141" y="17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27" y="127"/>
                    <a:pt x="244" y="94"/>
                    <a:pt x="244" y="74"/>
                  </a:cubicBezTo>
                  <a:cubicBezTo>
                    <a:pt x="244" y="41"/>
                    <a:pt x="244" y="24"/>
                    <a:pt x="207" y="8"/>
                  </a:cubicBezTo>
                  <a:cubicBezTo>
                    <a:pt x="196" y="8"/>
                    <a:pt x="17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4646225" y="2399600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70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4" y="34"/>
                    <a:pt x="1" y="104"/>
                    <a:pt x="1" y="137"/>
                  </a:cubicBezTo>
                  <a:cubicBezTo>
                    <a:pt x="12" y="172"/>
                    <a:pt x="45" y="191"/>
                    <a:pt x="87" y="191"/>
                  </a:cubicBezTo>
                  <a:cubicBezTo>
                    <a:pt x="109" y="191"/>
                    <a:pt x="133" y="186"/>
                    <a:pt x="158" y="174"/>
                  </a:cubicBezTo>
                  <a:cubicBezTo>
                    <a:pt x="207" y="154"/>
                    <a:pt x="261" y="88"/>
                    <a:pt x="240" y="51"/>
                  </a:cubicBezTo>
                  <a:cubicBezTo>
                    <a:pt x="229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4679325" y="229262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4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3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3" y="157"/>
                    <a:pt x="240" y="141"/>
                    <a:pt x="240" y="104"/>
                  </a:cubicBezTo>
                  <a:cubicBezTo>
                    <a:pt x="256" y="87"/>
                    <a:pt x="256" y="54"/>
                    <a:pt x="240" y="38"/>
                  </a:cubicBezTo>
                  <a:cubicBezTo>
                    <a:pt x="223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4657375" y="242065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21" y="70"/>
                    <a:pt x="21" y="87"/>
                  </a:cubicBezTo>
                  <a:cubicBezTo>
                    <a:pt x="0" y="136"/>
                    <a:pt x="21" y="174"/>
                    <a:pt x="54" y="190"/>
                  </a:cubicBezTo>
                  <a:lnTo>
                    <a:pt x="87" y="190"/>
                  </a:lnTo>
                  <a:cubicBezTo>
                    <a:pt x="103" y="190"/>
                    <a:pt x="124" y="190"/>
                    <a:pt x="157" y="174"/>
                  </a:cubicBezTo>
                  <a:cubicBezTo>
                    <a:pt x="173" y="174"/>
                    <a:pt x="206" y="136"/>
                    <a:pt x="227" y="120"/>
                  </a:cubicBezTo>
                  <a:cubicBezTo>
                    <a:pt x="227" y="103"/>
                    <a:pt x="243" y="103"/>
                    <a:pt x="243" y="87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4653150" y="24081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59" y="0"/>
                  </a:moveTo>
                  <a:cubicBezTo>
                    <a:pt x="140" y="0"/>
                    <a:pt x="120" y="6"/>
                    <a:pt x="103" y="17"/>
                  </a:cubicBezTo>
                  <a:cubicBezTo>
                    <a:pt x="33" y="38"/>
                    <a:pt x="0" y="104"/>
                    <a:pt x="0" y="157"/>
                  </a:cubicBezTo>
                  <a:cubicBezTo>
                    <a:pt x="12" y="181"/>
                    <a:pt x="53" y="197"/>
                    <a:pt x="100" y="197"/>
                  </a:cubicBezTo>
                  <a:cubicBezTo>
                    <a:pt x="117" y="197"/>
                    <a:pt x="135" y="195"/>
                    <a:pt x="153" y="190"/>
                  </a:cubicBezTo>
                  <a:cubicBezTo>
                    <a:pt x="206" y="157"/>
                    <a:pt x="256" y="87"/>
                    <a:pt x="239" y="54"/>
                  </a:cubicBezTo>
                  <a:cubicBezTo>
                    <a:pt x="229" y="19"/>
                    <a:pt x="195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4680150" y="2340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20"/>
                    <a:pt x="0" y="157"/>
                    <a:pt x="17" y="173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07" y="157"/>
                    <a:pt x="244" y="120"/>
                    <a:pt x="244" y="103"/>
                  </a:cubicBezTo>
                  <a:cubicBezTo>
                    <a:pt x="260" y="33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4632950" y="2387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3" y="1"/>
                  </a:moveTo>
                  <a:cubicBezTo>
                    <a:pt x="120" y="1"/>
                    <a:pt x="87" y="17"/>
                    <a:pt x="70" y="55"/>
                  </a:cubicBezTo>
                  <a:cubicBezTo>
                    <a:pt x="17" y="88"/>
                    <a:pt x="0" y="158"/>
                    <a:pt x="50" y="191"/>
                  </a:cubicBezTo>
                  <a:lnTo>
                    <a:pt x="136" y="191"/>
                  </a:lnTo>
                  <a:cubicBezTo>
                    <a:pt x="136" y="191"/>
                    <a:pt x="153" y="191"/>
                    <a:pt x="173" y="174"/>
                  </a:cubicBezTo>
                  <a:cubicBezTo>
                    <a:pt x="190" y="174"/>
                    <a:pt x="206" y="158"/>
                    <a:pt x="223" y="141"/>
                  </a:cubicBezTo>
                  <a:cubicBezTo>
                    <a:pt x="276" y="104"/>
                    <a:pt x="276" y="38"/>
                    <a:pt x="223" y="17"/>
                  </a:cubicBezTo>
                  <a:cubicBezTo>
                    <a:pt x="206" y="1"/>
                    <a:pt x="17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4683650" y="235147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50" y="55"/>
                    <a:pt x="34" y="71"/>
                    <a:pt x="17" y="104"/>
                  </a:cubicBezTo>
                  <a:cubicBezTo>
                    <a:pt x="1" y="158"/>
                    <a:pt x="34" y="207"/>
                    <a:pt x="83" y="207"/>
                  </a:cubicBezTo>
                  <a:cubicBezTo>
                    <a:pt x="120" y="207"/>
                    <a:pt x="137" y="191"/>
                    <a:pt x="153" y="191"/>
                  </a:cubicBezTo>
                  <a:cubicBezTo>
                    <a:pt x="186" y="174"/>
                    <a:pt x="223" y="141"/>
                    <a:pt x="240" y="104"/>
                  </a:cubicBezTo>
                  <a:cubicBezTo>
                    <a:pt x="256" y="55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4636750" y="23510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4"/>
                    <a:pt x="38" y="71"/>
                    <a:pt x="21" y="103"/>
                  </a:cubicBezTo>
                  <a:cubicBezTo>
                    <a:pt x="1" y="157"/>
                    <a:pt x="21" y="190"/>
                    <a:pt x="71" y="190"/>
                  </a:cubicBezTo>
                  <a:cubicBezTo>
                    <a:pt x="71" y="207"/>
                    <a:pt x="87" y="207"/>
                    <a:pt x="104" y="207"/>
                  </a:cubicBezTo>
                  <a:cubicBezTo>
                    <a:pt x="124" y="207"/>
                    <a:pt x="141" y="190"/>
                    <a:pt x="157" y="190"/>
                  </a:cubicBezTo>
                  <a:cubicBezTo>
                    <a:pt x="190" y="174"/>
                    <a:pt x="207" y="157"/>
                    <a:pt x="227" y="120"/>
                  </a:cubicBezTo>
                  <a:cubicBezTo>
                    <a:pt x="244" y="120"/>
                    <a:pt x="244" y="103"/>
                    <a:pt x="244" y="103"/>
                  </a:cubicBezTo>
                  <a:cubicBezTo>
                    <a:pt x="260" y="54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4688300" y="23296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87"/>
                    <a:pt x="21" y="104"/>
                  </a:cubicBezTo>
                  <a:cubicBezTo>
                    <a:pt x="0" y="137"/>
                    <a:pt x="21" y="170"/>
                    <a:pt x="37" y="191"/>
                  </a:cubicBezTo>
                  <a:cubicBezTo>
                    <a:pt x="54" y="191"/>
                    <a:pt x="70" y="207"/>
                    <a:pt x="87" y="207"/>
                  </a:cubicBezTo>
                  <a:cubicBezTo>
                    <a:pt x="103" y="207"/>
                    <a:pt x="140" y="207"/>
                    <a:pt x="157" y="191"/>
                  </a:cubicBezTo>
                  <a:cubicBezTo>
                    <a:pt x="190" y="170"/>
                    <a:pt x="227" y="137"/>
                    <a:pt x="243" y="104"/>
                  </a:cubicBezTo>
                  <a:lnTo>
                    <a:pt x="243" y="87"/>
                  </a:lnTo>
                  <a:cubicBezTo>
                    <a:pt x="260" y="50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4679725" y="2281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58" y="0"/>
                    <a:pt x="120" y="17"/>
                    <a:pt x="87" y="33"/>
                  </a:cubicBezTo>
                  <a:cubicBezTo>
                    <a:pt x="54" y="54"/>
                    <a:pt x="34" y="71"/>
                    <a:pt x="34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190"/>
                    <a:pt x="174" y="190"/>
                  </a:cubicBezTo>
                  <a:lnTo>
                    <a:pt x="191" y="174"/>
                  </a:lnTo>
                  <a:cubicBezTo>
                    <a:pt x="224" y="157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3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4683125" y="230685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5" y="0"/>
                  </a:moveTo>
                  <a:cubicBezTo>
                    <a:pt x="154" y="0"/>
                    <a:pt x="129" y="6"/>
                    <a:pt x="104" y="17"/>
                  </a:cubicBezTo>
                  <a:cubicBezTo>
                    <a:pt x="38" y="34"/>
                    <a:pt x="1" y="104"/>
                    <a:pt x="22" y="153"/>
                  </a:cubicBezTo>
                  <a:cubicBezTo>
                    <a:pt x="34" y="181"/>
                    <a:pt x="64" y="197"/>
                    <a:pt x="107" y="197"/>
                  </a:cubicBezTo>
                  <a:cubicBezTo>
                    <a:pt x="122" y="197"/>
                    <a:pt x="139" y="195"/>
                    <a:pt x="158" y="190"/>
                  </a:cubicBezTo>
                  <a:cubicBezTo>
                    <a:pt x="228" y="153"/>
                    <a:pt x="261" y="104"/>
                    <a:pt x="244" y="50"/>
                  </a:cubicBezTo>
                  <a:cubicBezTo>
                    <a:pt x="244" y="18"/>
                    <a:pt x="215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4778075" y="236322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8" y="1"/>
                  </a:moveTo>
                  <a:cubicBezTo>
                    <a:pt x="173" y="1"/>
                    <a:pt x="157" y="5"/>
                    <a:pt x="140" y="13"/>
                  </a:cubicBezTo>
                  <a:cubicBezTo>
                    <a:pt x="120" y="13"/>
                    <a:pt x="87" y="30"/>
                    <a:pt x="54" y="46"/>
                  </a:cubicBezTo>
                  <a:cubicBezTo>
                    <a:pt x="17" y="100"/>
                    <a:pt x="0" y="166"/>
                    <a:pt x="54" y="186"/>
                  </a:cubicBezTo>
                  <a:cubicBezTo>
                    <a:pt x="70" y="203"/>
                    <a:pt x="103" y="203"/>
                    <a:pt x="140" y="203"/>
                  </a:cubicBezTo>
                  <a:cubicBezTo>
                    <a:pt x="140" y="203"/>
                    <a:pt x="157" y="186"/>
                    <a:pt x="173" y="186"/>
                  </a:cubicBezTo>
                  <a:cubicBezTo>
                    <a:pt x="190" y="186"/>
                    <a:pt x="206" y="166"/>
                    <a:pt x="223" y="149"/>
                  </a:cubicBezTo>
                  <a:cubicBezTo>
                    <a:pt x="243" y="133"/>
                    <a:pt x="260" y="100"/>
                    <a:pt x="260" y="83"/>
                  </a:cubicBezTo>
                  <a:cubicBezTo>
                    <a:pt x="260" y="46"/>
                    <a:pt x="243" y="30"/>
                    <a:pt x="223" y="13"/>
                  </a:cubicBezTo>
                  <a:cubicBezTo>
                    <a:pt x="215" y="5"/>
                    <a:pt x="2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4824850" y="2305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1"/>
                  </a:moveTo>
                  <a:cubicBezTo>
                    <a:pt x="125" y="1"/>
                    <a:pt x="104" y="17"/>
                    <a:pt x="71" y="38"/>
                  </a:cubicBezTo>
                  <a:cubicBezTo>
                    <a:pt x="38" y="54"/>
                    <a:pt x="22" y="87"/>
                    <a:pt x="1" y="104"/>
                  </a:cubicBezTo>
                  <a:cubicBezTo>
                    <a:pt x="1" y="141"/>
                    <a:pt x="1" y="157"/>
                    <a:pt x="22" y="174"/>
                  </a:cubicBezTo>
                  <a:cubicBezTo>
                    <a:pt x="38" y="190"/>
                    <a:pt x="55" y="207"/>
                    <a:pt x="88" y="207"/>
                  </a:cubicBezTo>
                  <a:cubicBezTo>
                    <a:pt x="104" y="207"/>
                    <a:pt x="125" y="207"/>
                    <a:pt x="141" y="190"/>
                  </a:cubicBezTo>
                  <a:cubicBezTo>
                    <a:pt x="158" y="190"/>
                    <a:pt x="174" y="174"/>
                    <a:pt x="174" y="174"/>
                  </a:cubicBezTo>
                  <a:cubicBezTo>
                    <a:pt x="207" y="157"/>
                    <a:pt x="228" y="141"/>
                    <a:pt x="244" y="104"/>
                  </a:cubicBezTo>
                  <a:cubicBezTo>
                    <a:pt x="261" y="54"/>
                    <a:pt x="228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4831775" y="2280675"/>
              <a:ext cx="6000" cy="5000"/>
            </a:xfrm>
            <a:custGeom>
              <a:avLst/>
              <a:gdLst/>
              <a:ahLst/>
              <a:cxnLst/>
              <a:rect l="l" t="t" r="r" b="b"/>
              <a:pathLst>
                <a:path w="240" h="200" extrusionOk="0">
                  <a:moveTo>
                    <a:pt x="157" y="0"/>
                  </a:moveTo>
                  <a:cubicBezTo>
                    <a:pt x="136" y="0"/>
                    <a:pt x="120" y="0"/>
                    <a:pt x="103" y="17"/>
                  </a:cubicBezTo>
                  <a:cubicBezTo>
                    <a:pt x="33" y="50"/>
                    <a:pt x="0" y="104"/>
                    <a:pt x="0" y="153"/>
                  </a:cubicBezTo>
                  <a:cubicBezTo>
                    <a:pt x="11" y="188"/>
                    <a:pt x="44" y="200"/>
                    <a:pt x="84" y="200"/>
                  </a:cubicBezTo>
                  <a:cubicBezTo>
                    <a:pt x="107" y="200"/>
                    <a:pt x="132" y="196"/>
                    <a:pt x="157" y="190"/>
                  </a:cubicBezTo>
                  <a:cubicBezTo>
                    <a:pt x="173" y="170"/>
                    <a:pt x="190" y="170"/>
                    <a:pt x="190" y="153"/>
                  </a:cubicBezTo>
                  <a:cubicBezTo>
                    <a:pt x="223" y="120"/>
                    <a:pt x="239" y="87"/>
                    <a:pt x="239" y="50"/>
                  </a:cubicBez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4822850" y="2291800"/>
              <a:ext cx="6375" cy="4850"/>
            </a:xfrm>
            <a:custGeom>
              <a:avLst/>
              <a:gdLst/>
              <a:ahLst/>
              <a:cxnLst/>
              <a:rect l="l" t="t" r="r" b="b"/>
              <a:pathLst>
                <a:path w="255" h="194" extrusionOk="0">
                  <a:moveTo>
                    <a:pt x="168" y="1"/>
                  </a:moveTo>
                  <a:cubicBezTo>
                    <a:pt x="135" y="1"/>
                    <a:pt x="102" y="17"/>
                    <a:pt x="81" y="34"/>
                  </a:cubicBezTo>
                  <a:cubicBezTo>
                    <a:pt x="48" y="54"/>
                    <a:pt x="31" y="71"/>
                    <a:pt x="15" y="104"/>
                  </a:cubicBezTo>
                  <a:cubicBezTo>
                    <a:pt x="1" y="150"/>
                    <a:pt x="24" y="194"/>
                    <a:pt x="76" y="194"/>
                  </a:cubicBezTo>
                  <a:cubicBezTo>
                    <a:pt x="84" y="194"/>
                    <a:pt x="92" y="193"/>
                    <a:pt x="102" y="190"/>
                  </a:cubicBezTo>
                  <a:lnTo>
                    <a:pt x="151" y="190"/>
                  </a:lnTo>
                  <a:cubicBezTo>
                    <a:pt x="168" y="174"/>
                    <a:pt x="168" y="174"/>
                    <a:pt x="184" y="174"/>
                  </a:cubicBezTo>
                  <a:cubicBezTo>
                    <a:pt x="221" y="157"/>
                    <a:pt x="238" y="120"/>
                    <a:pt x="238" y="104"/>
                  </a:cubicBezTo>
                  <a:cubicBezTo>
                    <a:pt x="254" y="71"/>
                    <a:pt x="254" y="54"/>
                    <a:pt x="238" y="34"/>
                  </a:cubicBezTo>
                  <a:cubicBezTo>
                    <a:pt x="221" y="17"/>
                    <a:pt x="205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4832600" y="232665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03" y="206"/>
                    <a:pt x="140" y="186"/>
                    <a:pt x="157" y="186"/>
                  </a:cubicBezTo>
                  <a:cubicBezTo>
                    <a:pt x="157" y="186"/>
                    <a:pt x="173" y="169"/>
                    <a:pt x="190" y="169"/>
                  </a:cubicBezTo>
                  <a:cubicBezTo>
                    <a:pt x="206" y="153"/>
                    <a:pt x="227" y="120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4827025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83" y="0"/>
                  </a:moveTo>
                  <a:cubicBezTo>
                    <a:pt x="140" y="0"/>
                    <a:pt x="91" y="20"/>
                    <a:pt x="54" y="60"/>
                  </a:cubicBezTo>
                  <a:cubicBezTo>
                    <a:pt x="1" y="93"/>
                    <a:pt x="1" y="163"/>
                    <a:pt x="38" y="180"/>
                  </a:cubicBezTo>
                  <a:cubicBezTo>
                    <a:pt x="71" y="196"/>
                    <a:pt x="87" y="196"/>
                    <a:pt x="120" y="196"/>
                  </a:cubicBezTo>
                  <a:cubicBezTo>
                    <a:pt x="141" y="196"/>
                    <a:pt x="141" y="196"/>
                    <a:pt x="157" y="180"/>
                  </a:cubicBezTo>
                  <a:cubicBezTo>
                    <a:pt x="174" y="180"/>
                    <a:pt x="190" y="163"/>
                    <a:pt x="207" y="143"/>
                  </a:cubicBezTo>
                  <a:cubicBezTo>
                    <a:pt x="260" y="93"/>
                    <a:pt x="260" y="39"/>
                    <a:pt x="223" y="6"/>
                  </a:cubicBezTo>
                  <a:cubicBezTo>
                    <a:pt x="211" y="2"/>
                    <a:pt x="198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4822275" y="23493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87"/>
                    <a:pt x="21" y="103"/>
                  </a:cubicBezTo>
                  <a:cubicBezTo>
                    <a:pt x="1" y="157"/>
                    <a:pt x="21" y="190"/>
                    <a:pt x="71" y="206"/>
                  </a:cubicBezTo>
                  <a:lnTo>
                    <a:pt x="104" y="206"/>
                  </a:lnTo>
                  <a:cubicBezTo>
                    <a:pt x="125" y="206"/>
                    <a:pt x="141" y="206"/>
                    <a:pt x="158" y="190"/>
                  </a:cubicBezTo>
                  <a:cubicBezTo>
                    <a:pt x="191" y="173"/>
                    <a:pt x="228" y="157"/>
                    <a:pt x="244" y="141"/>
                  </a:cubicBezTo>
                  <a:lnTo>
                    <a:pt x="244" y="103"/>
                  </a:lnTo>
                  <a:cubicBezTo>
                    <a:pt x="261" y="54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4818050" y="233720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7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50" y="40"/>
                    <a:pt x="1" y="94"/>
                    <a:pt x="17" y="143"/>
                  </a:cubicBezTo>
                  <a:cubicBezTo>
                    <a:pt x="28" y="177"/>
                    <a:pt x="53" y="196"/>
                    <a:pt x="87" y="196"/>
                  </a:cubicBezTo>
                  <a:cubicBezTo>
                    <a:pt x="107" y="196"/>
                    <a:pt x="129" y="190"/>
                    <a:pt x="153" y="176"/>
                  </a:cubicBezTo>
                  <a:cubicBezTo>
                    <a:pt x="223" y="160"/>
                    <a:pt x="256" y="94"/>
                    <a:pt x="256" y="40"/>
                  </a:cubicBezTo>
                  <a:cubicBezTo>
                    <a:pt x="244" y="16"/>
                    <a:pt x="204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4830525" y="2270875"/>
              <a:ext cx="6000" cy="4900"/>
            </a:xfrm>
            <a:custGeom>
              <a:avLst/>
              <a:gdLst/>
              <a:ahLst/>
              <a:cxnLst/>
              <a:rect l="l" t="t" r="r" b="b"/>
              <a:pathLst>
                <a:path w="240" h="196" extrusionOk="0">
                  <a:moveTo>
                    <a:pt x="151" y="1"/>
                  </a:moveTo>
                  <a:cubicBezTo>
                    <a:pt x="132" y="1"/>
                    <a:pt x="110" y="5"/>
                    <a:pt x="83" y="13"/>
                  </a:cubicBezTo>
                  <a:cubicBezTo>
                    <a:pt x="50" y="30"/>
                    <a:pt x="17" y="67"/>
                    <a:pt x="1" y="100"/>
                  </a:cubicBezTo>
                  <a:lnTo>
                    <a:pt x="1" y="149"/>
                  </a:lnTo>
                  <a:cubicBezTo>
                    <a:pt x="11" y="184"/>
                    <a:pt x="36" y="196"/>
                    <a:pt x="70" y="196"/>
                  </a:cubicBezTo>
                  <a:cubicBezTo>
                    <a:pt x="89" y="196"/>
                    <a:pt x="112" y="192"/>
                    <a:pt x="137" y="186"/>
                  </a:cubicBezTo>
                  <a:cubicBezTo>
                    <a:pt x="207" y="149"/>
                    <a:pt x="240" y="100"/>
                    <a:pt x="223" y="46"/>
                  </a:cubicBezTo>
                  <a:cubicBezTo>
                    <a:pt x="223" y="30"/>
                    <a:pt x="223" y="30"/>
                    <a:pt x="207" y="13"/>
                  </a:cubicBezTo>
                  <a:cubicBezTo>
                    <a:pt x="188" y="5"/>
                    <a:pt x="17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4814150" y="23742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87" y="33"/>
                  </a:cubicBezTo>
                  <a:cubicBezTo>
                    <a:pt x="54" y="54"/>
                    <a:pt x="37" y="70"/>
                    <a:pt x="17" y="103"/>
                  </a:cubicBezTo>
                  <a:cubicBezTo>
                    <a:pt x="0" y="157"/>
                    <a:pt x="37" y="206"/>
                    <a:pt x="103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23" y="157"/>
                    <a:pt x="243" y="120"/>
                    <a:pt x="243" y="103"/>
                  </a:cubicBezTo>
                  <a:cubicBezTo>
                    <a:pt x="260" y="70"/>
                    <a:pt x="260" y="54"/>
                    <a:pt x="243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4796100" y="24222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5" y="1"/>
                  </a:moveTo>
                  <a:cubicBezTo>
                    <a:pt x="140" y="1"/>
                    <a:pt x="122" y="3"/>
                    <a:pt x="104" y="7"/>
                  </a:cubicBezTo>
                  <a:cubicBezTo>
                    <a:pt x="38" y="40"/>
                    <a:pt x="1" y="111"/>
                    <a:pt x="17" y="144"/>
                  </a:cubicBezTo>
                  <a:cubicBezTo>
                    <a:pt x="17" y="177"/>
                    <a:pt x="45" y="197"/>
                    <a:pt x="84" y="197"/>
                  </a:cubicBezTo>
                  <a:cubicBezTo>
                    <a:pt x="106" y="197"/>
                    <a:pt x="132" y="190"/>
                    <a:pt x="157" y="177"/>
                  </a:cubicBezTo>
                  <a:cubicBezTo>
                    <a:pt x="223" y="160"/>
                    <a:pt x="260" y="94"/>
                    <a:pt x="244" y="40"/>
                  </a:cubicBezTo>
                  <a:cubicBezTo>
                    <a:pt x="229" y="16"/>
                    <a:pt x="198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4802600" y="2396225"/>
              <a:ext cx="6400" cy="4650"/>
            </a:xfrm>
            <a:custGeom>
              <a:avLst/>
              <a:gdLst/>
              <a:ahLst/>
              <a:cxnLst/>
              <a:rect l="l" t="t" r="r" b="b"/>
              <a:pathLst>
                <a:path w="256" h="186" extrusionOk="0">
                  <a:moveTo>
                    <a:pt x="169" y="0"/>
                  </a:moveTo>
                  <a:cubicBezTo>
                    <a:pt x="120" y="0"/>
                    <a:pt x="50" y="33"/>
                    <a:pt x="33" y="103"/>
                  </a:cubicBezTo>
                  <a:cubicBezTo>
                    <a:pt x="0" y="153"/>
                    <a:pt x="33" y="186"/>
                    <a:pt x="103" y="186"/>
                  </a:cubicBezTo>
                  <a:lnTo>
                    <a:pt x="169" y="186"/>
                  </a:lnTo>
                  <a:cubicBezTo>
                    <a:pt x="169" y="169"/>
                    <a:pt x="190" y="169"/>
                    <a:pt x="190" y="169"/>
                  </a:cubicBezTo>
                  <a:cubicBezTo>
                    <a:pt x="223" y="153"/>
                    <a:pt x="240" y="120"/>
                    <a:pt x="256" y="103"/>
                  </a:cubicBezTo>
                  <a:cubicBezTo>
                    <a:pt x="256" y="66"/>
                    <a:pt x="256" y="50"/>
                    <a:pt x="240" y="17"/>
                  </a:cubicBezTo>
                  <a:cubicBezTo>
                    <a:pt x="223" y="0"/>
                    <a:pt x="207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4803425" y="23849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6" y="1"/>
                    <a:pt x="103" y="1"/>
                    <a:pt x="70" y="17"/>
                  </a:cubicBezTo>
                  <a:cubicBezTo>
                    <a:pt x="54" y="38"/>
                    <a:pt x="33" y="71"/>
                    <a:pt x="17" y="87"/>
                  </a:cubicBezTo>
                  <a:cubicBezTo>
                    <a:pt x="0" y="141"/>
                    <a:pt x="33" y="191"/>
                    <a:pt x="87" y="191"/>
                  </a:cubicBezTo>
                  <a:cubicBezTo>
                    <a:pt x="120" y="191"/>
                    <a:pt x="136" y="191"/>
                    <a:pt x="157" y="174"/>
                  </a:cubicBezTo>
                  <a:cubicBezTo>
                    <a:pt x="174" y="174"/>
                    <a:pt x="174" y="174"/>
                    <a:pt x="190" y="158"/>
                  </a:cubicBezTo>
                  <a:cubicBezTo>
                    <a:pt x="207" y="141"/>
                    <a:pt x="239" y="120"/>
                    <a:pt x="239" y="87"/>
                  </a:cubicBezTo>
                  <a:cubicBezTo>
                    <a:pt x="260" y="71"/>
                    <a:pt x="260" y="38"/>
                    <a:pt x="239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4808975" y="2362725"/>
              <a:ext cx="6950" cy="4650"/>
            </a:xfrm>
            <a:custGeom>
              <a:avLst/>
              <a:gdLst/>
              <a:ahLst/>
              <a:cxnLst/>
              <a:rect l="l" t="t" r="r" b="b"/>
              <a:pathLst>
                <a:path w="278" h="186" extrusionOk="0">
                  <a:moveTo>
                    <a:pt x="174" y="0"/>
                  </a:moveTo>
                  <a:cubicBezTo>
                    <a:pt x="141" y="0"/>
                    <a:pt x="121" y="0"/>
                    <a:pt x="88" y="17"/>
                  </a:cubicBezTo>
                  <a:cubicBezTo>
                    <a:pt x="55" y="33"/>
                    <a:pt x="38" y="66"/>
                    <a:pt x="17" y="83"/>
                  </a:cubicBezTo>
                  <a:cubicBezTo>
                    <a:pt x="1" y="153"/>
                    <a:pt x="38" y="186"/>
                    <a:pt x="104" y="186"/>
                  </a:cubicBezTo>
                  <a:cubicBezTo>
                    <a:pt x="121" y="186"/>
                    <a:pt x="141" y="186"/>
                    <a:pt x="158" y="169"/>
                  </a:cubicBezTo>
                  <a:cubicBezTo>
                    <a:pt x="174" y="169"/>
                    <a:pt x="191" y="169"/>
                    <a:pt x="191" y="153"/>
                  </a:cubicBezTo>
                  <a:cubicBezTo>
                    <a:pt x="224" y="136"/>
                    <a:pt x="244" y="120"/>
                    <a:pt x="261" y="83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4806400" y="24101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9" y="1"/>
                  </a:moveTo>
                  <a:cubicBezTo>
                    <a:pt x="142" y="1"/>
                    <a:pt x="123" y="3"/>
                    <a:pt x="104" y="7"/>
                  </a:cubicBezTo>
                  <a:cubicBezTo>
                    <a:pt x="55" y="40"/>
                    <a:pt x="1" y="94"/>
                    <a:pt x="17" y="143"/>
                  </a:cubicBezTo>
                  <a:cubicBezTo>
                    <a:pt x="31" y="178"/>
                    <a:pt x="64" y="197"/>
                    <a:pt x="99" y="197"/>
                  </a:cubicBezTo>
                  <a:cubicBezTo>
                    <a:pt x="119" y="197"/>
                    <a:pt x="139" y="192"/>
                    <a:pt x="158" y="180"/>
                  </a:cubicBezTo>
                  <a:cubicBezTo>
                    <a:pt x="224" y="164"/>
                    <a:pt x="261" y="94"/>
                    <a:pt x="261" y="40"/>
                  </a:cubicBezTo>
                  <a:cubicBezTo>
                    <a:pt x="249" y="16"/>
                    <a:pt x="208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4835175" y="2293150"/>
              <a:ext cx="6500" cy="4725"/>
            </a:xfrm>
            <a:custGeom>
              <a:avLst/>
              <a:gdLst/>
              <a:ahLst/>
              <a:cxnLst/>
              <a:rect l="l" t="t" r="r" b="b"/>
              <a:pathLst>
                <a:path w="260" h="189" extrusionOk="0">
                  <a:moveTo>
                    <a:pt x="103" y="0"/>
                  </a:moveTo>
                  <a:cubicBezTo>
                    <a:pt x="37" y="33"/>
                    <a:pt x="0" y="103"/>
                    <a:pt x="21" y="136"/>
                  </a:cubicBezTo>
                  <a:cubicBezTo>
                    <a:pt x="21" y="168"/>
                    <a:pt x="48" y="188"/>
                    <a:pt x="87" y="188"/>
                  </a:cubicBezTo>
                  <a:cubicBezTo>
                    <a:pt x="108" y="188"/>
                    <a:pt x="132" y="182"/>
                    <a:pt x="157" y="169"/>
                  </a:cubicBezTo>
                  <a:cubicBezTo>
                    <a:pt x="173" y="169"/>
                    <a:pt x="190" y="153"/>
                    <a:pt x="206" y="136"/>
                  </a:cubicBezTo>
                  <a:cubicBezTo>
                    <a:pt x="243" y="120"/>
                    <a:pt x="260" y="66"/>
                    <a:pt x="243" y="33"/>
                  </a:cubicBezTo>
                  <a:cubicBezTo>
                    <a:pt x="243" y="17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4783225" y="23746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37" y="54"/>
                    <a:pt x="17" y="71"/>
                    <a:pt x="17" y="104"/>
                  </a:cubicBezTo>
                  <a:cubicBezTo>
                    <a:pt x="0" y="120"/>
                    <a:pt x="0" y="157"/>
                    <a:pt x="17" y="174"/>
                  </a:cubicBezTo>
                  <a:cubicBezTo>
                    <a:pt x="37" y="190"/>
                    <a:pt x="54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lnTo>
                    <a:pt x="173" y="174"/>
                  </a:lnTo>
                  <a:cubicBezTo>
                    <a:pt x="206" y="141"/>
                    <a:pt x="223" y="120"/>
                    <a:pt x="244" y="87"/>
                  </a:cubicBezTo>
                  <a:cubicBezTo>
                    <a:pt x="260" y="38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4791350" y="23635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8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38" y="50"/>
                    <a:pt x="22" y="87"/>
                    <a:pt x="22" y="103"/>
                  </a:cubicBezTo>
                  <a:cubicBezTo>
                    <a:pt x="1" y="136"/>
                    <a:pt x="1" y="173"/>
                    <a:pt x="38" y="190"/>
                  </a:cubicBezTo>
                  <a:cubicBezTo>
                    <a:pt x="38" y="190"/>
                    <a:pt x="71" y="206"/>
                    <a:pt x="88" y="206"/>
                  </a:cubicBezTo>
                  <a:cubicBezTo>
                    <a:pt x="104" y="206"/>
                    <a:pt x="125" y="190"/>
                    <a:pt x="158" y="190"/>
                  </a:cubicBezTo>
                  <a:cubicBezTo>
                    <a:pt x="191" y="173"/>
                    <a:pt x="228" y="136"/>
                    <a:pt x="244" y="103"/>
                  </a:cubicBezTo>
                  <a:lnTo>
                    <a:pt x="244" y="87"/>
                  </a:ln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4786725" y="2385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53" y="0"/>
                  </a:moveTo>
                  <a:cubicBezTo>
                    <a:pt x="137" y="0"/>
                    <a:pt x="104" y="21"/>
                    <a:pt x="66" y="37"/>
                  </a:cubicBezTo>
                  <a:cubicBezTo>
                    <a:pt x="50" y="54"/>
                    <a:pt x="17" y="70"/>
                    <a:pt x="17" y="103"/>
                  </a:cubicBezTo>
                  <a:cubicBezTo>
                    <a:pt x="0" y="157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4"/>
                    <a:pt x="223" y="141"/>
                    <a:pt x="240" y="103"/>
                  </a:cubicBezTo>
                  <a:cubicBezTo>
                    <a:pt x="256" y="37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4772900" y="23978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21" y="0"/>
                    <a:pt x="104" y="17"/>
                  </a:cubicBezTo>
                  <a:cubicBezTo>
                    <a:pt x="38" y="37"/>
                    <a:pt x="1" y="103"/>
                    <a:pt x="17" y="140"/>
                  </a:cubicBezTo>
                  <a:cubicBezTo>
                    <a:pt x="31" y="172"/>
                    <a:pt x="56" y="191"/>
                    <a:pt x="91" y="191"/>
                  </a:cubicBezTo>
                  <a:cubicBezTo>
                    <a:pt x="111" y="191"/>
                    <a:pt x="133" y="185"/>
                    <a:pt x="158" y="173"/>
                  </a:cubicBezTo>
                  <a:cubicBezTo>
                    <a:pt x="174" y="173"/>
                    <a:pt x="191" y="157"/>
                    <a:pt x="207" y="157"/>
                  </a:cubicBezTo>
                  <a:cubicBezTo>
                    <a:pt x="244" y="120"/>
                    <a:pt x="261" y="87"/>
                    <a:pt x="244" y="54"/>
                  </a:cubicBezTo>
                  <a:cubicBezTo>
                    <a:pt x="244" y="17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4791875" y="235132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53" y="1"/>
                  </a:moveTo>
                  <a:cubicBezTo>
                    <a:pt x="138" y="1"/>
                    <a:pt x="121" y="3"/>
                    <a:pt x="104" y="7"/>
                  </a:cubicBezTo>
                  <a:cubicBezTo>
                    <a:pt x="34" y="44"/>
                    <a:pt x="1" y="110"/>
                    <a:pt x="17" y="147"/>
                  </a:cubicBezTo>
                  <a:cubicBezTo>
                    <a:pt x="17" y="179"/>
                    <a:pt x="45" y="197"/>
                    <a:pt x="83" y="197"/>
                  </a:cubicBezTo>
                  <a:cubicBezTo>
                    <a:pt x="104" y="197"/>
                    <a:pt x="128" y="192"/>
                    <a:pt x="153" y="180"/>
                  </a:cubicBezTo>
                  <a:cubicBezTo>
                    <a:pt x="223" y="164"/>
                    <a:pt x="256" y="93"/>
                    <a:pt x="240" y="44"/>
                  </a:cubicBezTo>
                  <a:cubicBezTo>
                    <a:pt x="228" y="17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4798675" y="2374375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4" y="0"/>
                  </a:moveTo>
                  <a:cubicBezTo>
                    <a:pt x="161" y="0"/>
                    <a:pt x="149" y="4"/>
                    <a:pt x="141" y="13"/>
                  </a:cubicBezTo>
                  <a:cubicBezTo>
                    <a:pt x="104" y="13"/>
                    <a:pt x="71" y="29"/>
                    <a:pt x="54" y="50"/>
                  </a:cubicBezTo>
                  <a:cubicBezTo>
                    <a:pt x="1" y="99"/>
                    <a:pt x="1" y="169"/>
                    <a:pt x="38" y="186"/>
                  </a:cubicBezTo>
                  <a:cubicBezTo>
                    <a:pt x="54" y="202"/>
                    <a:pt x="87" y="202"/>
                    <a:pt x="120" y="202"/>
                  </a:cubicBezTo>
                  <a:cubicBezTo>
                    <a:pt x="141" y="202"/>
                    <a:pt x="141" y="186"/>
                    <a:pt x="157" y="186"/>
                  </a:cubicBezTo>
                  <a:cubicBezTo>
                    <a:pt x="174" y="186"/>
                    <a:pt x="190" y="169"/>
                    <a:pt x="207" y="153"/>
                  </a:cubicBezTo>
                  <a:cubicBezTo>
                    <a:pt x="223" y="132"/>
                    <a:pt x="244" y="99"/>
                    <a:pt x="244" y="83"/>
                  </a:cubicBezTo>
                  <a:cubicBezTo>
                    <a:pt x="244" y="50"/>
                    <a:pt x="244" y="29"/>
                    <a:pt x="207" y="13"/>
                  </a:cubicBezTo>
                  <a:cubicBezTo>
                    <a:pt x="199" y="4"/>
                    <a:pt x="186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4782400" y="23266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0"/>
                    <a:pt x="17" y="103"/>
                  </a:cubicBezTo>
                  <a:cubicBezTo>
                    <a:pt x="0" y="153"/>
                    <a:pt x="33" y="206"/>
                    <a:pt x="87" y="206"/>
                  </a:cubicBezTo>
                  <a:cubicBezTo>
                    <a:pt x="120" y="206"/>
                    <a:pt x="136" y="206"/>
                    <a:pt x="153" y="186"/>
                  </a:cubicBezTo>
                  <a:cubicBezTo>
                    <a:pt x="173" y="186"/>
                    <a:pt x="173" y="169"/>
                    <a:pt x="190" y="169"/>
                  </a:cubicBezTo>
                  <a:cubicBezTo>
                    <a:pt x="206" y="153"/>
                    <a:pt x="239" y="136"/>
                    <a:pt x="239" y="103"/>
                  </a:cubicBezTo>
                  <a:cubicBezTo>
                    <a:pt x="256" y="66"/>
                    <a:pt x="256" y="50"/>
                    <a:pt x="239" y="33"/>
                  </a:cubicBezTo>
                  <a:cubicBezTo>
                    <a:pt x="22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4786200" y="23407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4"/>
                    <a:pt x="1" y="104"/>
                    <a:pt x="21" y="158"/>
                  </a:cubicBezTo>
                  <a:cubicBezTo>
                    <a:pt x="21" y="182"/>
                    <a:pt x="57" y="197"/>
                    <a:pt x="103" y="197"/>
                  </a:cubicBezTo>
                  <a:cubicBezTo>
                    <a:pt x="120" y="197"/>
                    <a:pt x="139" y="195"/>
                    <a:pt x="158" y="191"/>
                  </a:cubicBezTo>
                  <a:cubicBezTo>
                    <a:pt x="228" y="158"/>
                    <a:pt x="261" y="88"/>
                    <a:pt x="244" y="55"/>
                  </a:cubicBezTo>
                  <a:cubicBezTo>
                    <a:pt x="233" y="20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4812500" y="23023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0"/>
                  </a:moveTo>
                  <a:cubicBezTo>
                    <a:pt x="117" y="0"/>
                    <a:pt x="70" y="16"/>
                    <a:pt x="33" y="44"/>
                  </a:cubicBezTo>
                  <a:cubicBezTo>
                    <a:pt x="17" y="77"/>
                    <a:pt x="0" y="93"/>
                    <a:pt x="0" y="126"/>
                  </a:cubicBezTo>
                  <a:cubicBezTo>
                    <a:pt x="0" y="147"/>
                    <a:pt x="0" y="180"/>
                    <a:pt x="33" y="180"/>
                  </a:cubicBezTo>
                  <a:cubicBezTo>
                    <a:pt x="50" y="196"/>
                    <a:pt x="83" y="196"/>
                    <a:pt x="103" y="196"/>
                  </a:cubicBezTo>
                  <a:cubicBezTo>
                    <a:pt x="120" y="196"/>
                    <a:pt x="136" y="180"/>
                    <a:pt x="136" y="180"/>
                  </a:cubicBezTo>
                  <a:cubicBezTo>
                    <a:pt x="153" y="180"/>
                    <a:pt x="169" y="163"/>
                    <a:pt x="186" y="147"/>
                  </a:cubicBezTo>
                  <a:cubicBezTo>
                    <a:pt x="239" y="93"/>
                    <a:pt x="239" y="44"/>
                    <a:pt x="206" y="7"/>
                  </a:cubicBezTo>
                  <a:cubicBezTo>
                    <a:pt x="192" y="2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4811150" y="232855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57" y="0"/>
                  </a:moveTo>
                  <a:cubicBezTo>
                    <a:pt x="140" y="0"/>
                    <a:pt x="122" y="2"/>
                    <a:pt x="104" y="7"/>
                  </a:cubicBezTo>
                  <a:cubicBezTo>
                    <a:pt x="54" y="44"/>
                    <a:pt x="1" y="93"/>
                    <a:pt x="17" y="147"/>
                  </a:cubicBezTo>
                  <a:cubicBezTo>
                    <a:pt x="28" y="179"/>
                    <a:pt x="61" y="197"/>
                    <a:pt x="97" y="197"/>
                  </a:cubicBezTo>
                  <a:cubicBezTo>
                    <a:pt x="117" y="197"/>
                    <a:pt x="138" y="192"/>
                    <a:pt x="157" y="180"/>
                  </a:cubicBezTo>
                  <a:cubicBezTo>
                    <a:pt x="223" y="163"/>
                    <a:pt x="260" y="93"/>
                    <a:pt x="260" y="44"/>
                  </a:cubicBezTo>
                  <a:cubicBezTo>
                    <a:pt x="245" y="17"/>
                    <a:pt x="205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4817650" y="2281500"/>
              <a:ext cx="6400" cy="5075"/>
            </a:xfrm>
            <a:custGeom>
              <a:avLst/>
              <a:gdLst/>
              <a:ahLst/>
              <a:cxnLst/>
              <a:rect l="l" t="t" r="r" b="b"/>
              <a:pathLst>
                <a:path w="256" h="203" extrusionOk="0">
                  <a:moveTo>
                    <a:pt x="136" y="0"/>
                  </a:moveTo>
                  <a:cubicBezTo>
                    <a:pt x="103" y="17"/>
                    <a:pt x="83" y="33"/>
                    <a:pt x="50" y="54"/>
                  </a:cubicBezTo>
                  <a:cubicBezTo>
                    <a:pt x="0" y="104"/>
                    <a:pt x="0" y="157"/>
                    <a:pt x="50" y="190"/>
                  </a:cubicBezTo>
                  <a:cubicBezTo>
                    <a:pt x="58" y="198"/>
                    <a:pt x="71" y="202"/>
                    <a:pt x="87" y="202"/>
                  </a:cubicBezTo>
                  <a:cubicBezTo>
                    <a:pt x="102" y="202"/>
                    <a:pt x="120" y="198"/>
                    <a:pt x="136" y="190"/>
                  </a:cubicBezTo>
                  <a:lnTo>
                    <a:pt x="153" y="190"/>
                  </a:lnTo>
                  <a:cubicBezTo>
                    <a:pt x="186" y="174"/>
                    <a:pt x="206" y="174"/>
                    <a:pt x="223" y="157"/>
                  </a:cubicBezTo>
                  <a:cubicBezTo>
                    <a:pt x="239" y="120"/>
                    <a:pt x="256" y="104"/>
                    <a:pt x="256" y="71"/>
                  </a:cubicBezTo>
                  <a:cubicBezTo>
                    <a:pt x="256" y="54"/>
                    <a:pt x="239" y="33"/>
                    <a:pt x="223" y="17"/>
                  </a:cubicBezTo>
                  <a:cubicBezTo>
                    <a:pt x="206" y="0"/>
                    <a:pt x="169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4806000" y="2351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36" y="1"/>
                  </a:moveTo>
                  <a:cubicBezTo>
                    <a:pt x="104" y="17"/>
                    <a:pt x="71" y="38"/>
                    <a:pt x="54" y="55"/>
                  </a:cubicBezTo>
                  <a:cubicBezTo>
                    <a:pt x="0" y="104"/>
                    <a:pt x="0" y="158"/>
                    <a:pt x="54" y="191"/>
                  </a:cubicBezTo>
                  <a:cubicBezTo>
                    <a:pt x="65" y="191"/>
                    <a:pt x="76" y="198"/>
                    <a:pt x="92" y="198"/>
                  </a:cubicBezTo>
                  <a:cubicBezTo>
                    <a:pt x="100" y="198"/>
                    <a:pt x="109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0" y="104"/>
                    <a:pt x="260" y="38"/>
                    <a:pt x="223" y="17"/>
                  </a:cubicBezTo>
                  <a:cubicBezTo>
                    <a:pt x="207" y="1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4801675" y="2339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69"/>
                    <a:pt x="190" y="169"/>
                  </a:cubicBezTo>
                  <a:cubicBezTo>
                    <a:pt x="206" y="153"/>
                    <a:pt x="244" y="120"/>
                    <a:pt x="244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4804750" y="22922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4" y="0"/>
                  </a:moveTo>
                  <a:cubicBezTo>
                    <a:pt x="121" y="0"/>
                    <a:pt x="83" y="17"/>
                    <a:pt x="67" y="37"/>
                  </a:cubicBezTo>
                  <a:cubicBezTo>
                    <a:pt x="34" y="54"/>
                    <a:pt x="17" y="87"/>
                    <a:pt x="1" y="103"/>
                  </a:cubicBezTo>
                  <a:cubicBezTo>
                    <a:pt x="1" y="140"/>
                    <a:pt x="1" y="157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1" y="190"/>
                    <a:pt x="137" y="190"/>
                  </a:cubicBezTo>
                  <a:cubicBezTo>
                    <a:pt x="154" y="190"/>
                    <a:pt x="170" y="173"/>
                    <a:pt x="170" y="173"/>
                  </a:cubicBezTo>
                  <a:cubicBezTo>
                    <a:pt x="207" y="157"/>
                    <a:pt x="224" y="140"/>
                    <a:pt x="240" y="103"/>
                  </a:cubicBezTo>
                  <a:cubicBezTo>
                    <a:pt x="257" y="54"/>
                    <a:pt x="224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4558625" y="2354500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70" y="0"/>
                  </a:moveTo>
                  <a:cubicBezTo>
                    <a:pt x="132" y="0"/>
                    <a:pt x="85" y="19"/>
                    <a:pt x="54" y="53"/>
                  </a:cubicBezTo>
                  <a:cubicBezTo>
                    <a:pt x="17" y="103"/>
                    <a:pt x="0" y="156"/>
                    <a:pt x="54" y="189"/>
                  </a:cubicBezTo>
                  <a:cubicBezTo>
                    <a:pt x="65" y="189"/>
                    <a:pt x="83" y="196"/>
                    <a:pt x="104" y="196"/>
                  </a:cubicBezTo>
                  <a:cubicBezTo>
                    <a:pt x="115" y="196"/>
                    <a:pt x="126" y="195"/>
                    <a:pt x="137" y="189"/>
                  </a:cubicBezTo>
                  <a:lnTo>
                    <a:pt x="174" y="189"/>
                  </a:lnTo>
                  <a:cubicBezTo>
                    <a:pt x="190" y="173"/>
                    <a:pt x="207" y="156"/>
                    <a:pt x="223" y="156"/>
                  </a:cubicBezTo>
                  <a:cubicBezTo>
                    <a:pt x="277" y="103"/>
                    <a:pt x="277" y="37"/>
                    <a:pt x="223" y="20"/>
                  </a:cubicBezTo>
                  <a:cubicBezTo>
                    <a:pt x="211" y="6"/>
                    <a:pt x="192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4493800" y="2294375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4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190"/>
                    <a:pt x="153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23" y="157"/>
                    <a:pt x="239" y="120"/>
                    <a:pt x="239" y="104"/>
                  </a:cubicBezTo>
                  <a:cubicBezTo>
                    <a:pt x="256" y="71"/>
                    <a:pt x="256" y="54"/>
                    <a:pt x="239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4497600" y="23085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0"/>
                  </a:moveTo>
                  <a:cubicBezTo>
                    <a:pt x="151" y="0"/>
                    <a:pt x="128" y="6"/>
                    <a:pt x="104" y="19"/>
                  </a:cubicBezTo>
                  <a:cubicBezTo>
                    <a:pt x="38" y="36"/>
                    <a:pt x="1" y="106"/>
                    <a:pt x="21" y="139"/>
                  </a:cubicBezTo>
                  <a:cubicBezTo>
                    <a:pt x="32" y="171"/>
                    <a:pt x="57" y="191"/>
                    <a:pt x="91" y="191"/>
                  </a:cubicBezTo>
                  <a:cubicBezTo>
                    <a:pt x="111" y="191"/>
                    <a:pt x="133" y="185"/>
                    <a:pt x="157" y="172"/>
                  </a:cubicBezTo>
                  <a:cubicBezTo>
                    <a:pt x="227" y="155"/>
                    <a:pt x="260" y="85"/>
                    <a:pt x="244" y="52"/>
                  </a:cubicBezTo>
                  <a:cubicBezTo>
                    <a:pt x="233" y="20"/>
                    <a:pt x="207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4503275" y="23191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33" y="40"/>
                    <a:pt x="0" y="93"/>
                    <a:pt x="17" y="143"/>
                  </a:cubicBezTo>
                  <a:cubicBezTo>
                    <a:pt x="27" y="177"/>
                    <a:pt x="51" y="196"/>
                    <a:pt x="85" y="196"/>
                  </a:cubicBezTo>
                  <a:cubicBezTo>
                    <a:pt x="104" y="196"/>
                    <a:pt x="127" y="189"/>
                    <a:pt x="153" y="176"/>
                  </a:cubicBezTo>
                  <a:cubicBezTo>
                    <a:pt x="223" y="159"/>
                    <a:pt x="256" y="93"/>
                    <a:pt x="240" y="40"/>
                  </a:cubicBezTo>
                  <a:cubicBezTo>
                    <a:pt x="240" y="15"/>
                    <a:pt x="202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4489475" y="2330975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90" y="0"/>
                  </a:moveTo>
                  <a:cubicBezTo>
                    <a:pt x="177" y="0"/>
                    <a:pt x="165" y="5"/>
                    <a:pt x="157" y="13"/>
                  </a:cubicBezTo>
                  <a:cubicBezTo>
                    <a:pt x="120" y="13"/>
                    <a:pt x="87" y="33"/>
                    <a:pt x="70" y="50"/>
                  </a:cubicBezTo>
                  <a:cubicBezTo>
                    <a:pt x="16" y="99"/>
                    <a:pt x="0" y="169"/>
                    <a:pt x="54" y="186"/>
                  </a:cubicBezTo>
                  <a:cubicBezTo>
                    <a:pt x="70" y="202"/>
                    <a:pt x="103" y="202"/>
                    <a:pt x="140" y="202"/>
                  </a:cubicBezTo>
                  <a:cubicBezTo>
                    <a:pt x="140" y="186"/>
                    <a:pt x="157" y="186"/>
                    <a:pt x="173" y="186"/>
                  </a:cubicBezTo>
                  <a:cubicBezTo>
                    <a:pt x="190" y="169"/>
                    <a:pt x="206" y="169"/>
                    <a:pt x="223" y="153"/>
                  </a:cubicBezTo>
                  <a:cubicBezTo>
                    <a:pt x="243" y="137"/>
                    <a:pt x="260" y="99"/>
                    <a:pt x="260" y="83"/>
                  </a:cubicBezTo>
                  <a:cubicBezTo>
                    <a:pt x="260" y="50"/>
                    <a:pt x="260" y="33"/>
                    <a:pt x="223" y="13"/>
                  </a:cubicBezTo>
                  <a:cubicBezTo>
                    <a:pt x="214" y="5"/>
                    <a:pt x="202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4507500" y="229612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57" y="1"/>
                    <a:pt x="120" y="17"/>
                    <a:pt x="87" y="34"/>
                  </a:cubicBezTo>
                  <a:cubicBezTo>
                    <a:pt x="54" y="50"/>
                    <a:pt x="38" y="87"/>
                    <a:pt x="38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1"/>
                  </a:cubicBezTo>
                  <a:lnTo>
                    <a:pt x="190" y="170"/>
                  </a:lnTo>
                  <a:cubicBezTo>
                    <a:pt x="223" y="153"/>
                    <a:pt x="244" y="137"/>
                    <a:pt x="260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4484725" y="2306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3" y="0"/>
                    <a:pt x="87" y="17"/>
                  </a:cubicBezTo>
                  <a:cubicBezTo>
                    <a:pt x="54" y="33"/>
                    <a:pt x="37" y="66"/>
                    <a:pt x="21" y="87"/>
                  </a:cubicBezTo>
                  <a:cubicBezTo>
                    <a:pt x="0" y="153"/>
                    <a:pt x="37" y="190"/>
                    <a:pt x="103" y="190"/>
                  </a:cubicBezTo>
                  <a:cubicBezTo>
                    <a:pt x="124" y="190"/>
                    <a:pt x="141" y="190"/>
                    <a:pt x="157" y="169"/>
                  </a:cubicBezTo>
                  <a:cubicBezTo>
                    <a:pt x="174" y="169"/>
                    <a:pt x="174" y="169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4486875" y="2320550"/>
              <a:ext cx="6950" cy="4950"/>
            </a:xfrm>
            <a:custGeom>
              <a:avLst/>
              <a:gdLst/>
              <a:ahLst/>
              <a:cxnLst/>
              <a:rect l="l" t="t" r="r" b="b"/>
              <a:pathLst>
                <a:path w="278" h="198" extrusionOk="0">
                  <a:moveTo>
                    <a:pt x="180" y="1"/>
                  </a:moveTo>
                  <a:cubicBezTo>
                    <a:pt x="160" y="1"/>
                    <a:pt x="139" y="6"/>
                    <a:pt x="120" y="18"/>
                  </a:cubicBezTo>
                  <a:cubicBezTo>
                    <a:pt x="55" y="38"/>
                    <a:pt x="1" y="104"/>
                    <a:pt x="17" y="158"/>
                  </a:cubicBezTo>
                  <a:cubicBezTo>
                    <a:pt x="33" y="182"/>
                    <a:pt x="72" y="197"/>
                    <a:pt x="119" y="197"/>
                  </a:cubicBezTo>
                  <a:cubicBezTo>
                    <a:pt x="137" y="197"/>
                    <a:pt x="155" y="195"/>
                    <a:pt x="174" y="191"/>
                  </a:cubicBezTo>
                  <a:cubicBezTo>
                    <a:pt x="224" y="158"/>
                    <a:pt x="277" y="104"/>
                    <a:pt x="261" y="55"/>
                  </a:cubicBezTo>
                  <a:cubicBezTo>
                    <a:pt x="250" y="20"/>
                    <a:pt x="216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4522550" y="2296300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7" y="1"/>
                  </a:moveTo>
                  <a:cubicBezTo>
                    <a:pt x="154" y="1"/>
                    <a:pt x="129" y="4"/>
                    <a:pt x="104" y="10"/>
                  </a:cubicBezTo>
                  <a:cubicBezTo>
                    <a:pt x="54" y="43"/>
                    <a:pt x="0" y="97"/>
                    <a:pt x="17" y="146"/>
                  </a:cubicBezTo>
                  <a:cubicBezTo>
                    <a:pt x="28" y="181"/>
                    <a:pt x="61" y="201"/>
                    <a:pt x="98" y="201"/>
                  </a:cubicBezTo>
                  <a:cubicBezTo>
                    <a:pt x="118" y="201"/>
                    <a:pt x="138" y="195"/>
                    <a:pt x="157" y="184"/>
                  </a:cubicBezTo>
                  <a:cubicBezTo>
                    <a:pt x="223" y="146"/>
                    <a:pt x="277" y="97"/>
                    <a:pt x="260" y="43"/>
                  </a:cubicBezTo>
                  <a:cubicBezTo>
                    <a:pt x="247" y="12"/>
                    <a:pt x="21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4509675" y="22841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87" y="1"/>
                  </a:moveTo>
                  <a:cubicBezTo>
                    <a:pt x="172" y="1"/>
                    <a:pt x="155" y="5"/>
                    <a:pt x="136" y="13"/>
                  </a:cubicBezTo>
                  <a:cubicBezTo>
                    <a:pt x="103" y="13"/>
                    <a:pt x="87" y="30"/>
                    <a:pt x="54" y="50"/>
                  </a:cubicBezTo>
                  <a:cubicBezTo>
                    <a:pt x="0" y="100"/>
                    <a:pt x="0" y="170"/>
                    <a:pt x="54" y="186"/>
                  </a:cubicBezTo>
                  <a:cubicBezTo>
                    <a:pt x="70" y="203"/>
                    <a:pt x="103" y="203"/>
                    <a:pt x="136" y="203"/>
                  </a:cubicBezTo>
                  <a:lnTo>
                    <a:pt x="157" y="186"/>
                  </a:lnTo>
                  <a:cubicBezTo>
                    <a:pt x="190" y="186"/>
                    <a:pt x="206" y="170"/>
                    <a:pt x="223" y="153"/>
                  </a:cubicBezTo>
                  <a:cubicBezTo>
                    <a:pt x="260" y="100"/>
                    <a:pt x="276" y="50"/>
                    <a:pt x="223" y="13"/>
                  </a:cubicBezTo>
                  <a:cubicBezTo>
                    <a:pt x="214" y="5"/>
                    <a:pt x="202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4529450" y="2304950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56" y="0"/>
                  </a:moveTo>
                  <a:cubicBezTo>
                    <a:pt x="139" y="0"/>
                    <a:pt x="121" y="2"/>
                    <a:pt x="104" y="7"/>
                  </a:cubicBezTo>
                  <a:cubicBezTo>
                    <a:pt x="50" y="44"/>
                    <a:pt x="1" y="93"/>
                    <a:pt x="17" y="147"/>
                  </a:cubicBezTo>
                  <a:cubicBezTo>
                    <a:pt x="28" y="179"/>
                    <a:pt x="61" y="197"/>
                    <a:pt x="96" y="197"/>
                  </a:cubicBezTo>
                  <a:cubicBezTo>
                    <a:pt x="116" y="197"/>
                    <a:pt x="136" y="191"/>
                    <a:pt x="153" y="180"/>
                  </a:cubicBezTo>
                  <a:cubicBezTo>
                    <a:pt x="223" y="147"/>
                    <a:pt x="256" y="93"/>
                    <a:pt x="256" y="44"/>
                  </a:cubicBezTo>
                  <a:cubicBezTo>
                    <a:pt x="244" y="16"/>
                    <a:pt x="203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4533675" y="2317150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41" y="1"/>
                    <a:pt x="104" y="17"/>
                    <a:pt x="87" y="34"/>
                  </a:cubicBezTo>
                  <a:cubicBezTo>
                    <a:pt x="54" y="50"/>
                    <a:pt x="38" y="88"/>
                    <a:pt x="21" y="104"/>
                  </a:cubicBezTo>
                  <a:cubicBezTo>
                    <a:pt x="1" y="154"/>
                    <a:pt x="38" y="191"/>
                    <a:pt x="71" y="207"/>
                  </a:cubicBezTo>
                  <a:lnTo>
                    <a:pt x="104" y="207"/>
                  </a:lnTo>
                  <a:cubicBezTo>
                    <a:pt x="124" y="207"/>
                    <a:pt x="141" y="191"/>
                    <a:pt x="157" y="191"/>
                  </a:cubicBezTo>
                  <a:cubicBezTo>
                    <a:pt x="190" y="174"/>
                    <a:pt x="227" y="154"/>
                    <a:pt x="244" y="121"/>
                  </a:cubicBezTo>
                  <a:lnTo>
                    <a:pt x="244" y="104"/>
                  </a:ln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4525550" y="23421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67"/>
                    <a:pt x="17" y="104"/>
                  </a:cubicBezTo>
                  <a:cubicBezTo>
                    <a:pt x="0" y="153"/>
                    <a:pt x="37" y="207"/>
                    <a:pt x="103" y="207"/>
                  </a:cubicBezTo>
                  <a:cubicBezTo>
                    <a:pt x="120" y="207"/>
                    <a:pt x="140" y="186"/>
                    <a:pt x="157" y="186"/>
                  </a:cubicBezTo>
                  <a:cubicBezTo>
                    <a:pt x="173" y="186"/>
                    <a:pt x="190" y="170"/>
                    <a:pt x="190" y="170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60" y="67"/>
                    <a:pt x="260" y="50"/>
                    <a:pt x="243" y="34"/>
                  </a:cubicBezTo>
                  <a:cubicBezTo>
                    <a:pt x="223" y="17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4479575" y="2343450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3" y="0"/>
                  </a:moveTo>
                  <a:cubicBezTo>
                    <a:pt x="143" y="0"/>
                    <a:pt x="122" y="4"/>
                    <a:pt x="103" y="13"/>
                  </a:cubicBezTo>
                  <a:cubicBezTo>
                    <a:pt x="54" y="29"/>
                    <a:pt x="21" y="66"/>
                    <a:pt x="0" y="99"/>
                  </a:cubicBezTo>
                  <a:lnTo>
                    <a:pt x="0" y="153"/>
                  </a:lnTo>
                  <a:cubicBezTo>
                    <a:pt x="14" y="185"/>
                    <a:pt x="46" y="203"/>
                    <a:pt x="86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06" y="153"/>
                    <a:pt x="260" y="99"/>
                    <a:pt x="243" y="50"/>
                  </a:cubicBezTo>
                  <a:cubicBezTo>
                    <a:pt x="243" y="29"/>
                    <a:pt x="227" y="29"/>
                    <a:pt x="206" y="13"/>
                  </a:cubicBezTo>
                  <a:cubicBezTo>
                    <a:pt x="198" y="4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4513125" y="23076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71" y="1"/>
                  </a:moveTo>
                  <a:cubicBezTo>
                    <a:pt x="138" y="1"/>
                    <a:pt x="101" y="17"/>
                    <a:pt x="68" y="38"/>
                  </a:cubicBezTo>
                  <a:cubicBezTo>
                    <a:pt x="52" y="54"/>
                    <a:pt x="35" y="71"/>
                    <a:pt x="19" y="104"/>
                  </a:cubicBezTo>
                  <a:cubicBezTo>
                    <a:pt x="1" y="150"/>
                    <a:pt x="26" y="194"/>
                    <a:pt x="66" y="194"/>
                  </a:cubicBezTo>
                  <a:cubicBezTo>
                    <a:pt x="72" y="194"/>
                    <a:pt x="78" y="193"/>
                    <a:pt x="85" y="190"/>
                  </a:cubicBezTo>
                  <a:lnTo>
                    <a:pt x="155" y="190"/>
                  </a:lnTo>
                  <a:cubicBezTo>
                    <a:pt x="171" y="174"/>
                    <a:pt x="171" y="174"/>
                    <a:pt x="188" y="174"/>
                  </a:cubicBezTo>
                  <a:cubicBezTo>
                    <a:pt x="204" y="157"/>
                    <a:pt x="241" y="120"/>
                    <a:pt x="241" y="104"/>
                  </a:cubicBezTo>
                  <a:cubicBezTo>
                    <a:pt x="258" y="54"/>
                    <a:pt x="225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4517400" y="23193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36" y="1"/>
                  </a:moveTo>
                  <a:cubicBezTo>
                    <a:pt x="103" y="1"/>
                    <a:pt x="87" y="17"/>
                    <a:pt x="54" y="50"/>
                  </a:cubicBezTo>
                  <a:cubicBezTo>
                    <a:pt x="0" y="87"/>
                    <a:pt x="0" y="153"/>
                    <a:pt x="54" y="190"/>
                  </a:cubicBezTo>
                  <a:lnTo>
                    <a:pt x="120" y="190"/>
                  </a:lnTo>
                  <a:cubicBezTo>
                    <a:pt x="136" y="190"/>
                    <a:pt x="157" y="190"/>
                    <a:pt x="157" y="170"/>
                  </a:cubicBezTo>
                  <a:cubicBezTo>
                    <a:pt x="173" y="170"/>
                    <a:pt x="206" y="153"/>
                    <a:pt x="206" y="137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4544000" y="229437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4"/>
                    <a:pt x="37" y="71"/>
                    <a:pt x="21" y="104"/>
                  </a:cubicBezTo>
                  <a:cubicBezTo>
                    <a:pt x="0" y="157"/>
                    <a:pt x="37" y="207"/>
                    <a:pt x="87" y="207"/>
                  </a:cubicBezTo>
                  <a:cubicBezTo>
                    <a:pt x="124" y="207"/>
                    <a:pt x="140" y="190"/>
                    <a:pt x="157" y="190"/>
                  </a:cubicBezTo>
                  <a:cubicBezTo>
                    <a:pt x="173" y="190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54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4474425" y="2331275"/>
              <a:ext cx="6500" cy="5250"/>
            </a:xfrm>
            <a:custGeom>
              <a:avLst/>
              <a:gdLst/>
              <a:ahLst/>
              <a:cxnLst/>
              <a:rect l="l" t="t" r="r" b="b"/>
              <a:pathLst>
                <a:path w="260" h="210" extrusionOk="0">
                  <a:moveTo>
                    <a:pt x="157" y="1"/>
                  </a:moveTo>
                  <a:cubicBezTo>
                    <a:pt x="140" y="1"/>
                    <a:pt x="124" y="21"/>
                    <a:pt x="103" y="21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21" y="190"/>
                    <a:pt x="48" y="209"/>
                    <a:pt x="87" y="209"/>
                  </a:cubicBezTo>
                  <a:cubicBezTo>
                    <a:pt x="108" y="209"/>
                    <a:pt x="132" y="204"/>
                    <a:pt x="157" y="190"/>
                  </a:cubicBezTo>
                  <a:cubicBezTo>
                    <a:pt x="173" y="190"/>
                    <a:pt x="190" y="174"/>
                    <a:pt x="206" y="157"/>
                  </a:cubicBezTo>
                  <a:cubicBezTo>
                    <a:pt x="243" y="125"/>
                    <a:pt x="260" y="87"/>
                    <a:pt x="243" y="54"/>
                  </a:cubicBezTo>
                  <a:cubicBezTo>
                    <a:pt x="243" y="21"/>
                    <a:pt x="206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4716225" y="2513825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57" y="0"/>
                  </a:moveTo>
                  <a:cubicBezTo>
                    <a:pt x="141" y="0"/>
                    <a:pt x="103" y="17"/>
                    <a:pt x="87" y="38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0" y="157"/>
                    <a:pt x="37" y="207"/>
                    <a:pt x="87" y="207"/>
                  </a:cubicBezTo>
                  <a:lnTo>
                    <a:pt x="141" y="207"/>
                  </a:lnTo>
                  <a:cubicBezTo>
                    <a:pt x="141" y="190"/>
                    <a:pt x="141" y="190"/>
                    <a:pt x="157" y="190"/>
                  </a:cubicBezTo>
                  <a:cubicBezTo>
                    <a:pt x="157" y="190"/>
                    <a:pt x="174" y="190"/>
                    <a:pt x="174" y="174"/>
                  </a:cubicBezTo>
                  <a:cubicBezTo>
                    <a:pt x="207" y="157"/>
                    <a:pt x="223" y="141"/>
                    <a:pt x="244" y="104"/>
                  </a:cubicBezTo>
                  <a:lnTo>
                    <a:pt x="244" y="38"/>
                  </a:lnTo>
                  <a:cubicBezTo>
                    <a:pt x="223" y="17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4710650" y="25027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57" y="0"/>
                    <a:pt x="120" y="0"/>
                    <a:pt x="104" y="17"/>
                  </a:cubicBezTo>
                  <a:cubicBezTo>
                    <a:pt x="54" y="33"/>
                    <a:pt x="1" y="103"/>
                    <a:pt x="17" y="153"/>
                  </a:cubicBezTo>
                  <a:cubicBezTo>
                    <a:pt x="29" y="180"/>
                    <a:pt x="71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74" y="173"/>
                    <a:pt x="190" y="173"/>
                    <a:pt x="207" y="153"/>
                  </a:cubicBezTo>
                  <a:cubicBezTo>
                    <a:pt x="240" y="120"/>
                    <a:pt x="260" y="87"/>
                    <a:pt x="260" y="50"/>
                  </a:cubicBezTo>
                  <a:cubicBezTo>
                    <a:pt x="240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"/>
            <p:cNvSpPr/>
            <p:nvPr/>
          </p:nvSpPr>
          <p:spPr>
            <a:xfrm>
              <a:off x="4721800" y="25253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42" y="1"/>
                  </a:moveTo>
                  <a:cubicBezTo>
                    <a:pt x="124" y="1"/>
                    <a:pt x="105" y="3"/>
                    <a:pt x="87" y="7"/>
                  </a:cubicBezTo>
                  <a:cubicBezTo>
                    <a:pt x="54" y="24"/>
                    <a:pt x="21" y="57"/>
                    <a:pt x="21" y="73"/>
                  </a:cubicBezTo>
                  <a:cubicBezTo>
                    <a:pt x="0" y="110"/>
                    <a:pt x="0" y="127"/>
                    <a:pt x="0" y="143"/>
                  </a:cubicBezTo>
                  <a:cubicBezTo>
                    <a:pt x="0" y="160"/>
                    <a:pt x="21" y="176"/>
                    <a:pt x="37" y="197"/>
                  </a:cubicBezTo>
                  <a:cubicBezTo>
                    <a:pt x="70" y="197"/>
                    <a:pt x="103" y="197"/>
                    <a:pt x="140" y="176"/>
                  </a:cubicBezTo>
                  <a:cubicBezTo>
                    <a:pt x="206" y="160"/>
                    <a:pt x="243" y="94"/>
                    <a:pt x="227" y="40"/>
                  </a:cubicBezTo>
                  <a:cubicBezTo>
                    <a:pt x="227" y="16"/>
                    <a:pt x="189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"/>
            <p:cNvSpPr/>
            <p:nvPr/>
          </p:nvSpPr>
          <p:spPr>
            <a:xfrm>
              <a:off x="4733850" y="25271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6" y="1"/>
                  </a:moveTo>
                  <a:cubicBezTo>
                    <a:pt x="154" y="1"/>
                    <a:pt x="129" y="7"/>
                    <a:pt x="103" y="21"/>
                  </a:cubicBezTo>
                  <a:cubicBezTo>
                    <a:pt x="33" y="37"/>
                    <a:pt x="0" y="103"/>
                    <a:pt x="17" y="157"/>
                  </a:cubicBezTo>
                  <a:cubicBezTo>
                    <a:pt x="29" y="181"/>
                    <a:pt x="61" y="196"/>
                    <a:pt x="105" y="196"/>
                  </a:cubicBezTo>
                  <a:cubicBezTo>
                    <a:pt x="121" y="196"/>
                    <a:pt x="138" y="194"/>
                    <a:pt x="157" y="190"/>
                  </a:cubicBezTo>
                  <a:cubicBezTo>
                    <a:pt x="223" y="157"/>
                    <a:pt x="260" y="87"/>
                    <a:pt x="240" y="54"/>
                  </a:cubicBezTo>
                  <a:cubicBezTo>
                    <a:pt x="240" y="20"/>
                    <a:pt x="213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4726125" y="2500950"/>
              <a:ext cx="6000" cy="5075"/>
            </a:xfrm>
            <a:custGeom>
              <a:avLst/>
              <a:gdLst/>
              <a:ahLst/>
              <a:cxnLst/>
              <a:rect l="l" t="t" r="r" b="b"/>
              <a:pathLst>
                <a:path w="240" h="203" extrusionOk="0">
                  <a:moveTo>
                    <a:pt x="120" y="0"/>
                  </a:moveTo>
                  <a:cubicBezTo>
                    <a:pt x="87" y="17"/>
                    <a:pt x="54" y="37"/>
                    <a:pt x="33" y="54"/>
                  </a:cubicBezTo>
                  <a:cubicBezTo>
                    <a:pt x="17" y="70"/>
                    <a:pt x="0" y="103"/>
                    <a:pt x="0" y="140"/>
                  </a:cubicBezTo>
                  <a:cubicBezTo>
                    <a:pt x="0" y="157"/>
                    <a:pt x="0" y="173"/>
                    <a:pt x="17" y="190"/>
                  </a:cubicBezTo>
                  <a:cubicBezTo>
                    <a:pt x="35" y="198"/>
                    <a:pt x="49" y="202"/>
                    <a:pt x="62" y="202"/>
                  </a:cubicBezTo>
                  <a:cubicBezTo>
                    <a:pt x="74" y="202"/>
                    <a:pt x="87" y="198"/>
                    <a:pt x="103" y="190"/>
                  </a:cubicBezTo>
                  <a:lnTo>
                    <a:pt x="136" y="190"/>
                  </a:lnTo>
                  <a:cubicBezTo>
                    <a:pt x="157" y="173"/>
                    <a:pt x="173" y="173"/>
                    <a:pt x="190" y="157"/>
                  </a:cubicBezTo>
                  <a:cubicBezTo>
                    <a:pt x="239" y="103"/>
                    <a:pt x="239" y="54"/>
                    <a:pt x="206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4731675" y="25125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41" y="17"/>
                    <a:pt x="104" y="17"/>
                    <a:pt x="71" y="34"/>
                  </a:cubicBezTo>
                  <a:cubicBezTo>
                    <a:pt x="54" y="50"/>
                    <a:pt x="17" y="88"/>
                    <a:pt x="17" y="104"/>
                  </a:cubicBezTo>
                  <a:cubicBezTo>
                    <a:pt x="1" y="154"/>
                    <a:pt x="38" y="207"/>
                    <a:pt x="87" y="207"/>
                  </a:cubicBezTo>
                  <a:cubicBezTo>
                    <a:pt x="104" y="207"/>
                    <a:pt x="141" y="207"/>
                    <a:pt x="157" y="191"/>
                  </a:cubicBezTo>
                  <a:cubicBezTo>
                    <a:pt x="157" y="191"/>
                    <a:pt x="174" y="191"/>
                    <a:pt x="190" y="170"/>
                  </a:cubicBezTo>
                  <a:cubicBezTo>
                    <a:pt x="207" y="154"/>
                    <a:pt x="223" y="137"/>
                    <a:pt x="244" y="104"/>
                  </a:cubicBezTo>
                  <a:cubicBezTo>
                    <a:pt x="261" y="50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4707250" y="2490475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91" y="0"/>
                  </a:moveTo>
                  <a:cubicBezTo>
                    <a:pt x="180" y="0"/>
                    <a:pt x="167" y="2"/>
                    <a:pt x="153" y="7"/>
                  </a:cubicBezTo>
                  <a:lnTo>
                    <a:pt x="104" y="7"/>
                  </a:lnTo>
                  <a:cubicBezTo>
                    <a:pt x="34" y="44"/>
                    <a:pt x="1" y="93"/>
                    <a:pt x="17" y="147"/>
                  </a:cubicBezTo>
                  <a:cubicBezTo>
                    <a:pt x="28" y="179"/>
                    <a:pt x="54" y="197"/>
                    <a:pt x="89" y="197"/>
                  </a:cubicBezTo>
                  <a:cubicBezTo>
                    <a:pt x="108" y="197"/>
                    <a:pt x="130" y="192"/>
                    <a:pt x="153" y="180"/>
                  </a:cubicBezTo>
                  <a:cubicBezTo>
                    <a:pt x="170" y="180"/>
                    <a:pt x="190" y="163"/>
                    <a:pt x="207" y="147"/>
                  </a:cubicBezTo>
                  <a:cubicBezTo>
                    <a:pt x="240" y="126"/>
                    <a:pt x="256" y="77"/>
                    <a:pt x="240" y="44"/>
                  </a:cubicBezTo>
                  <a:cubicBezTo>
                    <a:pt x="240" y="17"/>
                    <a:pt x="222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4705925" y="2480425"/>
              <a:ext cx="6500" cy="5100"/>
            </a:xfrm>
            <a:custGeom>
              <a:avLst/>
              <a:gdLst/>
              <a:ahLst/>
              <a:cxnLst/>
              <a:rect l="l" t="t" r="r" b="b"/>
              <a:pathLst>
                <a:path w="260" h="204" extrusionOk="0">
                  <a:moveTo>
                    <a:pt x="164" y="1"/>
                  </a:moveTo>
                  <a:cubicBezTo>
                    <a:pt x="143" y="1"/>
                    <a:pt x="122" y="5"/>
                    <a:pt x="103" y="13"/>
                  </a:cubicBezTo>
                  <a:cubicBezTo>
                    <a:pt x="54" y="34"/>
                    <a:pt x="17" y="83"/>
                    <a:pt x="0" y="116"/>
                  </a:cubicBezTo>
                  <a:lnTo>
                    <a:pt x="0" y="153"/>
                  </a:lnTo>
                  <a:cubicBezTo>
                    <a:pt x="11" y="185"/>
                    <a:pt x="44" y="203"/>
                    <a:pt x="85" y="203"/>
                  </a:cubicBezTo>
                  <a:cubicBezTo>
                    <a:pt x="107" y="203"/>
                    <a:pt x="132" y="198"/>
                    <a:pt x="157" y="186"/>
                  </a:cubicBezTo>
                  <a:cubicBezTo>
                    <a:pt x="206" y="170"/>
                    <a:pt x="260" y="100"/>
                    <a:pt x="243" y="50"/>
                  </a:cubicBezTo>
                  <a:cubicBezTo>
                    <a:pt x="243" y="50"/>
                    <a:pt x="223" y="34"/>
                    <a:pt x="223" y="13"/>
                  </a:cubicBezTo>
                  <a:cubicBezTo>
                    <a:pt x="206" y="5"/>
                    <a:pt x="186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4481325" y="2353250"/>
              <a:ext cx="6000" cy="4750"/>
            </a:xfrm>
            <a:custGeom>
              <a:avLst/>
              <a:gdLst/>
              <a:ahLst/>
              <a:cxnLst/>
              <a:rect l="l" t="t" r="r" b="b"/>
              <a:pathLst>
                <a:path w="240" h="190" extrusionOk="0">
                  <a:moveTo>
                    <a:pt x="136" y="0"/>
                  </a:moveTo>
                  <a:cubicBezTo>
                    <a:pt x="120" y="0"/>
                    <a:pt x="103" y="16"/>
                    <a:pt x="87" y="16"/>
                  </a:cubicBezTo>
                  <a:cubicBezTo>
                    <a:pt x="54" y="33"/>
                    <a:pt x="17" y="70"/>
                    <a:pt x="0" y="103"/>
                  </a:cubicBezTo>
                  <a:cubicBezTo>
                    <a:pt x="54" y="120"/>
                    <a:pt x="103" y="153"/>
                    <a:pt x="136" y="190"/>
                  </a:cubicBezTo>
                  <a:cubicBezTo>
                    <a:pt x="157" y="173"/>
                    <a:pt x="173" y="173"/>
                    <a:pt x="190" y="153"/>
                  </a:cubicBezTo>
                  <a:cubicBezTo>
                    <a:pt x="223" y="120"/>
                    <a:pt x="239" y="87"/>
                    <a:pt x="223" y="49"/>
                  </a:cubicBezTo>
                  <a:cubicBezTo>
                    <a:pt x="223" y="16"/>
                    <a:pt x="190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4474925" y="2318700"/>
              <a:ext cx="6425" cy="4875"/>
            </a:xfrm>
            <a:custGeom>
              <a:avLst/>
              <a:gdLst/>
              <a:ahLst/>
              <a:cxnLst/>
              <a:rect l="l" t="t" r="r" b="b"/>
              <a:pathLst>
                <a:path w="257" h="195" extrusionOk="0">
                  <a:moveTo>
                    <a:pt x="148" y="1"/>
                  </a:moveTo>
                  <a:cubicBezTo>
                    <a:pt x="133" y="1"/>
                    <a:pt x="117" y="3"/>
                    <a:pt x="104" y="9"/>
                  </a:cubicBezTo>
                  <a:cubicBezTo>
                    <a:pt x="50" y="26"/>
                    <a:pt x="34" y="59"/>
                    <a:pt x="17" y="92"/>
                  </a:cubicBezTo>
                  <a:cubicBezTo>
                    <a:pt x="1" y="112"/>
                    <a:pt x="1" y="129"/>
                    <a:pt x="1" y="145"/>
                  </a:cubicBezTo>
                  <a:cubicBezTo>
                    <a:pt x="17" y="162"/>
                    <a:pt x="17" y="178"/>
                    <a:pt x="50" y="195"/>
                  </a:cubicBezTo>
                  <a:cubicBezTo>
                    <a:pt x="67" y="195"/>
                    <a:pt x="104" y="195"/>
                    <a:pt x="137" y="178"/>
                  </a:cubicBezTo>
                  <a:cubicBezTo>
                    <a:pt x="207" y="162"/>
                    <a:pt x="256" y="92"/>
                    <a:pt x="240" y="42"/>
                  </a:cubicBezTo>
                  <a:cubicBezTo>
                    <a:pt x="228" y="18"/>
                    <a:pt x="188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4681475" y="2489800"/>
              <a:ext cx="2625" cy="3425"/>
            </a:xfrm>
            <a:custGeom>
              <a:avLst/>
              <a:gdLst/>
              <a:ahLst/>
              <a:cxnLst/>
              <a:rect l="l" t="t" r="r" b="b"/>
              <a:pathLst>
                <a:path w="105" h="137" extrusionOk="0">
                  <a:moveTo>
                    <a:pt x="1" y="1"/>
                  </a:moveTo>
                  <a:cubicBezTo>
                    <a:pt x="17" y="50"/>
                    <a:pt x="34" y="104"/>
                    <a:pt x="50" y="137"/>
                  </a:cubicBezTo>
                  <a:lnTo>
                    <a:pt x="67" y="137"/>
                  </a:lnTo>
                  <a:lnTo>
                    <a:pt x="67" y="120"/>
                  </a:lnTo>
                  <a:cubicBezTo>
                    <a:pt x="88" y="120"/>
                    <a:pt x="88" y="104"/>
                    <a:pt x="88" y="104"/>
                  </a:cubicBezTo>
                  <a:cubicBezTo>
                    <a:pt x="104" y="50"/>
                    <a:pt x="67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4700750" y="24687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04" y="1"/>
                  </a:moveTo>
                  <a:cubicBezTo>
                    <a:pt x="38" y="34"/>
                    <a:pt x="1" y="104"/>
                    <a:pt x="17" y="137"/>
                  </a:cubicBezTo>
                  <a:cubicBezTo>
                    <a:pt x="30" y="171"/>
                    <a:pt x="55" y="190"/>
                    <a:pt x="89" y="190"/>
                  </a:cubicBezTo>
                  <a:cubicBezTo>
                    <a:pt x="109" y="190"/>
                    <a:pt x="132" y="183"/>
                    <a:pt x="158" y="170"/>
                  </a:cubicBezTo>
                  <a:cubicBezTo>
                    <a:pt x="174" y="170"/>
                    <a:pt x="191" y="153"/>
                    <a:pt x="207" y="153"/>
                  </a:cubicBezTo>
                  <a:cubicBezTo>
                    <a:pt x="244" y="120"/>
                    <a:pt x="261" y="67"/>
                    <a:pt x="244" y="50"/>
                  </a:cubicBezTo>
                  <a:cubicBezTo>
                    <a:pt x="244" y="17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4698175" y="25013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58" y="1"/>
                    <a:pt x="120" y="21"/>
                    <a:pt x="87" y="38"/>
                  </a:cubicBezTo>
                  <a:cubicBezTo>
                    <a:pt x="54" y="54"/>
                    <a:pt x="38" y="87"/>
                    <a:pt x="38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74" y="190"/>
                  </a:cubicBezTo>
                  <a:cubicBezTo>
                    <a:pt x="174" y="190"/>
                    <a:pt x="191" y="190"/>
                    <a:pt x="191" y="174"/>
                  </a:cubicBezTo>
                  <a:cubicBezTo>
                    <a:pt x="224" y="157"/>
                    <a:pt x="244" y="141"/>
                    <a:pt x="261" y="104"/>
                  </a:cubicBezTo>
                  <a:cubicBezTo>
                    <a:pt x="261" y="87"/>
                    <a:pt x="261" y="54"/>
                    <a:pt x="244" y="38"/>
                  </a:cubicBezTo>
                  <a:cubicBezTo>
                    <a:pt x="244" y="2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4630375" y="2272525"/>
              <a:ext cx="6000" cy="3850"/>
            </a:xfrm>
            <a:custGeom>
              <a:avLst/>
              <a:gdLst/>
              <a:ahLst/>
              <a:cxnLst/>
              <a:rect l="l" t="t" r="r" b="b"/>
              <a:pathLst>
                <a:path w="240" h="154" extrusionOk="0">
                  <a:moveTo>
                    <a:pt x="33" y="1"/>
                  </a:moveTo>
                  <a:cubicBezTo>
                    <a:pt x="33" y="17"/>
                    <a:pt x="16" y="34"/>
                    <a:pt x="0" y="50"/>
                  </a:cubicBezTo>
                  <a:cubicBezTo>
                    <a:pt x="0" y="67"/>
                    <a:pt x="0" y="104"/>
                    <a:pt x="16" y="120"/>
                  </a:cubicBezTo>
                  <a:cubicBezTo>
                    <a:pt x="33" y="137"/>
                    <a:pt x="49" y="153"/>
                    <a:pt x="87" y="153"/>
                  </a:cubicBezTo>
                  <a:cubicBezTo>
                    <a:pt x="103" y="153"/>
                    <a:pt x="120" y="137"/>
                    <a:pt x="153" y="137"/>
                  </a:cubicBezTo>
                  <a:lnTo>
                    <a:pt x="173" y="120"/>
                  </a:lnTo>
                  <a:cubicBezTo>
                    <a:pt x="206" y="104"/>
                    <a:pt x="223" y="67"/>
                    <a:pt x="239" y="5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4797850" y="2270375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1" y="0"/>
                  </a:moveTo>
                  <a:lnTo>
                    <a:pt x="1" y="50"/>
                  </a:lnTo>
                  <a:cubicBezTo>
                    <a:pt x="13" y="77"/>
                    <a:pt x="54" y="93"/>
                    <a:pt x="101" y="93"/>
                  </a:cubicBezTo>
                  <a:cubicBezTo>
                    <a:pt x="118" y="93"/>
                    <a:pt x="136" y="91"/>
                    <a:pt x="153" y="87"/>
                  </a:cubicBezTo>
                  <a:cubicBezTo>
                    <a:pt x="190" y="66"/>
                    <a:pt x="223" y="33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4894950" y="2269450"/>
              <a:ext cx="6000" cy="2350"/>
            </a:xfrm>
            <a:custGeom>
              <a:avLst/>
              <a:gdLst/>
              <a:ahLst/>
              <a:cxnLst/>
              <a:rect l="l" t="t" r="r" b="b"/>
              <a:pathLst>
                <a:path w="240" h="94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54"/>
                    <a:pt x="17" y="70"/>
                    <a:pt x="33" y="87"/>
                  </a:cubicBezTo>
                  <a:cubicBezTo>
                    <a:pt x="44" y="87"/>
                    <a:pt x="63" y="94"/>
                    <a:pt x="85" y="94"/>
                  </a:cubicBezTo>
                  <a:cubicBezTo>
                    <a:pt x="96" y="94"/>
                    <a:pt x="108" y="92"/>
                    <a:pt x="120" y="87"/>
                  </a:cubicBezTo>
                  <a:lnTo>
                    <a:pt x="137" y="87"/>
                  </a:lnTo>
                  <a:cubicBezTo>
                    <a:pt x="170" y="70"/>
                    <a:pt x="186" y="54"/>
                    <a:pt x="207" y="37"/>
                  </a:cubicBezTo>
                  <a:cubicBezTo>
                    <a:pt x="223" y="37"/>
                    <a:pt x="223" y="21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4918975" y="23034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53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3" y="50"/>
                    <a:pt x="17" y="67"/>
                    <a:pt x="0" y="104"/>
                  </a:cubicBezTo>
                  <a:cubicBezTo>
                    <a:pt x="0" y="137"/>
                    <a:pt x="0" y="153"/>
                    <a:pt x="17" y="170"/>
                  </a:cubicBezTo>
                  <a:cubicBezTo>
                    <a:pt x="33" y="186"/>
                    <a:pt x="50" y="207"/>
                    <a:pt x="87" y="207"/>
                  </a:cubicBezTo>
                  <a:cubicBezTo>
                    <a:pt x="103" y="207"/>
                    <a:pt x="120" y="186"/>
                    <a:pt x="136" y="186"/>
                  </a:cubicBezTo>
                  <a:cubicBezTo>
                    <a:pt x="153" y="186"/>
                    <a:pt x="173" y="170"/>
                    <a:pt x="173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50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4612725" y="231797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37" y="1"/>
                  </a:moveTo>
                  <a:cubicBezTo>
                    <a:pt x="104" y="17"/>
                    <a:pt x="71" y="38"/>
                    <a:pt x="55" y="55"/>
                  </a:cubicBezTo>
                  <a:cubicBezTo>
                    <a:pt x="1" y="104"/>
                    <a:pt x="1" y="158"/>
                    <a:pt x="55" y="191"/>
                  </a:cubicBezTo>
                  <a:cubicBezTo>
                    <a:pt x="71" y="207"/>
                    <a:pt x="88" y="207"/>
                    <a:pt x="121" y="207"/>
                  </a:cubicBezTo>
                  <a:cubicBezTo>
                    <a:pt x="137" y="191"/>
                    <a:pt x="158" y="191"/>
                    <a:pt x="158" y="191"/>
                  </a:cubicBezTo>
                  <a:cubicBezTo>
                    <a:pt x="174" y="174"/>
                    <a:pt x="191" y="174"/>
                    <a:pt x="207" y="158"/>
                  </a:cubicBezTo>
                  <a:cubicBezTo>
                    <a:pt x="261" y="104"/>
                    <a:pt x="261" y="55"/>
                    <a:pt x="224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4616650" y="22819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34" y="38"/>
                    <a:pt x="17" y="71"/>
                    <a:pt x="17" y="88"/>
                  </a:cubicBezTo>
                  <a:cubicBezTo>
                    <a:pt x="1" y="141"/>
                    <a:pt x="17" y="174"/>
                    <a:pt x="50" y="191"/>
                  </a:cubicBezTo>
                  <a:lnTo>
                    <a:pt x="83" y="191"/>
                  </a:lnTo>
                  <a:cubicBezTo>
                    <a:pt x="104" y="191"/>
                    <a:pt x="120" y="191"/>
                    <a:pt x="153" y="174"/>
                  </a:cubicBezTo>
                  <a:cubicBezTo>
                    <a:pt x="170" y="174"/>
                    <a:pt x="207" y="141"/>
                    <a:pt x="223" y="121"/>
                  </a:cubicBezTo>
                  <a:cubicBezTo>
                    <a:pt x="223" y="104"/>
                    <a:pt x="240" y="104"/>
                    <a:pt x="240" y="88"/>
                  </a:cubicBezTo>
                  <a:cubicBezTo>
                    <a:pt x="256" y="38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4915575" y="23362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61" y="1"/>
                  </a:moveTo>
                  <a:cubicBezTo>
                    <a:pt x="117" y="1"/>
                    <a:pt x="70" y="17"/>
                    <a:pt x="33" y="44"/>
                  </a:cubicBezTo>
                  <a:cubicBezTo>
                    <a:pt x="17" y="77"/>
                    <a:pt x="0" y="94"/>
                    <a:pt x="0" y="131"/>
                  </a:cubicBezTo>
                  <a:cubicBezTo>
                    <a:pt x="0" y="147"/>
                    <a:pt x="0" y="164"/>
                    <a:pt x="17" y="180"/>
                  </a:cubicBezTo>
                  <a:cubicBezTo>
                    <a:pt x="50" y="197"/>
                    <a:pt x="66" y="197"/>
                    <a:pt x="103" y="197"/>
                  </a:cubicBezTo>
                  <a:cubicBezTo>
                    <a:pt x="120" y="197"/>
                    <a:pt x="120" y="180"/>
                    <a:pt x="136" y="180"/>
                  </a:cubicBezTo>
                  <a:cubicBezTo>
                    <a:pt x="153" y="180"/>
                    <a:pt x="169" y="164"/>
                    <a:pt x="186" y="147"/>
                  </a:cubicBezTo>
                  <a:cubicBezTo>
                    <a:pt x="239" y="94"/>
                    <a:pt x="239" y="44"/>
                    <a:pt x="206" y="7"/>
                  </a:cubicBezTo>
                  <a:cubicBezTo>
                    <a:pt x="192" y="3"/>
                    <a:pt x="17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4781050" y="22707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57" y="1"/>
                  </a:moveTo>
                  <a:cubicBezTo>
                    <a:pt x="124" y="1"/>
                    <a:pt x="104" y="1"/>
                    <a:pt x="87" y="17"/>
                  </a:cubicBezTo>
                  <a:cubicBezTo>
                    <a:pt x="54" y="34"/>
                    <a:pt x="38" y="71"/>
                    <a:pt x="21" y="87"/>
                  </a:cubicBezTo>
                  <a:cubicBezTo>
                    <a:pt x="1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4"/>
                  </a:cubicBezTo>
                  <a:cubicBezTo>
                    <a:pt x="174" y="174"/>
                    <a:pt x="190" y="174"/>
                    <a:pt x="190" y="153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77" y="50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4736425" y="2537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2" y="199"/>
                    <a:pt x="75" y="203"/>
                    <a:pt x="87" y="203"/>
                  </a:cubicBezTo>
                  <a:cubicBezTo>
                    <a:pt x="99" y="203"/>
                    <a:pt x="112" y="199"/>
                    <a:pt x="120" y="190"/>
                  </a:cubicBezTo>
                  <a:lnTo>
                    <a:pt x="157" y="190"/>
                  </a:lnTo>
                  <a:cubicBezTo>
                    <a:pt x="174" y="174"/>
                    <a:pt x="207" y="174"/>
                    <a:pt x="207" y="157"/>
                  </a:cubicBezTo>
                  <a:cubicBezTo>
                    <a:pt x="240" y="124"/>
                    <a:pt x="260" y="104"/>
                    <a:pt x="260" y="71"/>
                  </a:cubicBezTo>
                  <a:cubicBezTo>
                    <a:pt x="260" y="54"/>
                    <a:pt x="240" y="38"/>
                    <a:pt x="223" y="21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4907325" y="2269950"/>
              <a:ext cx="6500" cy="4675"/>
            </a:xfrm>
            <a:custGeom>
              <a:avLst/>
              <a:gdLst/>
              <a:ahLst/>
              <a:cxnLst/>
              <a:rect l="l" t="t" r="r" b="b"/>
              <a:pathLst>
                <a:path w="260" h="187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4"/>
                    <a:pt x="21" y="67"/>
                    <a:pt x="21" y="83"/>
                  </a:cubicBezTo>
                  <a:cubicBezTo>
                    <a:pt x="0" y="120"/>
                    <a:pt x="0" y="137"/>
                    <a:pt x="21" y="170"/>
                  </a:cubicBezTo>
                  <a:cubicBezTo>
                    <a:pt x="37" y="186"/>
                    <a:pt x="54" y="186"/>
                    <a:pt x="87" y="186"/>
                  </a:cubicBezTo>
                  <a:cubicBezTo>
                    <a:pt x="103" y="186"/>
                    <a:pt x="140" y="186"/>
                    <a:pt x="157" y="170"/>
                  </a:cubicBezTo>
                  <a:cubicBezTo>
                    <a:pt x="157" y="170"/>
                    <a:pt x="173" y="170"/>
                    <a:pt x="173" y="153"/>
                  </a:cubicBezTo>
                  <a:cubicBezTo>
                    <a:pt x="206" y="137"/>
                    <a:pt x="227" y="120"/>
                    <a:pt x="243" y="83"/>
                  </a:cubicBezTo>
                  <a:cubicBezTo>
                    <a:pt x="260" y="3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4904750" y="231417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0"/>
                  </a:moveTo>
                  <a:cubicBezTo>
                    <a:pt x="140" y="0"/>
                    <a:pt x="124" y="0"/>
                    <a:pt x="87" y="17"/>
                  </a:cubicBezTo>
                  <a:cubicBezTo>
                    <a:pt x="54" y="50"/>
                    <a:pt x="37" y="66"/>
                    <a:pt x="21" y="103"/>
                  </a:cubicBezTo>
                  <a:cubicBezTo>
                    <a:pt x="0" y="136"/>
                    <a:pt x="37" y="169"/>
                    <a:pt x="70" y="190"/>
                  </a:cubicBezTo>
                  <a:lnTo>
                    <a:pt x="103" y="190"/>
                  </a:lnTo>
                  <a:cubicBezTo>
                    <a:pt x="124" y="190"/>
                    <a:pt x="140" y="190"/>
                    <a:pt x="157" y="169"/>
                  </a:cubicBezTo>
                  <a:cubicBezTo>
                    <a:pt x="190" y="169"/>
                    <a:pt x="227" y="136"/>
                    <a:pt x="243" y="120"/>
                  </a:cubicBezTo>
                  <a:cubicBezTo>
                    <a:pt x="243" y="103"/>
                    <a:pt x="243" y="103"/>
                    <a:pt x="260" y="87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4901350" y="23503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1" y="1"/>
                  </a:moveTo>
                  <a:cubicBezTo>
                    <a:pt x="168" y="1"/>
                    <a:pt x="155" y="5"/>
                    <a:pt x="136" y="13"/>
                  </a:cubicBezTo>
                  <a:cubicBezTo>
                    <a:pt x="103" y="13"/>
                    <a:pt x="70" y="29"/>
                    <a:pt x="54" y="46"/>
                  </a:cubicBezTo>
                  <a:cubicBezTo>
                    <a:pt x="0" y="100"/>
                    <a:pt x="0" y="165"/>
                    <a:pt x="33" y="186"/>
                  </a:cubicBezTo>
                  <a:cubicBezTo>
                    <a:pt x="70" y="203"/>
                    <a:pt x="87" y="203"/>
                    <a:pt x="120" y="203"/>
                  </a:cubicBezTo>
                  <a:cubicBezTo>
                    <a:pt x="136" y="203"/>
                    <a:pt x="136" y="186"/>
                    <a:pt x="157" y="186"/>
                  </a:cubicBezTo>
                  <a:cubicBezTo>
                    <a:pt x="173" y="186"/>
                    <a:pt x="190" y="165"/>
                    <a:pt x="206" y="149"/>
                  </a:cubicBezTo>
                  <a:cubicBezTo>
                    <a:pt x="260" y="100"/>
                    <a:pt x="260" y="46"/>
                    <a:pt x="223" y="13"/>
                  </a:cubicBezTo>
                  <a:cubicBezTo>
                    <a:pt x="206" y="5"/>
                    <a:pt x="19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4914625" y="2350650"/>
              <a:ext cx="6950" cy="5200"/>
            </a:xfrm>
            <a:custGeom>
              <a:avLst/>
              <a:gdLst/>
              <a:ahLst/>
              <a:cxnLst/>
              <a:rect l="l" t="t" r="r" b="b"/>
              <a:pathLst>
                <a:path w="278" h="208" extrusionOk="0">
                  <a:moveTo>
                    <a:pt x="174" y="1"/>
                  </a:moveTo>
                  <a:cubicBezTo>
                    <a:pt x="141" y="1"/>
                    <a:pt x="104" y="17"/>
                    <a:pt x="88" y="34"/>
                  </a:cubicBezTo>
                  <a:cubicBezTo>
                    <a:pt x="55" y="50"/>
                    <a:pt x="38" y="71"/>
                    <a:pt x="17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1" y="207"/>
                    <a:pt x="141" y="191"/>
                    <a:pt x="158" y="191"/>
                  </a:cubicBezTo>
                  <a:cubicBezTo>
                    <a:pt x="174" y="191"/>
                    <a:pt x="174" y="174"/>
                    <a:pt x="191" y="174"/>
                  </a:cubicBezTo>
                  <a:cubicBezTo>
                    <a:pt x="224" y="153"/>
                    <a:pt x="244" y="120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4909475" y="2281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6" y="0"/>
                  </a:moveTo>
                  <a:cubicBezTo>
                    <a:pt x="128" y="0"/>
                    <a:pt x="87" y="20"/>
                    <a:pt x="54" y="55"/>
                  </a:cubicBezTo>
                  <a:cubicBezTo>
                    <a:pt x="1" y="104"/>
                    <a:pt x="1" y="158"/>
                    <a:pt x="54" y="191"/>
                  </a:cubicBezTo>
                  <a:cubicBezTo>
                    <a:pt x="65" y="191"/>
                    <a:pt x="84" y="198"/>
                    <a:pt x="100" y="198"/>
                  </a:cubicBezTo>
                  <a:cubicBezTo>
                    <a:pt x="108" y="198"/>
                    <a:pt x="115" y="196"/>
                    <a:pt x="120" y="191"/>
                  </a:cubicBezTo>
                  <a:lnTo>
                    <a:pt x="157" y="191"/>
                  </a:lnTo>
                  <a:cubicBezTo>
                    <a:pt x="174" y="174"/>
                    <a:pt x="190" y="158"/>
                    <a:pt x="207" y="141"/>
                  </a:cubicBezTo>
                  <a:cubicBezTo>
                    <a:pt x="261" y="104"/>
                    <a:pt x="261" y="38"/>
                    <a:pt x="223" y="17"/>
                  </a:cubicBezTo>
                  <a:cubicBezTo>
                    <a:pt x="206" y="6"/>
                    <a:pt x="18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4915050" y="229140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41" y="0"/>
                    <a:pt x="104" y="0"/>
                    <a:pt x="87" y="17"/>
                  </a:cubicBezTo>
                  <a:cubicBezTo>
                    <a:pt x="54" y="33"/>
                    <a:pt x="38" y="70"/>
                    <a:pt x="21" y="87"/>
                  </a:cubicBezTo>
                  <a:cubicBezTo>
                    <a:pt x="0" y="153"/>
                    <a:pt x="38" y="190"/>
                    <a:pt x="104" y="190"/>
                  </a:cubicBezTo>
                  <a:cubicBezTo>
                    <a:pt x="124" y="190"/>
                    <a:pt x="141" y="190"/>
                    <a:pt x="157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7" y="136"/>
                    <a:pt x="244" y="120"/>
                    <a:pt x="244" y="87"/>
                  </a:cubicBezTo>
                  <a:cubicBezTo>
                    <a:pt x="277" y="33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4569750" y="228510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76" y="0"/>
                  </a:moveTo>
                  <a:cubicBezTo>
                    <a:pt x="155" y="0"/>
                    <a:pt x="131" y="5"/>
                    <a:pt x="104" y="13"/>
                  </a:cubicBezTo>
                  <a:cubicBezTo>
                    <a:pt x="38" y="46"/>
                    <a:pt x="1" y="96"/>
                    <a:pt x="21" y="149"/>
                  </a:cubicBezTo>
                  <a:cubicBezTo>
                    <a:pt x="21" y="181"/>
                    <a:pt x="49" y="201"/>
                    <a:pt x="88" y="201"/>
                  </a:cubicBezTo>
                  <a:cubicBezTo>
                    <a:pt x="109" y="201"/>
                    <a:pt x="133" y="195"/>
                    <a:pt x="157" y="182"/>
                  </a:cubicBezTo>
                  <a:cubicBezTo>
                    <a:pt x="227" y="149"/>
                    <a:pt x="260" y="96"/>
                    <a:pt x="244" y="46"/>
                  </a:cubicBezTo>
                  <a:cubicBezTo>
                    <a:pt x="234" y="13"/>
                    <a:pt x="209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4557375" y="2283225"/>
              <a:ext cx="6425" cy="5100"/>
            </a:xfrm>
            <a:custGeom>
              <a:avLst/>
              <a:gdLst/>
              <a:ahLst/>
              <a:cxnLst/>
              <a:rect l="l" t="t" r="r" b="b"/>
              <a:pathLst>
                <a:path w="257" h="204" extrusionOk="0">
                  <a:moveTo>
                    <a:pt x="168" y="1"/>
                  </a:moveTo>
                  <a:cubicBezTo>
                    <a:pt x="149" y="1"/>
                    <a:pt x="127" y="6"/>
                    <a:pt x="104" y="18"/>
                  </a:cubicBezTo>
                  <a:cubicBezTo>
                    <a:pt x="67" y="35"/>
                    <a:pt x="34" y="51"/>
                    <a:pt x="17" y="88"/>
                  </a:cubicBezTo>
                  <a:cubicBezTo>
                    <a:pt x="1" y="105"/>
                    <a:pt x="1" y="121"/>
                    <a:pt x="17" y="154"/>
                  </a:cubicBezTo>
                  <a:cubicBezTo>
                    <a:pt x="17" y="171"/>
                    <a:pt x="34" y="191"/>
                    <a:pt x="50" y="191"/>
                  </a:cubicBezTo>
                  <a:cubicBezTo>
                    <a:pt x="67" y="199"/>
                    <a:pt x="84" y="204"/>
                    <a:pt x="102" y="204"/>
                  </a:cubicBezTo>
                  <a:cubicBezTo>
                    <a:pt x="120" y="204"/>
                    <a:pt x="137" y="199"/>
                    <a:pt x="154" y="191"/>
                  </a:cubicBezTo>
                  <a:cubicBezTo>
                    <a:pt x="224" y="154"/>
                    <a:pt x="257" y="105"/>
                    <a:pt x="240" y="51"/>
                  </a:cubicBezTo>
                  <a:cubicBezTo>
                    <a:pt x="229" y="19"/>
                    <a:pt x="203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4562025" y="23077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72" y="1"/>
                  </a:moveTo>
                  <a:cubicBezTo>
                    <a:pt x="152" y="1"/>
                    <a:pt x="130" y="5"/>
                    <a:pt x="104" y="13"/>
                  </a:cubicBezTo>
                  <a:cubicBezTo>
                    <a:pt x="54" y="50"/>
                    <a:pt x="21" y="83"/>
                    <a:pt x="21" y="116"/>
                  </a:cubicBezTo>
                  <a:cubicBezTo>
                    <a:pt x="1" y="137"/>
                    <a:pt x="1" y="137"/>
                    <a:pt x="21" y="153"/>
                  </a:cubicBezTo>
                  <a:cubicBezTo>
                    <a:pt x="21" y="185"/>
                    <a:pt x="49" y="203"/>
                    <a:pt x="87" y="203"/>
                  </a:cubicBezTo>
                  <a:cubicBezTo>
                    <a:pt x="108" y="203"/>
                    <a:pt x="132" y="198"/>
                    <a:pt x="157" y="186"/>
                  </a:cubicBezTo>
                  <a:cubicBezTo>
                    <a:pt x="227" y="170"/>
                    <a:pt x="260" y="100"/>
                    <a:pt x="244" y="50"/>
                  </a:cubicBezTo>
                  <a:cubicBezTo>
                    <a:pt x="244" y="50"/>
                    <a:pt x="227" y="34"/>
                    <a:pt x="227" y="13"/>
                  </a:cubicBezTo>
                  <a:cubicBezTo>
                    <a:pt x="209" y="5"/>
                    <a:pt x="191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4563375" y="23178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91" y="1"/>
                  </a:moveTo>
                  <a:cubicBezTo>
                    <a:pt x="179" y="1"/>
                    <a:pt x="167" y="3"/>
                    <a:pt x="153" y="7"/>
                  </a:cubicBezTo>
                  <a:lnTo>
                    <a:pt x="103" y="7"/>
                  </a:ln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53" y="197"/>
                    <a:pt x="88" y="197"/>
                  </a:cubicBezTo>
                  <a:cubicBezTo>
                    <a:pt x="107" y="197"/>
                    <a:pt x="129" y="192"/>
                    <a:pt x="153" y="180"/>
                  </a:cubicBezTo>
                  <a:cubicBezTo>
                    <a:pt x="173" y="180"/>
                    <a:pt x="190" y="164"/>
                    <a:pt x="206" y="147"/>
                  </a:cubicBezTo>
                  <a:cubicBezTo>
                    <a:pt x="239" y="127"/>
                    <a:pt x="256" y="77"/>
                    <a:pt x="256" y="44"/>
                  </a:cubicBezTo>
                  <a:cubicBezTo>
                    <a:pt x="244" y="17"/>
                    <a:pt x="22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4566775" y="233005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3" y="0"/>
                  </a:moveTo>
                  <a:cubicBezTo>
                    <a:pt x="157" y="0"/>
                    <a:pt x="140" y="0"/>
                    <a:pt x="120" y="17"/>
                  </a:cubicBezTo>
                  <a:cubicBezTo>
                    <a:pt x="54" y="33"/>
                    <a:pt x="0" y="103"/>
                    <a:pt x="17" y="153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90"/>
                  </a:cubicBezTo>
                  <a:cubicBezTo>
                    <a:pt x="190" y="174"/>
                    <a:pt x="206" y="174"/>
                    <a:pt x="206" y="153"/>
                  </a:cubicBezTo>
                  <a:cubicBezTo>
                    <a:pt x="243" y="120"/>
                    <a:pt x="260" y="87"/>
                    <a:pt x="260" y="50"/>
                  </a:cubicBezTo>
                  <a:cubicBezTo>
                    <a:pt x="243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4556875" y="22961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1"/>
                  </a:moveTo>
                  <a:cubicBezTo>
                    <a:pt x="141" y="1"/>
                    <a:pt x="124" y="1"/>
                    <a:pt x="103" y="17"/>
                  </a:cubicBezTo>
                  <a:cubicBezTo>
                    <a:pt x="54" y="34"/>
                    <a:pt x="0" y="104"/>
                    <a:pt x="21" y="137"/>
                  </a:cubicBezTo>
                  <a:cubicBezTo>
                    <a:pt x="31" y="171"/>
                    <a:pt x="55" y="190"/>
                    <a:pt x="89" y="190"/>
                  </a:cubicBezTo>
                  <a:cubicBezTo>
                    <a:pt x="108" y="190"/>
                    <a:pt x="131" y="184"/>
                    <a:pt x="157" y="170"/>
                  </a:cubicBezTo>
                  <a:cubicBezTo>
                    <a:pt x="174" y="170"/>
                    <a:pt x="190" y="153"/>
                    <a:pt x="207" y="153"/>
                  </a:cubicBezTo>
                  <a:cubicBezTo>
                    <a:pt x="244" y="120"/>
                    <a:pt x="260" y="67"/>
                    <a:pt x="260" y="50"/>
                  </a:cubicBezTo>
                  <a:cubicBezTo>
                    <a:pt x="244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4549650" y="2318675"/>
              <a:ext cx="6425" cy="4900"/>
            </a:xfrm>
            <a:custGeom>
              <a:avLst/>
              <a:gdLst/>
              <a:ahLst/>
              <a:cxnLst/>
              <a:rect l="l" t="t" r="r" b="b"/>
              <a:pathLst>
                <a:path w="257" h="196" extrusionOk="0">
                  <a:moveTo>
                    <a:pt x="170" y="1"/>
                  </a:moveTo>
                  <a:cubicBezTo>
                    <a:pt x="159" y="1"/>
                    <a:pt x="148" y="3"/>
                    <a:pt x="137" y="10"/>
                  </a:cubicBezTo>
                  <a:cubicBezTo>
                    <a:pt x="104" y="10"/>
                    <a:pt x="67" y="27"/>
                    <a:pt x="50" y="60"/>
                  </a:cubicBezTo>
                  <a:cubicBezTo>
                    <a:pt x="1" y="93"/>
                    <a:pt x="1" y="163"/>
                    <a:pt x="34" y="179"/>
                  </a:cubicBezTo>
                  <a:cubicBezTo>
                    <a:pt x="67" y="196"/>
                    <a:pt x="83" y="196"/>
                    <a:pt x="120" y="196"/>
                  </a:cubicBezTo>
                  <a:cubicBezTo>
                    <a:pt x="137" y="196"/>
                    <a:pt x="137" y="196"/>
                    <a:pt x="153" y="179"/>
                  </a:cubicBezTo>
                  <a:cubicBezTo>
                    <a:pt x="170" y="179"/>
                    <a:pt x="186" y="163"/>
                    <a:pt x="207" y="146"/>
                  </a:cubicBezTo>
                  <a:cubicBezTo>
                    <a:pt x="240" y="130"/>
                    <a:pt x="240" y="93"/>
                    <a:pt x="256" y="76"/>
                  </a:cubicBezTo>
                  <a:cubicBezTo>
                    <a:pt x="256" y="43"/>
                    <a:pt x="240" y="27"/>
                    <a:pt x="223" y="10"/>
                  </a:cubicBezTo>
                  <a:cubicBezTo>
                    <a:pt x="212" y="10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4608000" y="23064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3" y="0"/>
                  </a:moveTo>
                  <a:cubicBezTo>
                    <a:pt x="157" y="0"/>
                    <a:pt x="120" y="17"/>
                    <a:pt x="87" y="33"/>
                  </a:cubicBezTo>
                  <a:cubicBezTo>
                    <a:pt x="54" y="50"/>
                    <a:pt x="37" y="87"/>
                    <a:pt x="37" y="103"/>
                  </a:cubicBezTo>
                  <a:cubicBezTo>
                    <a:pt x="0" y="153"/>
                    <a:pt x="37" y="206"/>
                    <a:pt x="103" y="206"/>
                  </a:cubicBezTo>
                  <a:cubicBezTo>
                    <a:pt x="120" y="206"/>
                    <a:pt x="157" y="206"/>
                    <a:pt x="173" y="190"/>
                  </a:cubicBezTo>
                  <a:cubicBezTo>
                    <a:pt x="173" y="190"/>
                    <a:pt x="190" y="190"/>
                    <a:pt x="190" y="169"/>
                  </a:cubicBezTo>
                  <a:cubicBezTo>
                    <a:pt x="223" y="153"/>
                    <a:pt x="244" y="136"/>
                    <a:pt x="260" y="103"/>
                  </a:cubicBezTo>
                  <a:cubicBezTo>
                    <a:pt x="260" y="87"/>
                    <a:pt x="260" y="50"/>
                    <a:pt x="244" y="33"/>
                  </a:cubicBezTo>
                  <a:cubicBezTo>
                    <a:pt x="244" y="17"/>
                    <a:pt x="206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4554800" y="232870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37" y="1"/>
                    <a:pt x="104" y="21"/>
                    <a:pt x="67" y="38"/>
                  </a:cubicBezTo>
                  <a:cubicBezTo>
                    <a:pt x="50" y="54"/>
                    <a:pt x="17" y="87"/>
                    <a:pt x="17" y="104"/>
                  </a:cubicBezTo>
                  <a:cubicBezTo>
                    <a:pt x="1" y="157"/>
                    <a:pt x="34" y="207"/>
                    <a:pt x="83" y="207"/>
                  </a:cubicBezTo>
                  <a:cubicBezTo>
                    <a:pt x="104" y="207"/>
                    <a:pt x="137" y="207"/>
                    <a:pt x="153" y="190"/>
                  </a:cubicBezTo>
                  <a:cubicBezTo>
                    <a:pt x="153" y="190"/>
                    <a:pt x="170" y="190"/>
                    <a:pt x="186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87"/>
                    <a:pt x="240" y="54"/>
                    <a:pt x="240" y="38"/>
                  </a:cubicBezTo>
                  <a:cubicBezTo>
                    <a:pt x="224" y="21"/>
                    <a:pt x="18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4599850" y="228367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7" y="0"/>
                  </a:moveTo>
                  <a:cubicBezTo>
                    <a:pt x="120" y="17"/>
                    <a:pt x="87" y="33"/>
                    <a:pt x="54" y="50"/>
                  </a:cubicBezTo>
                  <a:cubicBezTo>
                    <a:pt x="17" y="103"/>
                    <a:pt x="1" y="153"/>
                    <a:pt x="54" y="190"/>
                  </a:cubicBezTo>
                  <a:cubicBezTo>
                    <a:pt x="62" y="198"/>
                    <a:pt x="75" y="202"/>
                    <a:pt x="89" y="202"/>
                  </a:cubicBezTo>
                  <a:cubicBezTo>
                    <a:pt x="104" y="202"/>
                    <a:pt x="120" y="198"/>
                    <a:pt x="137" y="190"/>
                  </a:cubicBezTo>
                  <a:lnTo>
                    <a:pt x="174" y="190"/>
                  </a:lnTo>
                  <a:cubicBezTo>
                    <a:pt x="190" y="173"/>
                    <a:pt x="207" y="173"/>
                    <a:pt x="223" y="153"/>
                  </a:cubicBezTo>
                  <a:cubicBezTo>
                    <a:pt x="277" y="103"/>
                    <a:pt x="277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4597275" y="23171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04" y="1"/>
                    <a:pt x="87" y="17"/>
                  </a:cubicBezTo>
                  <a:cubicBezTo>
                    <a:pt x="54" y="50"/>
                    <a:pt x="34" y="71"/>
                    <a:pt x="17" y="104"/>
                  </a:cubicBezTo>
                  <a:cubicBezTo>
                    <a:pt x="1" y="154"/>
                    <a:pt x="34" y="191"/>
                    <a:pt x="104" y="191"/>
                  </a:cubicBezTo>
                  <a:cubicBezTo>
                    <a:pt x="120" y="191"/>
                    <a:pt x="137" y="191"/>
                    <a:pt x="157" y="174"/>
                  </a:cubicBezTo>
                  <a:lnTo>
                    <a:pt x="190" y="174"/>
                  </a:lnTo>
                  <a:cubicBezTo>
                    <a:pt x="223" y="137"/>
                    <a:pt x="240" y="121"/>
                    <a:pt x="260" y="88"/>
                  </a:cubicBezTo>
                  <a:cubicBezTo>
                    <a:pt x="260" y="71"/>
                    <a:pt x="260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4547900" y="230685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53" y="1"/>
                  </a:moveTo>
                  <a:cubicBezTo>
                    <a:pt x="120" y="1"/>
                    <a:pt x="87" y="1"/>
                    <a:pt x="71" y="17"/>
                  </a:cubicBezTo>
                  <a:cubicBezTo>
                    <a:pt x="34" y="50"/>
                    <a:pt x="17" y="71"/>
                    <a:pt x="1" y="104"/>
                  </a:cubicBezTo>
                  <a:cubicBezTo>
                    <a:pt x="1" y="120"/>
                    <a:pt x="1" y="137"/>
                    <a:pt x="17" y="174"/>
                  </a:cubicBezTo>
                  <a:cubicBezTo>
                    <a:pt x="17" y="190"/>
                    <a:pt x="50" y="190"/>
                    <a:pt x="87" y="190"/>
                  </a:cubicBezTo>
                  <a:cubicBezTo>
                    <a:pt x="104" y="190"/>
                    <a:pt x="120" y="190"/>
                    <a:pt x="137" y="174"/>
                  </a:cubicBezTo>
                  <a:cubicBezTo>
                    <a:pt x="153" y="174"/>
                    <a:pt x="153" y="174"/>
                    <a:pt x="174" y="153"/>
                  </a:cubicBezTo>
                  <a:cubicBezTo>
                    <a:pt x="207" y="137"/>
                    <a:pt x="223" y="120"/>
                    <a:pt x="223" y="87"/>
                  </a:cubicBezTo>
                  <a:cubicBezTo>
                    <a:pt x="256" y="34"/>
                    <a:pt x="22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4603250" y="22948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04" y="0"/>
                    <a:pt x="71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lnTo>
                    <a:pt x="190" y="173"/>
                  </a:lnTo>
                  <a:cubicBezTo>
                    <a:pt x="207" y="140"/>
                    <a:pt x="227" y="120"/>
                    <a:pt x="244" y="87"/>
                  </a:cubicBezTo>
                  <a:cubicBezTo>
                    <a:pt x="260" y="37"/>
                    <a:pt x="22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4580075" y="2272950"/>
              <a:ext cx="6500" cy="5000"/>
            </a:xfrm>
            <a:custGeom>
              <a:avLst/>
              <a:gdLst/>
              <a:ahLst/>
              <a:cxnLst/>
              <a:rect l="l" t="t" r="r" b="b"/>
              <a:pathLst>
                <a:path w="260" h="200" extrusionOk="0">
                  <a:moveTo>
                    <a:pt x="157" y="0"/>
                  </a:moveTo>
                  <a:cubicBezTo>
                    <a:pt x="140" y="0"/>
                    <a:pt x="124" y="17"/>
                    <a:pt x="103" y="17"/>
                  </a:cubicBezTo>
                  <a:cubicBezTo>
                    <a:pt x="54" y="50"/>
                    <a:pt x="0" y="103"/>
                    <a:pt x="21" y="153"/>
                  </a:cubicBezTo>
                  <a:cubicBezTo>
                    <a:pt x="31" y="187"/>
                    <a:pt x="56" y="200"/>
                    <a:pt x="90" y="200"/>
                  </a:cubicBezTo>
                  <a:cubicBezTo>
                    <a:pt x="109" y="200"/>
                    <a:pt x="132" y="196"/>
                    <a:pt x="157" y="190"/>
                  </a:cubicBezTo>
                  <a:cubicBezTo>
                    <a:pt x="227" y="153"/>
                    <a:pt x="260" y="103"/>
                    <a:pt x="260" y="50"/>
                  </a:cubicBezTo>
                  <a:cubicBezTo>
                    <a:pt x="243" y="17"/>
                    <a:pt x="227" y="17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4592525" y="2306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04" y="1"/>
                    <a:pt x="71" y="17"/>
                    <a:pt x="54" y="50"/>
                  </a:cubicBezTo>
                  <a:cubicBezTo>
                    <a:pt x="1" y="87"/>
                    <a:pt x="1" y="153"/>
                    <a:pt x="54" y="174"/>
                  </a:cubicBezTo>
                  <a:cubicBezTo>
                    <a:pt x="71" y="190"/>
                    <a:pt x="87" y="190"/>
                    <a:pt x="120" y="190"/>
                  </a:cubicBezTo>
                  <a:cubicBezTo>
                    <a:pt x="141" y="190"/>
                    <a:pt x="158" y="190"/>
                    <a:pt x="158" y="174"/>
                  </a:cubicBezTo>
                  <a:cubicBezTo>
                    <a:pt x="174" y="174"/>
                    <a:pt x="191" y="153"/>
                    <a:pt x="207" y="137"/>
                  </a:cubicBezTo>
                  <a:cubicBezTo>
                    <a:pt x="244" y="120"/>
                    <a:pt x="261" y="87"/>
                    <a:pt x="261" y="71"/>
                  </a:cubicBezTo>
                  <a:cubicBezTo>
                    <a:pt x="261" y="34"/>
                    <a:pt x="244" y="17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4963600" y="2303450"/>
              <a:ext cx="6525" cy="5050"/>
            </a:xfrm>
            <a:custGeom>
              <a:avLst/>
              <a:gdLst/>
              <a:ahLst/>
              <a:cxnLst/>
              <a:rect l="l" t="t" r="r" b="b"/>
              <a:pathLst>
                <a:path w="261" h="202" extrusionOk="0">
                  <a:moveTo>
                    <a:pt x="141" y="1"/>
                  </a:moveTo>
                  <a:cubicBezTo>
                    <a:pt x="103" y="17"/>
                    <a:pt x="87" y="34"/>
                    <a:pt x="54" y="50"/>
                  </a:cubicBezTo>
                  <a:cubicBezTo>
                    <a:pt x="0" y="104"/>
                    <a:pt x="0" y="153"/>
                    <a:pt x="54" y="186"/>
                  </a:cubicBezTo>
                  <a:cubicBezTo>
                    <a:pt x="62" y="196"/>
                    <a:pt x="75" y="202"/>
                    <a:pt x="87" y="202"/>
                  </a:cubicBezTo>
                  <a:cubicBezTo>
                    <a:pt x="99" y="202"/>
                    <a:pt x="112" y="196"/>
                    <a:pt x="120" y="186"/>
                  </a:cubicBezTo>
                  <a:lnTo>
                    <a:pt x="157" y="186"/>
                  </a:lnTo>
                  <a:cubicBezTo>
                    <a:pt x="174" y="170"/>
                    <a:pt x="206" y="170"/>
                    <a:pt x="206" y="153"/>
                  </a:cubicBezTo>
                  <a:cubicBezTo>
                    <a:pt x="244" y="120"/>
                    <a:pt x="260" y="104"/>
                    <a:pt x="260" y="67"/>
                  </a:cubicBezTo>
                  <a:cubicBezTo>
                    <a:pt x="260" y="50"/>
                    <a:pt x="244" y="34"/>
                    <a:pt x="223" y="17"/>
                  </a:cubicBezTo>
                  <a:cubicBezTo>
                    <a:pt x="206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4523900" y="2273775"/>
              <a:ext cx="5175" cy="1350"/>
            </a:xfrm>
            <a:custGeom>
              <a:avLst/>
              <a:gdLst/>
              <a:ahLst/>
              <a:cxnLst/>
              <a:rect l="l" t="t" r="r" b="b"/>
              <a:pathLst>
                <a:path w="207" h="54" extrusionOk="0">
                  <a:moveTo>
                    <a:pt x="0" y="0"/>
                  </a:moveTo>
                  <a:cubicBezTo>
                    <a:pt x="0" y="17"/>
                    <a:pt x="17" y="33"/>
                    <a:pt x="33" y="33"/>
                  </a:cubicBezTo>
                  <a:cubicBezTo>
                    <a:pt x="50" y="54"/>
                    <a:pt x="83" y="54"/>
                    <a:pt x="120" y="54"/>
                  </a:cubicBezTo>
                  <a:lnTo>
                    <a:pt x="136" y="33"/>
                  </a:lnTo>
                  <a:cubicBezTo>
                    <a:pt x="169" y="33"/>
                    <a:pt x="186" y="17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4551725" y="2273350"/>
              <a:ext cx="6500" cy="3425"/>
            </a:xfrm>
            <a:custGeom>
              <a:avLst/>
              <a:gdLst/>
              <a:ahLst/>
              <a:cxnLst/>
              <a:rect l="l" t="t" r="r" b="b"/>
              <a:pathLst>
                <a:path w="260" h="137" extrusionOk="0">
                  <a:moveTo>
                    <a:pt x="54" y="1"/>
                  </a:moveTo>
                  <a:cubicBezTo>
                    <a:pt x="37" y="17"/>
                    <a:pt x="37" y="34"/>
                    <a:pt x="21" y="50"/>
                  </a:cubicBezTo>
                  <a:cubicBezTo>
                    <a:pt x="0" y="104"/>
                    <a:pt x="37" y="137"/>
                    <a:pt x="103" y="137"/>
                  </a:cubicBezTo>
                  <a:lnTo>
                    <a:pt x="157" y="137"/>
                  </a:lnTo>
                  <a:cubicBezTo>
                    <a:pt x="173" y="120"/>
                    <a:pt x="190" y="120"/>
                    <a:pt x="190" y="120"/>
                  </a:cubicBezTo>
                  <a:cubicBezTo>
                    <a:pt x="227" y="104"/>
                    <a:pt x="243" y="71"/>
                    <a:pt x="260" y="50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4567175" y="2273350"/>
              <a:ext cx="6525" cy="2200"/>
            </a:xfrm>
            <a:custGeom>
              <a:avLst/>
              <a:gdLst/>
              <a:ahLst/>
              <a:cxnLst/>
              <a:rect l="l" t="t" r="r" b="b"/>
              <a:pathLst>
                <a:path w="261" h="88" extrusionOk="0">
                  <a:moveTo>
                    <a:pt x="21" y="1"/>
                  </a:moveTo>
                  <a:cubicBezTo>
                    <a:pt x="1" y="50"/>
                    <a:pt x="38" y="87"/>
                    <a:pt x="104" y="87"/>
                  </a:cubicBezTo>
                  <a:lnTo>
                    <a:pt x="174" y="87"/>
                  </a:lnTo>
                  <a:cubicBezTo>
                    <a:pt x="174" y="71"/>
                    <a:pt x="190" y="71"/>
                    <a:pt x="190" y="71"/>
                  </a:cubicBezTo>
                  <a:cubicBezTo>
                    <a:pt x="227" y="50"/>
                    <a:pt x="244" y="17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4595525" y="2272950"/>
              <a:ext cx="6525" cy="4250"/>
            </a:xfrm>
            <a:custGeom>
              <a:avLst/>
              <a:gdLst/>
              <a:ahLst/>
              <a:cxnLst/>
              <a:rect l="l" t="t" r="r" b="b"/>
              <a:pathLst>
                <a:path w="261" h="170" extrusionOk="0">
                  <a:moveTo>
                    <a:pt x="87" y="0"/>
                  </a:moveTo>
                  <a:cubicBezTo>
                    <a:pt x="54" y="17"/>
                    <a:pt x="38" y="50"/>
                    <a:pt x="21" y="66"/>
                  </a:cubicBezTo>
                  <a:cubicBezTo>
                    <a:pt x="0" y="120"/>
                    <a:pt x="38" y="169"/>
                    <a:pt x="104" y="169"/>
                  </a:cubicBezTo>
                  <a:cubicBezTo>
                    <a:pt x="124" y="169"/>
                    <a:pt x="141" y="169"/>
                    <a:pt x="157" y="153"/>
                  </a:cubicBezTo>
                  <a:cubicBezTo>
                    <a:pt x="174" y="153"/>
                    <a:pt x="190" y="136"/>
                    <a:pt x="190" y="136"/>
                  </a:cubicBezTo>
                  <a:cubicBezTo>
                    <a:pt x="227" y="120"/>
                    <a:pt x="244" y="103"/>
                    <a:pt x="260" y="66"/>
                  </a:cubicBezTo>
                  <a:cubicBezTo>
                    <a:pt x="260" y="33"/>
                    <a:pt x="260" y="17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4852375" y="2455475"/>
              <a:ext cx="6925" cy="5200"/>
            </a:xfrm>
            <a:custGeom>
              <a:avLst/>
              <a:gdLst/>
              <a:ahLst/>
              <a:cxnLst/>
              <a:rect l="l" t="t" r="r" b="b"/>
              <a:pathLst>
                <a:path w="277" h="208" extrusionOk="0">
                  <a:moveTo>
                    <a:pt x="174" y="1"/>
                  </a:moveTo>
                  <a:cubicBezTo>
                    <a:pt x="137" y="1"/>
                    <a:pt x="120" y="17"/>
                    <a:pt x="87" y="34"/>
                  </a:cubicBezTo>
                  <a:cubicBezTo>
                    <a:pt x="54" y="50"/>
                    <a:pt x="34" y="83"/>
                    <a:pt x="17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0" y="207"/>
                    <a:pt x="137" y="186"/>
                    <a:pt x="157" y="186"/>
                  </a:cubicBezTo>
                  <a:cubicBezTo>
                    <a:pt x="174" y="186"/>
                    <a:pt x="190" y="170"/>
                    <a:pt x="190" y="170"/>
                  </a:cubicBezTo>
                  <a:cubicBezTo>
                    <a:pt x="223" y="153"/>
                    <a:pt x="240" y="137"/>
                    <a:pt x="260" y="104"/>
                  </a:cubicBezTo>
                  <a:cubicBezTo>
                    <a:pt x="277" y="50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4750125" y="25256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6" y="1"/>
                  </a:moveTo>
                  <a:cubicBezTo>
                    <a:pt x="145" y="1"/>
                    <a:pt x="124" y="5"/>
                    <a:pt x="104" y="11"/>
                  </a:cubicBezTo>
                  <a:cubicBezTo>
                    <a:pt x="38" y="44"/>
                    <a:pt x="1" y="97"/>
                    <a:pt x="1" y="147"/>
                  </a:cubicBezTo>
                  <a:cubicBezTo>
                    <a:pt x="14" y="182"/>
                    <a:pt x="47" y="201"/>
                    <a:pt x="87" y="201"/>
                  </a:cubicBezTo>
                  <a:cubicBezTo>
                    <a:pt x="109" y="201"/>
                    <a:pt x="133" y="196"/>
                    <a:pt x="157" y="184"/>
                  </a:cubicBezTo>
                  <a:cubicBezTo>
                    <a:pt x="207" y="147"/>
                    <a:pt x="261" y="97"/>
                    <a:pt x="244" y="44"/>
                  </a:cubicBezTo>
                  <a:cubicBezTo>
                    <a:pt x="234" y="12"/>
                    <a:pt x="202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4749725" y="2537950"/>
              <a:ext cx="6100" cy="4650"/>
            </a:xfrm>
            <a:custGeom>
              <a:avLst/>
              <a:gdLst/>
              <a:ahLst/>
              <a:cxnLst/>
              <a:rect l="l" t="t" r="r" b="b"/>
              <a:pathLst>
                <a:path w="244" h="186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36"/>
                    <a:pt x="0" y="153"/>
                    <a:pt x="17" y="169"/>
                  </a:cubicBezTo>
                  <a:cubicBezTo>
                    <a:pt x="37" y="186"/>
                    <a:pt x="54" y="186"/>
                    <a:pt x="87" y="186"/>
                  </a:cubicBezTo>
                  <a:lnTo>
                    <a:pt x="141" y="186"/>
                  </a:lnTo>
                  <a:cubicBezTo>
                    <a:pt x="190" y="169"/>
                    <a:pt x="223" y="136"/>
                    <a:pt x="244" y="103"/>
                  </a:cubicBezTo>
                  <a:lnTo>
                    <a:pt x="244" y="83"/>
                  </a:lnTo>
                  <a:cubicBezTo>
                    <a:pt x="244" y="33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4889275" y="2374675"/>
              <a:ext cx="4775" cy="4350"/>
            </a:xfrm>
            <a:custGeom>
              <a:avLst/>
              <a:gdLst/>
              <a:ahLst/>
              <a:cxnLst/>
              <a:rect l="l" t="t" r="r" b="b"/>
              <a:pathLst>
                <a:path w="191" h="174" extrusionOk="0">
                  <a:moveTo>
                    <a:pt x="190" y="1"/>
                  </a:moveTo>
                  <a:cubicBezTo>
                    <a:pt x="174" y="1"/>
                    <a:pt x="141" y="1"/>
                    <a:pt x="104" y="17"/>
                  </a:cubicBezTo>
                  <a:cubicBezTo>
                    <a:pt x="38" y="38"/>
                    <a:pt x="1" y="104"/>
                    <a:pt x="1" y="141"/>
                  </a:cubicBezTo>
                  <a:cubicBezTo>
                    <a:pt x="21" y="157"/>
                    <a:pt x="21" y="157"/>
                    <a:pt x="21" y="174"/>
                  </a:cubicBezTo>
                  <a:cubicBezTo>
                    <a:pt x="71" y="104"/>
                    <a:pt x="141" y="54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4612325" y="2272525"/>
              <a:ext cx="5600" cy="1700"/>
            </a:xfrm>
            <a:custGeom>
              <a:avLst/>
              <a:gdLst/>
              <a:ahLst/>
              <a:cxnLst/>
              <a:rect l="l" t="t" r="r" b="b"/>
              <a:pathLst>
                <a:path w="224" h="68" extrusionOk="0">
                  <a:moveTo>
                    <a:pt x="223" y="1"/>
                  </a:moveTo>
                  <a:cubicBezTo>
                    <a:pt x="137" y="1"/>
                    <a:pt x="71" y="1"/>
                    <a:pt x="0" y="17"/>
                  </a:cubicBezTo>
                  <a:cubicBezTo>
                    <a:pt x="11" y="49"/>
                    <a:pt x="44" y="67"/>
                    <a:pt x="84" y="67"/>
                  </a:cubicBezTo>
                  <a:cubicBezTo>
                    <a:pt x="106" y="67"/>
                    <a:pt x="130" y="62"/>
                    <a:pt x="153" y="50"/>
                  </a:cubicBezTo>
                  <a:cubicBezTo>
                    <a:pt x="174" y="50"/>
                    <a:pt x="207" y="34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4853200" y="244110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7" y="1"/>
                  </a:moveTo>
                  <a:cubicBezTo>
                    <a:pt x="124" y="1"/>
                    <a:pt x="75" y="20"/>
                    <a:pt x="38" y="61"/>
                  </a:cubicBezTo>
                  <a:cubicBezTo>
                    <a:pt x="21" y="77"/>
                    <a:pt x="1" y="94"/>
                    <a:pt x="1" y="127"/>
                  </a:cubicBezTo>
                  <a:cubicBezTo>
                    <a:pt x="1" y="143"/>
                    <a:pt x="1" y="180"/>
                    <a:pt x="38" y="180"/>
                  </a:cubicBezTo>
                  <a:cubicBezTo>
                    <a:pt x="54" y="197"/>
                    <a:pt x="87" y="197"/>
                    <a:pt x="104" y="197"/>
                  </a:cubicBezTo>
                  <a:cubicBezTo>
                    <a:pt x="124" y="197"/>
                    <a:pt x="141" y="197"/>
                    <a:pt x="141" y="180"/>
                  </a:cubicBezTo>
                  <a:cubicBezTo>
                    <a:pt x="157" y="180"/>
                    <a:pt x="190" y="164"/>
                    <a:pt x="190" y="143"/>
                  </a:cubicBezTo>
                  <a:cubicBezTo>
                    <a:pt x="244" y="94"/>
                    <a:pt x="244" y="40"/>
                    <a:pt x="207" y="7"/>
                  </a:cubicBezTo>
                  <a:cubicBezTo>
                    <a:pt x="195" y="3"/>
                    <a:pt x="18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4860925" y="23738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41" y="1"/>
                    <a:pt x="104" y="1"/>
                    <a:pt x="88" y="17"/>
                  </a:cubicBezTo>
                  <a:cubicBezTo>
                    <a:pt x="55" y="34"/>
                    <a:pt x="22" y="71"/>
                    <a:pt x="22" y="87"/>
                  </a:cubicBezTo>
                  <a:cubicBezTo>
                    <a:pt x="1" y="153"/>
                    <a:pt x="38" y="190"/>
                    <a:pt x="88" y="190"/>
                  </a:cubicBezTo>
                  <a:lnTo>
                    <a:pt x="141" y="190"/>
                  </a:lnTo>
                  <a:cubicBezTo>
                    <a:pt x="141" y="190"/>
                    <a:pt x="141" y="174"/>
                    <a:pt x="158" y="174"/>
                  </a:cubicBezTo>
                  <a:cubicBezTo>
                    <a:pt x="158" y="174"/>
                    <a:pt x="174" y="174"/>
                    <a:pt x="191" y="153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71"/>
                    <a:pt x="244" y="34"/>
                    <a:pt x="244" y="17"/>
                  </a:cubicBezTo>
                  <a:cubicBezTo>
                    <a:pt x="228" y="1"/>
                    <a:pt x="191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4858350" y="2420225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41" y="1"/>
                  </a:moveTo>
                  <a:cubicBezTo>
                    <a:pt x="104" y="17"/>
                    <a:pt x="87" y="34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71" y="207"/>
                    <a:pt x="104" y="207"/>
                    <a:pt x="141" y="207"/>
                  </a:cubicBezTo>
                  <a:cubicBezTo>
                    <a:pt x="141" y="191"/>
                    <a:pt x="158" y="191"/>
                    <a:pt x="158" y="191"/>
                  </a:cubicBezTo>
                  <a:cubicBezTo>
                    <a:pt x="191" y="174"/>
                    <a:pt x="207" y="174"/>
                    <a:pt x="228" y="153"/>
                  </a:cubicBezTo>
                  <a:cubicBezTo>
                    <a:pt x="244" y="120"/>
                    <a:pt x="261" y="104"/>
                    <a:pt x="261" y="71"/>
                  </a:cubicBezTo>
                  <a:cubicBezTo>
                    <a:pt x="261" y="50"/>
                    <a:pt x="244" y="34"/>
                    <a:pt x="228" y="17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4783225" y="25362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37" y="33"/>
                    <a:pt x="17" y="70"/>
                    <a:pt x="17" y="87"/>
                  </a:cubicBezTo>
                  <a:cubicBezTo>
                    <a:pt x="0" y="120"/>
                    <a:pt x="0" y="136"/>
                    <a:pt x="17" y="153"/>
                  </a:cubicBezTo>
                  <a:cubicBezTo>
                    <a:pt x="37" y="173"/>
                    <a:pt x="54" y="190"/>
                    <a:pt x="87" y="190"/>
                  </a:cubicBezTo>
                  <a:cubicBezTo>
                    <a:pt x="103" y="190"/>
                    <a:pt x="120" y="190"/>
                    <a:pt x="157" y="173"/>
                  </a:cubicBezTo>
                  <a:cubicBezTo>
                    <a:pt x="157" y="173"/>
                    <a:pt x="173" y="173"/>
                    <a:pt x="173" y="153"/>
                  </a:cubicBezTo>
                  <a:cubicBezTo>
                    <a:pt x="206" y="136"/>
                    <a:pt x="223" y="120"/>
                    <a:pt x="244" y="87"/>
                  </a:cubicBezTo>
                  <a:cubicBezTo>
                    <a:pt x="260" y="33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4922775" y="22690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41" y="1"/>
                  </a:moveTo>
                  <a:cubicBezTo>
                    <a:pt x="124" y="1"/>
                    <a:pt x="104" y="1"/>
                    <a:pt x="104" y="17"/>
                  </a:cubicBezTo>
                  <a:cubicBezTo>
                    <a:pt x="71" y="38"/>
                    <a:pt x="38" y="54"/>
                    <a:pt x="38" y="87"/>
                  </a:cubicBezTo>
                  <a:cubicBezTo>
                    <a:pt x="1" y="141"/>
                    <a:pt x="38" y="190"/>
                    <a:pt x="104" y="190"/>
                  </a:cubicBezTo>
                  <a:cubicBezTo>
                    <a:pt x="124" y="190"/>
                    <a:pt x="141" y="190"/>
                    <a:pt x="141" y="174"/>
                  </a:cubicBezTo>
                  <a:lnTo>
                    <a:pt x="174" y="174"/>
                  </a:lnTo>
                  <a:cubicBezTo>
                    <a:pt x="174" y="174"/>
                    <a:pt x="190" y="174"/>
                    <a:pt x="190" y="157"/>
                  </a:cubicBezTo>
                  <a:cubicBezTo>
                    <a:pt x="227" y="141"/>
                    <a:pt x="244" y="120"/>
                    <a:pt x="260" y="87"/>
                  </a:cubicBezTo>
                  <a:cubicBezTo>
                    <a:pt x="260" y="71"/>
                    <a:pt x="260" y="38"/>
                    <a:pt x="244" y="17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492792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5" y="0"/>
                    <a:pt x="87" y="21"/>
                    <a:pt x="71" y="37"/>
                  </a:cubicBezTo>
                  <a:cubicBezTo>
                    <a:pt x="38" y="54"/>
                    <a:pt x="21" y="70"/>
                    <a:pt x="1" y="103"/>
                  </a:cubicBezTo>
                  <a:cubicBezTo>
                    <a:pt x="1" y="140"/>
                    <a:pt x="1" y="157"/>
                    <a:pt x="21" y="173"/>
                  </a:cubicBezTo>
                  <a:cubicBezTo>
                    <a:pt x="38" y="190"/>
                    <a:pt x="54" y="206"/>
                    <a:pt x="87" y="206"/>
                  </a:cubicBezTo>
                  <a:cubicBezTo>
                    <a:pt x="104" y="206"/>
                    <a:pt x="125" y="190"/>
                    <a:pt x="141" y="190"/>
                  </a:cubicBezTo>
                  <a:cubicBezTo>
                    <a:pt x="157" y="190"/>
                    <a:pt x="157" y="173"/>
                    <a:pt x="174" y="173"/>
                  </a:cubicBezTo>
                  <a:cubicBezTo>
                    <a:pt x="207" y="157"/>
                    <a:pt x="228" y="124"/>
                    <a:pt x="228" y="103"/>
                  </a:cubicBezTo>
                  <a:cubicBezTo>
                    <a:pt x="261" y="54"/>
                    <a:pt x="228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4700750" y="2515175"/>
              <a:ext cx="6125" cy="4750"/>
            </a:xfrm>
            <a:custGeom>
              <a:avLst/>
              <a:gdLst/>
              <a:ahLst/>
              <a:cxnLst/>
              <a:rect l="l" t="t" r="r" b="b"/>
              <a:pathLst>
                <a:path w="245" h="190" extrusionOk="0">
                  <a:moveTo>
                    <a:pt x="158" y="0"/>
                  </a:moveTo>
                  <a:cubicBezTo>
                    <a:pt x="121" y="0"/>
                    <a:pt x="88" y="0"/>
                    <a:pt x="55" y="17"/>
                  </a:cubicBezTo>
                  <a:cubicBezTo>
                    <a:pt x="38" y="50"/>
                    <a:pt x="1" y="66"/>
                    <a:pt x="1" y="103"/>
                  </a:cubicBezTo>
                  <a:cubicBezTo>
                    <a:pt x="17" y="136"/>
                    <a:pt x="55" y="169"/>
                    <a:pt x="71" y="190"/>
                  </a:cubicBezTo>
                  <a:cubicBezTo>
                    <a:pt x="104" y="190"/>
                    <a:pt x="121" y="190"/>
                    <a:pt x="141" y="169"/>
                  </a:cubicBezTo>
                  <a:cubicBezTo>
                    <a:pt x="158" y="169"/>
                    <a:pt x="158" y="169"/>
                    <a:pt x="174" y="153"/>
                  </a:cubicBezTo>
                  <a:cubicBezTo>
                    <a:pt x="191" y="136"/>
                    <a:pt x="224" y="120"/>
                    <a:pt x="224" y="87"/>
                  </a:cubicBezTo>
                  <a:cubicBezTo>
                    <a:pt x="244" y="33"/>
                    <a:pt x="20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4845475" y="23283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0"/>
                  </a:moveTo>
                  <a:cubicBezTo>
                    <a:pt x="141" y="0"/>
                    <a:pt x="124" y="0"/>
                    <a:pt x="104" y="17"/>
                  </a:cubicBezTo>
                  <a:cubicBezTo>
                    <a:pt x="38" y="37"/>
                    <a:pt x="0" y="103"/>
                    <a:pt x="21" y="140"/>
                  </a:cubicBezTo>
                  <a:cubicBezTo>
                    <a:pt x="33" y="178"/>
                    <a:pt x="64" y="196"/>
                    <a:pt x="109" y="196"/>
                  </a:cubicBezTo>
                  <a:cubicBezTo>
                    <a:pt x="123" y="196"/>
                    <a:pt x="140" y="194"/>
                    <a:pt x="157" y="190"/>
                  </a:cubicBezTo>
                  <a:cubicBezTo>
                    <a:pt x="174" y="173"/>
                    <a:pt x="190" y="157"/>
                    <a:pt x="207" y="157"/>
                  </a:cubicBezTo>
                  <a:cubicBezTo>
                    <a:pt x="244" y="120"/>
                    <a:pt x="260" y="87"/>
                    <a:pt x="244" y="54"/>
                  </a:cubicBezTo>
                  <a:cubicBezTo>
                    <a:pt x="244" y="17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4968325" y="231375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74" y="1"/>
                  </a:moveTo>
                  <a:cubicBezTo>
                    <a:pt x="158" y="1"/>
                    <a:pt x="121" y="17"/>
                    <a:pt x="88" y="34"/>
                  </a:cubicBezTo>
                  <a:cubicBezTo>
                    <a:pt x="55" y="50"/>
                    <a:pt x="34" y="67"/>
                    <a:pt x="34" y="104"/>
                  </a:cubicBezTo>
                  <a:cubicBezTo>
                    <a:pt x="1" y="153"/>
                    <a:pt x="34" y="207"/>
                    <a:pt x="104" y="207"/>
                  </a:cubicBezTo>
                  <a:cubicBezTo>
                    <a:pt x="121" y="207"/>
                    <a:pt x="137" y="186"/>
                    <a:pt x="174" y="186"/>
                  </a:cubicBezTo>
                  <a:lnTo>
                    <a:pt x="191" y="170"/>
                  </a:lnTo>
                  <a:cubicBezTo>
                    <a:pt x="224" y="153"/>
                    <a:pt x="240" y="120"/>
                    <a:pt x="261" y="104"/>
                  </a:cubicBezTo>
                  <a:cubicBezTo>
                    <a:pt x="261" y="67"/>
                    <a:pt x="261" y="50"/>
                    <a:pt x="240" y="34"/>
                  </a:cubicBezTo>
                  <a:cubicBezTo>
                    <a:pt x="224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4967925" y="23253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4" y="1"/>
                  </a:moveTo>
                  <a:cubicBezTo>
                    <a:pt x="104" y="1"/>
                    <a:pt x="33" y="34"/>
                    <a:pt x="17" y="87"/>
                  </a:cubicBezTo>
                  <a:cubicBezTo>
                    <a:pt x="1" y="157"/>
                    <a:pt x="33" y="190"/>
                    <a:pt x="104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4" y="174"/>
                    <a:pt x="174" y="174"/>
                    <a:pt x="190" y="157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71"/>
                    <a:pt x="256" y="34"/>
                    <a:pt x="240" y="17"/>
                  </a:cubicBezTo>
                  <a:cubicBezTo>
                    <a:pt x="223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4974325" y="2291400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0"/>
                    <a:pt x="37" y="87"/>
                    <a:pt x="21" y="103"/>
                  </a:cubicBezTo>
                  <a:cubicBezTo>
                    <a:pt x="0" y="153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3"/>
                    <a:pt x="243" y="136"/>
                    <a:pt x="243" y="103"/>
                  </a:cubicBezTo>
                  <a:cubicBezTo>
                    <a:pt x="260" y="50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4938250" y="2268625"/>
              <a:ext cx="6500" cy="3925"/>
            </a:xfrm>
            <a:custGeom>
              <a:avLst/>
              <a:gdLst/>
              <a:ahLst/>
              <a:cxnLst/>
              <a:rect l="l" t="t" r="r" b="b"/>
              <a:pathLst>
                <a:path w="260" h="157" extrusionOk="0">
                  <a:moveTo>
                    <a:pt x="260" y="0"/>
                  </a:moveTo>
                  <a:cubicBezTo>
                    <a:pt x="190" y="17"/>
                    <a:pt x="124" y="17"/>
                    <a:pt x="54" y="17"/>
                  </a:cubicBezTo>
                  <a:cubicBezTo>
                    <a:pt x="54" y="17"/>
                    <a:pt x="37" y="33"/>
                    <a:pt x="37" y="54"/>
                  </a:cubicBezTo>
                  <a:cubicBezTo>
                    <a:pt x="0" y="103"/>
                    <a:pt x="37" y="157"/>
                    <a:pt x="103" y="157"/>
                  </a:cubicBezTo>
                  <a:cubicBezTo>
                    <a:pt x="124" y="157"/>
                    <a:pt x="140" y="157"/>
                    <a:pt x="173" y="136"/>
                  </a:cubicBezTo>
                  <a:cubicBezTo>
                    <a:pt x="173" y="136"/>
                    <a:pt x="190" y="136"/>
                    <a:pt x="190" y="120"/>
                  </a:cubicBezTo>
                  <a:cubicBezTo>
                    <a:pt x="227" y="103"/>
                    <a:pt x="243" y="87"/>
                    <a:pt x="260" y="54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4979475" y="2303450"/>
              <a:ext cx="6100" cy="4675"/>
            </a:xfrm>
            <a:custGeom>
              <a:avLst/>
              <a:gdLst/>
              <a:ahLst/>
              <a:cxnLst/>
              <a:rect l="l" t="t" r="r" b="b"/>
              <a:pathLst>
                <a:path w="244" h="187" extrusionOk="0">
                  <a:moveTo>
                    <a:pt x="173" y="1"/>
                  </a:moveTo>
                  <a:cubicBezTo>
                    <a:pt x="140" y="1"/>
                    <a:pt x="103" y="17"/>
                    <a:pt x="70" y="34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0" y="153"/>
                    <a:pt x="37" y="186"/>
                    <a:pt x="87" y="186"/>
                  </a:cubicBezTo>
                  <a:lnTo>
                    <a:pt x="157" y="186"/>
                  </a:lnTo>
                  <a:cubicBezTo>
                    <a:pt x="157" y="170"/>
                    <a:pt x="173" y="170"/>
                    <a:pt x="190" y="170"/>
                  </a:cubicBezTo>
                  <a:cubicBezTo>
                    <a:pt x="206" y="153"/>
                    <a:pt x="227" y="137"/>
                    <a:pt x="244" y="104"/>
                  </a:cubicBezTo>
                  <a:lnTo>
                    <a:pt x="244" y="34"/>
                  </a:lnTo>
                  <a:cubicBezTo>
                    <a:pt x="227" y="1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4899175" y="23622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"/>
                    <a:pt x="104" y="21"/>
                    <a:pt x="87" y="38"/>
                  </a:cubicBezTo>
                  <a:cubicBezTo>
                    <a:pt x="54" y="54"/>
                    <a:pt x="38" y="87"/>
                    <a:pt x="17" y="104"/>
                  </a:cubicBezTo>
                  <a:cubicBezTo>
                    <a:pt x="1" y="157"/>
                    <a:pt x="38" y="207"/>
                    <a:pt x="104" y="207"/>
                  </a:cubicBezTo>
                  <a:cubicBezTo>
                    <a:pt x="120" y="207"/>
                    <a:pt x="141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44" y="141"/>
                    <a:pt x="244" y="104"/>
                  </a:cubicBezTo>
                  <a:cubicBezTo>
                    <a:pt x="277" y="54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4930500" y="2351325"/>
              <a:ext cx="4375" cy="1925"/>
            </a:xfrm>
            <a:custGeom>
              <a:avLst/>
              <a:gdLst/>
              <a:ahLst/>
              <a:cxnLst/>
              <a:rect l="l" t="t" r="r" b="b"/>
              <a:pathLst>
                <a:path w="175" h="77" extrusionOk="0">
                  <a:moveTo>
                    <a:pt x="142" y="1"/>
                  </a:moveTo>
                  <a:cubicBezTo>
                    <a:pt x="107" y="1"/>
                    <a:pt x="62" y="17"/>
                    <a:pt x="38" y="44"/>
                  </a:cubicBezTo>
                  <a:cubicBezTo>
                    <a:pt x="26" y="56"/>
                    <a:pt x="23" y="68"/>
                    <a:pt x="14" y="74"/>
                  </a:cubicBezTo>
                  <a:lnTo>
                    <a:pt x="14" y="74"/>
                  </a:lnTo>
                  <a:cubicBezTo>
                    <a:pt x="78" y="56"/>
                    <a:pt x="128" y="22"/>
                    <a:pt x="174" y="7"/>
                  </a:cubicBezTo>
                  <a:cubicBezTo>
                    <a:pt x="165" y="3"/>
                    <a:pt x="154" y="1"/>
                    <a:pt x="142" y="1"/>
                  </a:cubicBezTo>
                  <a:close/>
                  <a:moveTo>
                    <a:pt x="14" y="74"/>
                  </a:moveTo>
                  <a:lnTo>
                    <a:pt x="14" y="74"/>
                  </a:lnTo>
                  <a:cubicBezTo>
                    <a:pt x="10" y="75"/>
                    <a:pt x="5" y="76"/>
                    <a:pt x="1" y="77"/>
                  </a:cubicBezTo>
                  <a:cubicBezTo>
                    <a:pt x="7" y="77"/>
                    <a:pt x="11" y="76"/>
                    <a:pt x="14" y="7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4740750" y="25009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0"/>
                  </a:moveTo>
                  <a:cubicBezTo>
                    <a:pt x="104" y="0"/>
                    <a:pt x="34" y="54"/>
                    <a:pt x="17" y="103"/>
                  </a:cubicBezTo>
                  <a:cubicBezTo>
                    <a:pt x="1" y="157"/>
                    <a:pt x="34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cubicBezTo>
                    <a:pt x="153" y="173"/>
                    <a:pt x="170" y="173"/>
                    <a:pt x="190" y="173"/>
                  </a:cubicBezTo>
                  <a:cubicBezTo>
                    <a:pt x="207" y="157"/>
                    <a:pt x="223" y="120"/>
                    <a:pt x="240" y="103"/>
                  </a:cubicBezTo>
                  <a:cubicBezTo>
                    <a:pt x="256" y="70"/>
                    <a:pt x="240" y="54"/>
                    <a:pt x="240" y="37"/>
                  </a:cubicBezTo>
                  <a:cubicBezTo>
                    <a:pt x="223" y="17"/>
                    <a:pt x="19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4849800" y="2501350"/>
              <a:ext cx="3950" cy="4775"/>
            </a:xfrm>
            <a:custGeom>
              <a:avLst/>
              <a:gdLst/>
              <a:ahLst/>
              <a:cxnLst/>
              <a:rect l="l" t="t" r="r" b="b"/>
              <a:pathLst>
                <a:path w="158" h="191" extrusionOk="0">
                  <a:moveTo>
                    <a:pt x="157" y="1"/>
                  </a:moveTo>
                  <a:cubicBezTo>
                    <a:pt x="137" y="1"/>
                    <a:pt x="104" y="1"/>
                    <a:pt x="87" y="21"/>
                  </a:cubicBezTo>
                  <a:cubicBezTo>
                    <a:pt x="54" y="38"/>
                    <a:pt x="34" y="71"/>
                    <a:pt x="17" y="87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24"/>
                    <a:pt x="137" y="7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4839500" y="2513225"/>
              <a:ext cx="6000" cy="4950"/>
            </a:xfrm>
            <a:custGeom>
              <a:avLst/>
              <a:gdLst/>
              <a:ahLst/>
              <a:cxnLst/>
              <a:rect l="l" t="t" r="r" b="b"/>
              <a:pathLst>
                <a:path w="240" h="198" extrusionOk="0">
                  <a:moveTo>
                    <a:pt x="167" y="1"/>
                  </a:moveTo>
                  <a:cubicBezTo>
                    <a:pt x="159" y="1"/>
                    <a:pt x="149" y="2"/>
                    <a:pt x="136" y="8"/>
                  </a:cubicBezTo>
                  <a:cubicBezTo>
                    <a:pt x="103" y="8"/>
                    <a:pt x="70" y="24"/>
                    <a:pt x="54" y="41"/>
                  </a:cubicBezTo>
                  <a:cubicBezTo>
                    <a:pt x="0" y="95"/>
                    <a:pt x="0" y="165"/>
                    <a:pt x="33" y="181"/>
                  </a:cubicBezTo>
                  <a:cubicBezTo>
                    <a:pt x="54" y="198"/>
                    <a:pt x="87" y="198"/>
                    <a:pt x="120" y="198"/>
                  </a:cubicBezTo>
                  <a:cubicBezTo>
                    <a:pt x="136" y="198"/>
                    <a:pt x="136" y="181"/>
                    <a:pt x="157" y="181"/>
                  </a:cubicBezTo>
                  <a:cubicBezTo>
                    <a:pt x="174" y="181"/>
                    <a:pt x="190" y="165"/>
                    <a:pt x="207" y="144"/>
                  </a:cubicBezTo>
                  <a:cubicBezTo>
                    <a:pt x="223" y="128"/>
                    <a:pt x="239" y="95"/>
                    <a:pt x="239" y="78"/>
                  </a:cubicBezTo>
                  <a:cubicBezTo>
                    <a:pt x="239" y="41"/>
                    <a:pt x="239" y="24"/>
                    <a:pt x="207" y="8"/>
                  </a:cubicBezTo>
                  <a:cubicBezTo>
                    <a:pt x="196" y="8"/>
                    <a:pt x="185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4827425" y="25241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8"/>
                  </a:cubicBezTo>
                  <a:cubicBezTo>
                    <a:pt x="55" y="54"/>
                    <a:pt x="22" y="71"/>
                    <a:pt x="22" y="104"/>
                  </a:cubicBezTo>
                  <a:cubicBezTo>
                    <a:pt x="1" y="157"/>
                    <a:pt x="38" y="207"/>
                    <a:pt x="88" y="207"/>
                  </a:cubicBezTo>
                  <a:cubicBezTo>
                    <a:pt x="104" y="207"/>
                    <a:pt x="141" y="190"/>
                    <a:pt x="158" y="190"/>
                  </a:cubicBezTo>
                  <a:cubicBezTo>
                    <a:pt x="191" y="174"/>
                    <a:pt x="228" y="141"/>
                    <a:pt x="244" y="104"/>
                  </a:cubicBezTo>
                  <a:cubicBezTo>
                    <a:pt x="261" y="5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4863525" y="2431775"/>
              <a:ext cx="1350" cy="3125"/>
            </a:xfrm>
            <a:custGeom>
              <a:avLst/>
              <a:gdLst/>
              <a:ahLst/>
              <a:cxnLst/>
              <a:rect l="l" t="t" r="r" b="b"/>
              <a:pathLst>
                <a:path w="54" h="125" extrusionOk="0">
                  <a:moveTo>
                    <a:pt x="54" y="1"/>
                  </a:moveTo>
                  <a:lnTo>
                    <a:pt x="54" y="1"/>
                  </a:lnTo>
                  <a:cubicBezTo>
                    <a:pt x="37" y="21"/>
                    <a:pt x="37" y="38"/>
                    <a:pt x="21" y="54"/>
                  </a:cubicBezTo>
                  <a:cubicBezTo>
                    <a:pt x="0" y="87"/>
                    <a:pt x="21" y="104"/>
                    <a:pt x="37" y="124"/>
                  </a:cubicBezTo>
                  <a:cubicBezTo>
                    <a:pt x="37" y="87"/>
                    <a:pt x="54" y="38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4966575" y="2269025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1"/>
                  </a:moveTo>
                  <a:cubicBezTo>
                    <a:pt x="141" y="1"/>
                    <a:pt x="125" y="1"/>
                    <a:pt x="87" y="38"/>
                  </a:cubicBezTo>
                  <a:cubicBezTo>
                    <a:pt x="55" y="54"/>
                    <a:pt x="38" y="71"/>
                    <a:pt x="22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1" y="174"/>
                    <a:pt x="191" y="174"/>
                  </a:cubicBezTo>
                  <a:cubicBezTo>
                    <a:pt x="228" y="141"/>
                    <a:pt x="244" y="120"/>
                    <a:pt x="261" y="104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4842475" y="24786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5" y="50"/>
                    <a:pt x="38" y="67"/>
                    <a:pt x="17" y="104"/>
                  </a:cubicBezTo>
                  <a:cubicBezTo>
                    <a:pt x="1" y="153"/>
                    <a:pt x="38" y="207"/>
                    <a:pt x="88" y="207"/>
                  </a:cubicBezTo>
                  <a:cubicBezTo>
                    <a:pt x="120" y="207"/>
                    <a:pt x="141" y="186"/>
                    <a:pt x="158" y="186"/>
                  </a:cubicBezTo>
                  <a:cubicBezTo>
                    <a:pt x="174" y="186"/>
                    <a:pt x="174" y="170"/>
                    <a:pt x="191" y="170"/>
                  </a:cubicBezTo>
                  <a:cubicBezTo>
                    <a:pt x="207" y="153"/>
                    <a:pt x="244" y="120"/>
                    <a:pt x="244" y="104"/>
                  </a:cubicBezTo>
                  <a:cubicBezTo>
                    <a:pt x="261" y="50"/>
                    <a:pt x="22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4776425" y="2511225"/>
              <a:ext cx="6400" cy="5225"/>
            </a:xfrm>
            <a:custGeom>
              <a:avLst/>
              <a:gdLst/>
              <a:ahLst/>
              <a:cxnLst/>
              <a:rect l="l" t="t" r="r" b="b"/>
              <a:pathLst>
                <a:path w="256" h="209" extrusionOk="0">
                  <a:moveTo>
                    <a:pt x="167" y="1"/>
                  </a:moveTo>
                  <a:cubicBezTo>
                    <a:pt x="148" y="1"/>
                    <a:pt x="126" y="6"/>
                    <a:pt x="103" y="18"/>
                  </a:cubicBezTo>
                  <a:cubicBezTo>
                    <a:pt x="33" y="55"/>
                    <a:pt x="0" y="104"/>
                    <a:pt x="17" y="158"/>
                  </a:cubicBezTo>
                  <a:cubicBezTo>
                    <a:pt x="27" y="190"/>
                    <a:pt x="52" y="208"/>
                    <a:pt x="87" y="208"/>
                  </a:cubicBezTo>
                  <a:cubicBezTo>
                    <a:pt x="106" y="208"/>
                    <a:pt x="128" y="203"/>
                    <a:pt x="153" y="191"/>
                  </a:cubicBezTo>
                  <a:cubicBezTo>
                    <a:pt x="223" y="158"/>
                    <a:pt x="256" y="104"/>
                    <a:pt x="239" y="55"/>
                  </a:cubicBezTo>
                  <a:cubicBezTo>
                    <a:pt x="229" y="20"/>
                    <a:pt x="202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4767350" y="253660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36" y="1"/>
                    <a:pt x="103" y="17"/>
                    <a:pt x="87" y="34"/>
                  </a:cubicBezTo>
                  <a:cubicBezTo>
                    <a:pt x="54" y="54"/>
                    <a:pt x="33" y="87"/>
                    <a:pt x="17" y="104"/>
                  </a:cubicBezTo>
                  <a:cubicBezTo>
                    <a:pt x="0" y="157"/>
                    <a:pt x="33" y="207"/>
                    <a:pt x="103" y="207"/>
                  </a:cubicBezTo>
                  <a:cubicBezTo>
                    <a:pt x="120" y="207"/>
                    <a:pt x="136" y="207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23" y="157"/>
                    <a:pt x="239" y="137"/>
                    <a:pt x="239" y="104"/>
                  </a:cubicBezTo>
                  <a:cubicBezTo>
                    <a:pt x="277" y="54"/>
                    <a:pt x="239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4780650" y="25237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0" y="157"/>
                    <a:pt x="17" y="190"/>
                    <a:pt x="70" y="190"/>
                  </a:cubicBezTo>
                  <a:cubicBezTo>
                    <a:pt x="70" y="206"/>
                    <a:pt x="87" y="206"/>
                    <a:pt x="87" y="206"/>
                  </a:cubicBezTo>
                  <a:cubicBezTo>
                    <a:pt x="120" y="206"/>
                    <a:pt x="140" y="190"/>
                    <a:pt x="157" y="190"/>
                  </a:cubicBezTo>
                  <a:cubicBezTo>
                    <a:pt x="190" y="173"/>
                    <a:pt x="206" y="157"/>
                    <a:pt x="223" y="120"/>
                  </a:cubicBezTo>
                  <a:cubicBezTo>
                    <a:pt x="243" y="120"/>
                    <a:pt x="243" y="103"/>
                    <a:pt x="243" y="103"/>
                  </a:cubicBezTo>
                  <a:cubicBezTo>
                    <a:pt x="260" y="54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4772500" y="2548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17"/>
                    <a:pt x="71" y="33"/>
                  </a:cubicBezTo>
                  <a:cubicBezTo>
                    <a:pt x="54" y="49"/>
                    <a:pt x="33" y="66"/>
                    <a:pt x="17" y="103"/>
                  </a:cubicBezTo>
                  <a:cubicBezTo>
                    <a:pt x="0" y="153"/>
                    <a:pt x="33" y="190"/>
                    <a:pt x="87" y="190"/>
                  </a:cubicBezTo>
                  <a:lnTo>
                    <a:pt x="157" y="190"/>
                  </a:lnTo>
                  <a:cubicBezTo>
                    <a:pt x="174" y="169"/>
                    <a:pt x="174" y="169"/>
                    <a:pt x="190" y="169"/>
                  </a:cubicBezTo>
                  <a:cubicBezTo>
                    <a:pt x="207" y="153"/>
                    <a:pt x="240" y="120"/>
                    <a:pt x="240" y="103"/>
                  </a:cubicBezTo>
                  <a:cubicBezTo>
                    <a:pt x="260" y="66"/>
                    <a:pt x="260" y="49"/>
                    <a:pt x="240" y="33"/>
                  </a:cubicBezTo>
                  <a:cubicBezTo>
                    <a:pt x="223" y="17"/>
                    <a:pt x="19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4796525" y="25251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3" y="1"/>
                  </a:moveTo>
                  <a:cubicBezTo>
                    <a:pt x="161" y="1"/>
                    <a:pt x="149" y="5"/>
                    <a:pt x="140" y="13"/>
                  </a:cubicBezTo>
                  <a:cubicBezTo>
                    <a:pt x="103" y="13"/>
                    <a:pt x="70" y="30"/>
                    <a:pt x="54" y="46"/>
                  </a:cubicBezTo>
                  <a:cubicBezTo>
                    <a:pt x="0" y="100"/>
                    <a:pt x="0" y="166"/>
                    <a:pt x="37" y="182"/>
                  </a:cubicBezTo>
                  <a:cubicBezTo>
                    <a:pt x="54" y="203"/>
                    <a:pt x="87" y="203"/>
                    <a:pt x="124" y="203"/>
                  </a:cubicBezTo>
                  <a:cubicBezTo>
                    <a:pt x="124" y="203"/>
                    <a:pt x="140" y="182"/>
                    <a:pt x="157" y="182"/>
                  </a:cubicBezTo>
                  <a:cubicBezTo>
                    <a:pt x="173" y="182"/>
                    <a:pt x="190" y="166"/>
                    <a:pt x="206" y="149"/>
                  </a:cubicBezTo>
                  <a:cubicBezTo>
                    <a:pt x="227" y="133"/>
                    <a:pt x="243" y="100"/>
                    <a:pt x="243" y="79"/>
                  </a:cubicBezTo>
                  <a:cubicBezTo>
                    <a:pt x="243" y="46"/>
                    <a:pt x="243" y="30"/>
                    <a:pt x="206" y="13"/>
                  </a:cubicBezTo>
                  <a:cubicBezTo>
                    <a:pt x="198" y="5"/>
                    <a:pt x="18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4790950" y="25460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5" y="0"/>
                  </a:moveTo>
                  <a:cubicBezTo>
                    <a:pt x="117" y="0"/>
                    <a:pt x="70" y="18"/>
                    <a:pt x="38" y="50"/>
                  </a:cubicBezTo>
                  <a:cubicBezTo>
                    <a:pt x="17" y="67"/>
                    <a:pt x="0" y="104"/>
                    <a:pt x="0" y="121"/>
                  </a:cubicBezTo>
                  <a:cubicBezTo>
                    <a:pt x="0" y="153"/>
                    <a:pt x="17" y="170"/>
                    <a:pt x="38" y="191"/>
                  </a:cubicBezTo>
                  <a:lnTo>
                    <a:pt x="120" y="191"/>
                  </a:lnTo>
                  <a:cubicBezTo>
                    <a:pt x="120" y="191"/>
                    <a:pt x="141" y="191"/>
                    <a:pt x="141" y="170"/>
                  </a:cubicBezTo>
                  <a:cubicBezTo>
                    <a:pt x="174" y="170"/>
                    <a:pt x="190" y="153"/>
                    <a:pt x="207" y="137"/>
                  </a:cubicBezTo>
                  <a:cubicBezTo>
                    <a:pt x="260" y="104"/>
                    <a:pt x="260" y="34"/>
                    <a:pt x="207" y="17"/>
                  </a:cubicBezTo>
                  <a:cubicBezTo>
                    <a:pt x="195" y="6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4784975" y="2491725"/>
              <a:ext cx="6925" cy="5025"/>
            </a:xfrm>
            <a:custGeom>
              <a:avLst/>
              <a:gdLst/>
              <a:ahLst/>
              <a:cxnLst/>
              <a:rect l="l" t="t" r="r" b="b"/>
              <a:pathLst>
                <a:path w="277" h="201" extrusionOk="0">
                  <a:moveTo>
                    <a:pt x="170" y="1"/>
                  </a:moveTo>
                  <a:cubicBezTo>
                    <a:pt x="134" y="1"/>
                    <a:pt x="91" y="12"/>
                    <a:pt x="70" y="43"/>
                  </a:cubicBezTo>
                  <a:cubicBezTo>
                    <a:pt x="17" y="97"/>
                    <a:pt x="0" y="146"/>
                    <a:pt x="50" y="179"/>
                  </a:cubicBezTo>
                  <a:cubicBezTo>
                    <a:pt x="70" y="200"/>
                    <a:pt x="103" y="200"/>
                    <a:pt x="136" y="200"/>
                  </a:cubicBezTo>
                  <a:cubicBezTo>
                    <a:pt x="136" y="179"/>
                    <a:pt x="153" y="179"/>
                    <a:pt x="174" y="179"/>
                  </a:cubicBezTo>
                  <a:cubicBezTo>
                    <a:pt x="190" y="163"/>
                    <a:pt x="207" y="163"/>
                    <a:pt x="223" y="146"/>
                  </a:cubicBezTo>
                  <a:cubicBezTo>
                    <a:pt x="277" y="97"/>
                    <a:pt x="277" y="43"/>
                    <a:pt x="223" y="10"/>
                  </a:cubicBezTo>
                  <a:cubicBezTo>
                    <a:pt x="211" y="4"/>
                    <a:pt x="192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4744575" y="25150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48" y="1"/>
                  </a:moveTo>
                  <a:cubicBezTo>
                    <a:pt x="133" y="1"/>
                    <a:pt x="118" y="3"/>
                    <a:pt x="103" y="7"/>
                  </a:cubicBezTo>
                  <a:cubicBezTo>
                    <a:pt x="37" y="40"/>
                    <a:pt x="0" y="110"/>
                    <a:pt x="0" y="143"/>
                  </a:cubicBezTo>
                  <a:cubicBezTo>
                    <a:pt x="11" y="177"/>
                    <a:pt x="43" y="196"/>
                    <a:pt x="82" y="196"/>
                  </a:cubicBezTo>
                  <a:cubicBezTo>
                    <a:pt x="105" y="196"/>
                    <a:pt x="131" y="190"/>
                    <a:pt x="157" y="176"/>
                  </a:cubicBezTo>
                  <a:cubicBezTo>
                    <a:pt x="206" y="160"/>
                    <a:pt x="260" y="94"/>
                    <a:pt x="243" y="40"/>
                  </a:cubicBezTo>
                  <a:cubicBezTo>
                    <a:pt x="228" y="16"/>
                    <a:pt x="189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47467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57" y="0"/>
                    <a:pt x="120" y="0"/>
                    <a:pt x="87" y="37"/>
                  </a:cubicBezTo>
                  <a:cubicBezTo>
                    <a:pt x="54" y="54"/>
                    <a:pt x="34" y="70"/>
                    <a:pt x="34" y="103"/>
                  </a:cubicBezTo>
                  <a:cubicBezTo>
                    <a:pt x="1" y="157"/>
                    <a:pt x="34" y="190"/>
                    <a:pt x="104" y="190"/>
                  </a:cubicBezTo>
                  <a:cubicBezTo>
                    <a:pt x="120" y="190"/>
                    <a:pt x="157" y="190"/>
                    <a:pt x="174" y="173"/>
                  </a:cubicBezTo>
                  <a:lnTo>
                    <a:pt x="190" y="173"/>
                  </a:lnTo>
                  <a:cubicBezTo>
                    <a:pt x="223" y="140"/>
                    <a:pt x="240" y="120"/>
                    <a:pt x="261" y="87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4751875" y="24791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5" y="50"/>
                    <a:pt x="34" y="87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0" y="206"/>
                    <a:pt x="137" y="206"/>
                    <a:pt x="174" y="190"/>
                  </a:cubicBezTo>
                  <a:cubicBezTo>
                    <a:pt x="174" y="190"/>
                    <a:pt x="191" y="190"/>
                    <a:pt x="191" y="169"/>
                  </a:cubicBezTo>
                  <a:cubicBezTo>
                    <a:pt x="224" y="153"/>
                    <a:pt x="240" y="136"/>
                    <a:pt x="261" y="103"/>
                  </a:cubicBezTo>
                  <a:cubicBezTo>
                    <a:pt x="261" y="87"/>
                    <a:pt x="261" y="50"/>
                    <a:pt x="240" y="33"/>
                  </a:cubicBezTo>
                  <a:cubicBezTo>
                    <a:pt x="224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4851975" y="24672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7" y="1"/>
                  </a:moveTo>
                  <a:cubicBezTo>
                    <a:pt x="140" y="1"/>
                    <a:pt x="122" y="3"/>
                    <a:pt x="103" y="7"/>
                  </a:cubicBezTo>
                  <a:cubicBezTo>
                    <a:pt x="50" y="44"/>
                    <a:pt x="0" y="94"/>
                    <a:pt x="17" y="147"/>
                  </a:cubicBezTo>
                  <a:cubicBezTo>
                    <a:pt x="27" y="179"/>
                    <a:pt x="60" y="197"/>
                    <a:pt x="96" y="197"/>
                  </a:cubicBezTo>
                  <a:cubicBezTo>
                    <a:pt x="115" y="197"/>
                    <a:pt x="135" y="192"/>
                    <a:pt x="153" y="180"/>
                  </a:cubicBezTo>
                  <a:cubicBezTo>
                    <a:pt x="223" y="164"/>
                    <a:pt x="256" y="94"/>
                    <a:pt x="256" y="44"/>
                  </a:cubicBezTo>
                  <a:cubicBezTo>
                    <a:pt x="244" y="17"/>
                    <a:pt x="205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4801250" y="2535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87" y="33"/>
                  </a:cubicBezTo>
                  <a:cubicBezTo>
                    <a:pt x="54" y="50"/>
                    <a:pt x="38" y="83"/>
                    <a:pt x="17" y="103"/>
                  </a:cubicBezTo>
                  <a:cubicBezTo>
                    <a:pt x="1" y="153"/>
                    <a:pt x="38" y="206"/>
                    <a:pt x="104" y="206"/>
                  </a:cubicBezTo>
                  <a:cubicBezTo>
                    <a:pt x="120" y="206"/>
                    <a:pt x="141" y="186"/>
                    <a:pt x="157" y="186"/>
                  </a:cubicBezTo>
                  <a:cubicBezTo>
                    <a:pt x="174" y="186"/>
                    <a:pt x="190" y="169"/>
                    <a:pt x="190" y="169"/>
                  </a:cubicBezTo>
                  <a:cubicBezTo>
                    <a:pt x="223" y="153"/>
                    <a:pt x="244" y="120"/>
                    <a:pt x="261" y="103"/>
                  </a:cubicBezTo>
                  <a:cubicBezTo>
                    <a:pt x="261" y="66"/>
                    <a:pt x="261" y="50"/>
                    <a:pt x="244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4754450" y="250270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37" y="0"/>
                    <a:pt x="104" y="17"/>
                    <a:pt x="88" y="33"/>
                  </a:cubicBezTo>
                  <a:cubicBezTo>
                    <a:pt x="55" y="50"/>
                    <a:pt x="34" y="70"/>
                    <a:pt x="17" y="103"/>
                  </a:cubicBezTo>
                  <a:cubicBezTo>
                    <a:pt x="1" y="153"/>
                    <a:pt x="34" y="206"/>
                    <a:pt x="104" y="206"/>
                  </a:cubicBezTo>
                  <a:cubicBezTo>
                    <a:pt x="121" y="206"/>
                    <a:pt x="137" y="190"/>
                    <a:pt x="158" y="190"/>
                  </a:cubicBezTo>
                  <a:cubicBezTo>
                    <a:pt x="174" y="190"/>
                    <a:pt x="174" y="173"/>
                    <a:pt x="191" y="173"/>
                  </a:cubicBezTo>
                  <a:cubicBezTo>
                    <a:pt x="224" y="153"/>
                    <a:pt x="240" y="120"/>
                    <a:pt x="240" y="103"/>
                  </a:cubicBezTo>
                  <a:cubicBezTo>
                    <a:pt x="277" y="50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4759625" y="25142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57" y="1"/>
                    <a:pt x="120" y="1"/>
                    <a:pt x="87" y="38"/>
                  </a:cubicBezTo>
                  <a:cubicBezTo>
                    <a:pt x="54" y="55"/>
                    <a:pt x="33" y="71"/>
                    <a:pt x="33" y="104"/>
                  </a:cubicBezTo>
                  <a:cubicBezTo>
                    <a:pt x="0" y="158"/>
                    <a:pt x="33" y="191"/>
                    <a:pt x="103" y="191"/>
                  </a:cubicBezTo>
                  <a:lnTo>
                    <a:pt x="173" y="191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8"/>
                    <a:pt x="239" y="125"/>
                    <a:pt x="260" y="104"/>
                  </a:cubicBezTo>
                  <a:cubicBezTo>
                    <a:pt x="276" y="38"/>
                    <a:pt x="23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4764350" y="252570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68" y="1"/>
                  </a:moveTo>
                  <a:cubicBezTo>
                    <a:pt x="159" y="1"/>
                    <a:pt x="149" y="2"/>
                    <a:pt x="137" y="8"/>
                  </a:cubicBezTo>
                  <a:cubicBezTo>
                    <a:pt x="104" y="8"/>
                    <a:pt x="71" y="24"/>
                    <a:pt x="50" y="57"/>
                  </a:cubicBezTo>
                  <a:cubicBezTo>
                    <a:pt x="1" y="94"/>
                    <a:pt x="1" y="160"/>
                    <a:pt x="34" y="181"/>
                  </a:cubicBezTo>
                  <a:cubicBezTo>
                    <a:pt x="71" y="198"/>
                    <a:pt x="87" y="198"/>
                    <a:pt x="120" y="198"/>
                  </a:cubicBezTo>
                  <a:cubicBezTo>
                    <a:pt x="137" y="198"/>
                    <a:pt x="137" y="198"/>
                    <a:pt x="153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56" y="94"/>
                    <a:pt x="256" y="41"/>
                    <a:pt x="223" y="8"/>
                  </a:cubicBezTo>
                  <a:cubicBezTo>
                    <a:pt x="201" y="8"/>
                    <a:pt x="187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4836925" y="24674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3" y="0"/>
                  </a:moveTo>
                  <a:cubicBezTo>
                    <a:pt x="136" y="0"/>
                    <a:pt x="120" y="0"/>
                    <a:pt x="87" y="17"/>
                  </a:cubicBezTo>
                  <a:cubicBezTo>
                    <a:pt x="54" y="37"/>
                    <a:pt x="33" y="70"/>
                    <a:pt x="17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36" y="190"/>
                    <a:pt x="157" y="173"/>
                  </a:cubicBezTo>
                  <a:cubicBezTo>
                    <a:pt x="173" y="173"/>
                    <a:pt x="190" y="173"/>
                    <a:pt x="190" y="157"/>
                  </a:cubicBezTo>
                  <a:cubicBezTo>
                    <a:pt x="223" y="140"/>
                    <a:pt x="239" y="120"/>
                    <a:pt x="260" y="87"/>
                  </a:cubicBezTo>
                  <a:cubicBezTo>
                    <a:pt x="277" y="37"/>
                    <a:pt x="239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4803825" y="25025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94" y="1"/>
                  </a:moveTo>
                  <a:cubicBezTo>
                    <a:pt x="183" y="1"/>
                    <a:pt x="171" y="3"/>
                    <a:pt x="158" y="7"/>
                  </a:cubicBezTo>
                  <a:lnTo>
                    <a:pt x="104" y="7"/>
                  </a:lnTo>
                  <a:cubicBezTo>
                    <a:pt x="38" y="40"/>
                    <a:pt x="1" y="110"/>
                    <a:pt x="17" y="143"/>
                  </a:cubicBezTo>
                  <a:cubicBezTo>
                    <a:pt x="17" y="178"/>
                    <a:pt x="47" y="197"/>
                    <a:pt x="87" y="197"/>
                  </a:cubicBezTo>
                  <a:cubicBezTo>
                    <a:pt x="109" y="197"/>
                    <a:pt x="133" y="192"/>
                    <a:pt x="158" y="180"/>
                  </a:cubicBezTo>
                  <a:cubicBezTo>
                    <a:pt x="174" y="180"/>
                    <a:pt x="191" y="160"/>
                    <a:pt x="207" y="143"/>
                  </a:cubicBezTo>
                  <a:cubicBezTo>
                    <a:pt x="244" y="127"/>
                    <a:pt x="261" y="77"/>
                    <a:pt x="244" y="40"/>
                  </a:cubicBezTo>
                  <a:cubicBezTo>
                    <a:pt x="244" y="16"/>
                    <a:pt x="224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4832600" y="2490200"/>
              <a:ext cx="6500" cy="4800"/>
            </a:xfrm>
            <a:custGeom>
              <a:avLst/>
              <a:gdLst/>
              <a:ahLst/>
              <a:cxnLst/>
              <a:rect l="l" t="t" r="r" b="b"/>
              <a:pathLst>
                <a:path w="260" h="192" extrusionOk="0">
                  <a:moveTo>
                    <a:pt x="170" y="1"/>
                  </a:moveTo>
                  <a:cubicBezTo>
                    <a:pt x="150" y="1"/>
                    <a:pt x="128" y="6"/>
                    <a:pt x="103" y="18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21" y="172"/>
                    <a:pt x="49" y="191"/>
                    <a:pt x="88" y="191"/>
                  </a:cubicBezTo>
                  <a:cubicBezTo>
                    <a:pt x="108" y="191"/>
                    <a:pt x="132" y="186"/>
                    <a:pt x="157" y="174"/>
                  </a:cubicBezTo>
                  <a:cubicBezTo>
                    <a:pt x="227" y="158"/>
                    <a:pt x="260" y="88"/>
                    <a:pt x="243" y="55"/>
                  </a:cubicBezTo>
                  <a:cubicBezTo>
                    <a:pt x="233" y="20"/>
                    <a:pt x="206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4842900" y="24189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3" y="21"/>
                    <a:pt x="71" y="37"/>
                  </a:cubicBezTo>
                  <a:cubicBezTo>
                    <a:pt x="38" y="54"/>
                    <a:pt x="21" y="70"/>
                    <a:pt x="21" y="103"/>
                  </a:cubicBezTo>
                  <a:cubicBezTo>
                    <a:pt x="0" y="140"/>
                    <a:pt x="21" y="190"/>
                    <a:pt x="71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27" y="124"/>
                  </a:cubicBezTo>
                  <a:lnTo>
                    <a:pt x="244" y="103"/>
                  </a:lnTo>
                  <a:cubicBezTo>
                    <a:pt x="260" y="37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4832175" y="25022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17" y="87"/>
                    <a:pt x="17" y="104"/>
                  </a:cubicBezTo>
                  <a:cubicBezTo>
                    <a:pt x="1" y="137"/>
                    <a:pt x="1" y="170"/>
                    <a:pt x="38" y="190"/>
                  </a:cubicBezTo>
                  <a:cubicBezTo>
                    <a:pt x="38" y="190"/>
                    <a:pt x="71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90" y="170"/>
                    <a:pt x="223" y="137"/>
                    <a:pt x="244" y="104"/>
                  </a:cubicBezTo>
                  <a:lnTo>
                    <a:pt x="244" y="87"/>
                  </a:ln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4846825" y="249022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0"/>
                  </a:moveTo>
                  <a:cubicBezTo>
                    <a:pt x="103" y="17"/>
                    <a:pt x="70" y="33"/>
                    <a:pt x="50" y="54"/>
                  </a:cubicBezTo>
                  <a:cubicBezTo>
                    <a:pt x="0" y="103"/>
                    <a:pt x="0" y="157"/>
                    <a:pt x="50" y="190"/>
                  </a:cubicBezTo>
                  <a:cubicBezTo>
                    <a:pt x="63" y="190"/>
                    <a:pt x="83" y="197"/>
                    <a:pt x="99" y="197"/>
                  </a:cubicBezTo>
                  <a:cubicBezTo>
                    <a:pt x="107" y="197"/>
                    <a:pt x="114" y="195"/>
                    <a:pt x="120" y="190"/>
                  </a:cubicBezTo>
                  <a:lnTo>
                    <a:pt x="153" y="190"/>
                  </a:lnTo>
                  <a:cubicBezTo>
                    <a:pt x="173" y="173"/>
                    <a:pt x="190" y="157"/>
                    <a:pt x="206" y="157"/>
                  </a:cubicBezTo>
                  <a:cubicBezTo>
                    <a:pt x="256" y="103"/>
                    <a:pt x="256" y="33"/>
                    <a:pt x="223" y="17"/>
                  </a:cubicBezTo>
                  <a:cubicBezTo>
                    <a:pt x="206" y="0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4845475" y="24309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4" y="1"/>
                    <a:pt x="87" y="17"/>
                    <a:pt x="71" y="34"/>
                  </a:cubicBezTo>
                  <a:cubicBezTo>
                    <a:pt x="38" y="54"/>
                    <a:pt x="21" y="87"/>
                    <a:pt x="0" y="104"/>
                  </a:cubicBezTo>
                  <a:cubicBezTo>
                    <a:pt x="0" y="137"/>
                    <a:pt x="0" y="157"/>
                    <a:pt x="21" y="174"/>
                  </a:cubicBezTo>
                  <a:cubicBezTo>
                    <a:pt x="38" y="190"/>
                    <a:pt x="54" y="207"/>
                    <a:pt x="87" y="207"/>
                  </a:cubicBezTo>
                  <a:cubicBezTo>
                    <a:pt x="104" y="207"/>
                    <a:pt x="124" y="207"/>
                    <a:pt x="141" y="190"/>
                  </a:cubicBezTo>
                  <a:cubicBezTo>
                    <a:pt x="157" y="190"/>
                    <a:pt x="174" y="174"/>
                    <a:pt x="174" y="174"/>
                  </a:cubicBezTo>
                  <a:cubicBezTo>
                    <a:pt x="207" y="157"/>
                    <a:pt x="227" y="137"/>
                    <a:pt x="244" y="104"/>
                  </a:cubicBezTo>
                  <a:cubicBezTo>
                    <a:pt x="260" y="54"/>
                    <a:pt x="22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4839075" y="2455250"/>
              <a:ext cx="6950" cy="4900"/>
            </a:xfrm>
            <a:custGeom>
              <a:avLst/>
              <a:gdLst/>
              <a:ahLst/>
              <a:cxnLst/>
              <a:rect l="l" t="t" r="r" b="b"/>
              <a:pathLst>
                <a:path w="278" h="196" extrusionOk="0">
                  <a:moveTo>
                    <a:pt x="172" y="1"/>
                  </a:moveTo>
                  <a:cubicBezTo>
                    <a:pt x="161" y="1"/>
                    <a:pt x="149" y="3"/>
                    <a:pt x="137" y="10"/>
                  </a:cubicBezTo>
                  <a:cubicBezTo>
                    <a:pt x="104" y="10"/>
                    <a:pt x="87" y="26"/>
                    <a:pt x="50" y="59"/>
                  </a:cubicBezTo>
                  <a:cubicBezTo>
                    <a:pt x="1" y="92"/>
                    <a:pt x="1" y="162"/>
                    <a:pt x="50" y="179"/>
                  </a:cubicBezTo>
                  <a:cubicBezTo>
                    <a:pt x="71" y="195"/>
                    <a:pt x="104" y="195"/>
                    <a:pt x="120" y="195"/>
                  </a:cubicBezTo>
                  <a:cubicBezTo>
                    <a:pt x="137" y="195"/>
                    <a:pt x="153" y="195"/>
                    <a:pt x="153" y="179"/>
                  </a:cubicBezTo>
                  <a:cubicBezTo>
                    <a:pt x="174" y="179"/>
                    <a:pt x="207" y="162"/>
                    <a:pt x="207" y="146"/>
                  </a:cubicBezTo>
                  <a:cubicBezTo>
                    <a:pt x="256" y="92"/>
                    <a:pt x="277" y="43"/>
                    <a:pt x="224" y="10"/>
                  </a:cubicBezTo>
                  <a:cubicBezTo>
                    <a:pt x="213" y="10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4813725" y="25366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57" y="1"/>
                  </a:moveTo>
                  <a:cubicBezTo>
                    <a:pt x="137" y="1"/>
                    <a:pt x="120" y="1"/>
                    <a:pt x="104" y="17"/>
                  </a:cubicBezTo>
                  <a:cubicBezTo>
                    <a:pt x="34" y="34"/>
                    <a:pt x="1" y="104"/>
                    <a:pt x="17" y="157"/>
                  </a:cubicBezTo>
                  <a:cubicBezTo>
                    <a:pt x="29" y="181"/>
                    <a:pt x="61" y="197"/>
                    <a:pt x="105" y="197"/>
                  </a:cubicBezTo>
                  <a:cubicBezTo>
                    <a:pt x="121" y="197"/>
                    <a:pt x="139" y="195"/>
                    <a:pt x="157" y="190"/>
                  </a:cubicBezTo>
                  <a:cubicBezTo>
                    <a:pt x="174" y="174"/>
                    <a:pt x="190" y="157"/>
                    <a:pt x="207" y="157"/>
                  </a:cubicBezTo>
                  <a:cubicBezTo>
                    <a:pt x="240" y="120"/>
                    <a:pt x="260" y="87"/>
                    <a:pt x="240" y="54"/>
                  </a:cubicBezTo>
                  <a:cubicBezTo>
                    <a:pt x="240" y="17"/>
                    <a:pt x="207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4827025" y="247947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0" y="1"/>
                  </a:moveTo>
                  <a:cubicBezTo>
                    <a:pt x="151" y="1"/>
                    <a:pt x="128" y="6"/>
                    <a:pt x="104" y="18"/>
                  </a:cubicBezTo>
                  <a:cubicBezTo>
                    <a:pt x="38" y="35"/>
                    <a:pt x="1" y="105"/>
                    <a:pt x="17" y="154"/>
                  </a:cubicBezTo>
                  <a:cubicBezTo>
                    <a:pt x="17" y="181"/>
                    <a:pt x="55" y="198"/>
                    <a:pt x="103" y="198"/>
                  </a:cubicBezTo>
                  <a:cubicBezTo>
                    <a:pt x="120" y="198"/>
                    <a:pt x="139" y="196"/>
                    <a:pt x="157" y="191"/>
                  </a:cubicBezTo>
                  <a:cubicBezTo>
                    <a:pt x="223" y="154"/>
                    <a:pt x="260" y="105"/>
                    <a:pt x="244" y="51"/>
                  </a:cubicBezTo>
                  <a:cubicBezTo>
                    <a:pt x="230" y="19"/>
                    <a:pt x="205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4808975" y="25143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3" y="0"/>
                  </a:moveTo>
                  <a:cubicBezTo>
                    <a:pt x="144" y="0"/>
                    <a:pt x="123" y="5"/>
                    <a:pt x="104" y="16"/>
                  </a:cubicBezTo>
                  <a:cubicBezTo>
                    <a:pt x="55" y="32"/>
                    <a:pt x="17" y="65"/>
                    <a:pt x="1" y="119"/>
                  </a:cubicBezTo>
                  <a:lnTo>
                    <a:pt x="1" y="152"/>
                  </a:lnTo>
                  <a:cubicBezTo>
                    <a:pt x="12" y="184"/>
                    <a:pt x="45" y="204"/>
                    <a:pt x="81" y="204"/>
                  </a:cubicBezTo>
                  <a:cubicBezTo>
                    <a:pt x="101" y="204"/>
                    <a:pt x="122" y="198"/>
                    <a:pt x="141" y="185"/>
                  </a:cubicBezTo>
                  <a:cubicBezTo>
                    <a:pt x="207" y="168"/>
                    <a:pt x="261" y="98"/>
                    <a:pt x="244" y="49"/>
                  </a:cubicBezTo>
                  <a:cubicBezTo>
                    <a:pt x="244" y="32"/>
                    <a:pt x="224" y="32"/>
                    <a:pt x="207" y="16"/>
                  </a:cubicBezTo>
                  <a:cubicBezTo>
                    <a:pt x="199" y="5"/>
                    <a:pt x="182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4810325" y="25241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53" y="1"/>
                  </a:moveTo>
                  <a:cubicBezTo>
                    <a:pt x="137" y="17"/>
                    <a:pt x="120" y="17"/>
                    <a:pt x="104" y="17"/>
                  </a:cubicBezTo>
                  <a:cubicBezTo>
                    <a:pt x="34" y="54"/>
                    <a:pt x="1" y="104"/>
                    <a:pt x="17" y="157"/>
                  </a:cubicBezTo>
                  <a:cubicBezTo>
                    <a:pt x="17" y="189"/>
                    <a:pt x="46" y="208"/>
                    <a:pt x="85" y="208"/>
                  </a:cubicBezTo>
                  <a:cubicBezTo>
                    <a:pt x="106" y="208"/>
                    <a:pt x="130" y="202"/>
                    <a:pt x="153" y="190"/>
                  </a:cubicBezTo>
                  <a:cubicBezTo>
                    <a:pt x="170" y="190"/>
                    <a:pt x="190" y="174"/>
                    <a:pt x="207" y="157"/>
                  </a:cubicBezTo>
                  <a:cubicBezTo>
                    <a:pt x="240" y="141"/>
                    <a:pt x="256" y="87"/>
                    <a:pt x="240" y="54"/>
                  </a:cubicBezTo>
                  <a:cubicBezTo>
                    <a:pt x="240" y="17"/>
                    <a:pt x="207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4818875" y="25021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72" y="0"/>
                  </a:moveTo>
                  <a:cubicBezTo>
                    <a:pt x="161" y="0"/>
                    <a:pt x="149" y="2"/>
                    <a:pt x="137" y="8"/>
                  </a:cubicBezTo>
                  <a:cubicBezTo>
                    <a:pt x="120" y="8"/>
                    <a:pt x="87" y="24"/>
                    <a:pt x="54" y="41"/>
                  </a:cubicBezTo>
                  <a:cubicBezTo>
                    <a:pt x="17" y="94"/>
                    <a:pt x="1" y="160"/>
                    <a:pt x="54" y="177"/>
                  </a:cubicBezTo>
                  <a:cubicBezTo>
                    <a:pt x="71" y="197"/>
                    <a:pt x="104" y="197"/>
                    <a:pt x="137" y="197"/>
                  </a:cubicBezTo>
                  <a:cubicBezTo>
                    <a:pt x="137" y="197"/>
                    <a:pt x="157" y="177"/>
                    <a:pt x="174" y="177"/>
                  </a:cubicBezTo>
                  <a:cubicBezTo>
                    <a:pt x="190" y="177"/>
                    <a:pt x="207" y="160"/>
                    <a:pt x="223" y="144"/>
                  </a:cubicBezTo>
                  <a:cubicBezTo>
                    <a:pt x="240" y="127"/>
                    <a:pt x="261" y="94"/>
                    <a:pt x="261" y="74"/>
                  </a:cubicBezTo>
                  <a:cubicBezTo>
                    <a:pt x="261" y="41"/>
                    <a:pt x="240" y="24"/>
                    <a:pt x="223" y="8"/>
                  </a:cubicBezTo>
                  <a:cubicBezTo>
                    <a:pt x="212" y="8"/>
                    <a:pt x="194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4824025" y="2513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1"/>
                  </a:moveTo>
                  <a:cubicBezTo>
                    <a:pt x="137" y="1"/>
                    <a:pt x="104" y="17"/>
                    <a:pt x="71" y="34"/>
                  </a:cubicBezTo>
                  <a:cubicBezTo>
                    <a:pt x="55" y="55"/>
                    <a:pt x="17" y="71"/>
                    <a:pt x="17" y="104"/>
                  </a:cubicBezTo>
                  <a:cubicBezTo>
                    <a:pt x="1" y="121"/>
                    <a:pt x="1" y="158"/>
                    <a:pt x="17" y="174"/>
                  </a:cubicBezTo>
                  <a:cubicBezTo>
                    <a:pt x="34" y="191"/>
                    <a:pt x="55" y="191"/>
                    <a:pt x="88" y="191"/>
                  </a:cubicBezTo>
                  <a:lnTo>
                    <a:pt x="158" y="191"/>
                  </a:lnTo>
                  <a:cubicBezTo>
                    <a:pt x="158" y="174"/>
                    <a:pt x="174" y="174"/>
                    <a:pt x="174" y="174"/>
                  </a:cubicBezTo>
                  <a:cubicBezTo>
                    <a:pt x="207" y="158"/>
                    <a:pt x="224" y="121"/>
                    <a:pt x="240" y="104"/>
                  </a:cubicBezTo>
                  <a:cubicBezTo>
                    <a:pt x="261" y="34"/>
                    <a:pt x="22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4971325" y="22805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2" y="0"/>
                  </a:moveTo>
                  <a:cubicBezTo>
                    <a:pt x="154" y="0"/>
                    <a:pt x="146" y="2"/>
                    <a:pt x="141" y="7"/>
                  </a:cubicBezTo>
                  <a:cubicBezTo>
                    <a:pt x="104" y="7"/>
                    <a:pt x="71" y="24"/>
                    <a:pt x="54" y="57"/>
                  </a:cubicBezTo>
                  <a:cubicBezTo>
                    <a:pt x="1" y="94"/>
                    <a:pt x="1" y="160"/>
                    <a:pt x="38" y="177"/>
                  </a:cubicBezTo>
                  <a:cubicBezTo>
                    <a:pt x="54" y="197"/>
                    <a:pt x="87" y="197"/>
                    <a:pt x="120" y="197"/>
                  </a:cubicBezTo>
                  <a:cubicBezTo>
                    <a:pt x="141" y="197"/>
                    <a:pt x="141" y="197"/>
                    <a:pt x="157" y="177"/>
                  </a:cubicBezTo>
                  <a:cubicBezTo>
                    <a:pt x="174" y="177"/>
                    <a:pt x="190" y="160"/>
                    <a:pt x="207" y="144"/>
                  </a:cubicBezTo>
                  <a:cubicBezTo>
                    <a:pt x="260" y="94"/>
                    <a:pt x="260" y="40"/>
                    <a:pt x="207" y="7"/>
                  </a:cubicBezTo>
                  <a:cubicBezTo>
                    <a:pt x="196" y="7"/>
                    <a:pt x="177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4589950" y="2354500"/>
              <a:ext cx="6525" cy="4900"/>
            </a:xfrm>
            <a:custGeom>
              <a:avLst/>
              <a:gdLst/>
              <a:ahLst/>
              <a:cxnLst/>
              <a:rect l="l" t="t" r="r" b="b"/>
              <a:pathLst>
                <a:path w="261" h="196" extrusionOk="0">
                  <a:moveTo>
                    <a:pt x="178" y="0"/>
                  </a:moveTo>
                  <a:cubicBezTo>
                    <a:pt x="155" y="0"/>
                    <a:pt x="130" y="6"/>
                    <a:pt x="104" y="20"/>
                  </a:cubicBezTo>
                  <a:cubicBezTo>
                    <a:pt x="54" y="37"/>
                    <a:pt x="1" y="103"/>
                    <a:pt x="17" y="156"/>
                  </a:cubicBezTo>
                  <a:cubicBezTo>
                    <a:pt x="32" y="180"/>
                    <a:pt x="72" y="196"/>
                    <a:pt x="113" y="196"/>
                  </a:cubicBezTo>
                  <a:cubicBezTo>
                    <a:pt x="128" y="196"/>
                    <a:pt x="143" y="194"/>
                    <a:pt x="157" y="189"/>
                  </a:cubicBezTo>
                  <a:cubicBezTo>
                    <a:pt x="223" y="156"/>
                    <a:pt x="261" y="86"/>
                    <a:pt x="261" y="53"/>
                  </a:cubicBezTo>
                  <a:cubicBezTo>
                    <a:pt x="250" y="19"/>
                    <a:pt x="218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4592525" y="236477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41" y="1"/>
                  </a:moveTo>
                  <a:cubicBezTo>
                    <a:pt x="104" y="21"/>
                    <a:pt x="87" y="38"/>
                    <a:pt x="54" y="54"/>
                  </a:cubicBezTo>
                  <a:cubicBezTo>
                    <a:pt x="1" y="104"/>
                    <a:pt x="1" y="157"/>
                    <a:pt x="54" y="190"/>
                  </a:cubicBezTo>
                  <a:cubicBezTo>
                    <a:pt x="63" y="199"/>
                    <a:pt x="75" y="203"/>
                    <a:pt x="90" y="203"/>
                  </a:cubicBezTo>
                  <a:cubicBezTo>
                    <a:pt x="105" y="203"/>
                    <a:pt x="123" y="199"/>
                    <a:pt x="141" y="190"/>
                  </a:cubicBezTo>
                  <a:lnTo>
                    <a:pt x="158" y="190"/>
                  </a:lnTo>
                  <a:cubicBezTo>
                    <a:pt x="191" y="174"/>
                    <a:pt x="207" y="174"/>
                    <a:pt x="224" y="157"/>
                  </a:cubicBezTo>
                  <a:cubicBezTo>
                    <a:pt x="244" y="124"/>
                    <a:pt x="261" y="104"/>
                    <a:pt x="261" y="71"/>
                  </a:cubicBezTo>
                  <a:cubicBezTo>
                    <a:pt x="261" y="54"/>
                    <a:pt x="244" y="38"/>
                    <a:pt x="224" y="21"/>
                  </a:cubicBezTo>
                  <a:cubicBezTo>
                    <a:pt x="207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587800" y="2340275"/>
              <a:ext cx="6450" cy="4850"/>
            </a:xfrm>
            <a:custGeom>
              <a:avLst/>
              <a:gdLst/>
              <a:ahLst/>
              <a:cxnLst/>
              <a:rect l="l" t="t" r="r" b="b"/>
              <a:pathLst>
                <a:path w="258" h="194" extrusionOk="0">
                  <a:moveTo>
                    <a:pt x="194" y="0"/>
                  </a:moveTo>
                  <a:cubicBezTo>
                    <a:pt x="187" y="0"/>
                    <a:pt x="181" y="1"/>
                    <a:pt x="173" y="4"/>
                  </a:cubicBezTo>
                  <a:cubicBezTo>
                    <a:pt x="140" y="4"/>
                    <a:pt x="103" y="4"/>
                    <a:pt x="70" y="20"/>
                  </a:cubicBezTo>
                  <a:cubicBezTo>
                    <a:pt x="54" y="37"/>
                    <a:pt x="37" y="74"/>
                    <a:pt x="21" y="90"/>
                  </a:cubicBezTo>
                  <a:cubicBezTo>
                    <a:pt x="0" y="140"/>
                    <a:pt x="37" y="193"/>
                    <a:pt x="87" y="193"/>
                  </a:cubicBezTo>
                  <a:cubicBezTo>
                    <a:pt x="124" y="193"/>
                    <a:pt x="140" y="193"/>
                    <a:pt x="157" y="177"/>
                  </a:cubicBezTo>
                  <a:cubicBezTo>
                    <a:pt x="173" y="177"/>
                    <a:pt x="173" y="177"/>
                    <a:pt x="190" y="156"/>
                  </a:cubicBezTo>
                  <a:cubicBezTo>
                    <a:pt x="206" y="140"/>
                    <a:pt x="243" y="123"/>
                    <a:pt x="243" y="90"/>
                  </a:cubicBezTo>
                  <a:cubicBezTo>
                    <a:pt x="258" y="44"/>
                    <a:pt x="23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4577475" y="2365300"/>
              <a:ext cx="6525" cy="5150"/>
            </a:xfrm>
            <a:custGeom>
              <a:avLst/>
              <a:gdLst/>
              <a:ahLst/>
              <a:cxnLst/>
              <a:rect l="l" t="t" r="r" b="b"/>
              <a:pathLst>
                <a:path w="261" h="206" extrusionOk="0">
                  <a:moveTo>
                    <a:pt x="158" y="0"/>
                  </a:moveTo>
                  <a:cubicBezTo>
                    <a:pt x="141" y="0"/>
                    <a:pt x="125" y="17"/>
                    <a:pt x="104" y="17"/>
                  </a:cubicBezTo>
                  <a:cubicBezTo>
                    <a:pt x="38" y="50"/>
                    <a:pt x="1" y="103"/>
                    <a:pt x="1" y="153"/>
                  </a:cubicBezTo>
                  <a:cubicBezTo>
                    <a:pt x="14" y="187"/>
                    <a:pt x="45" y="206"/>
                    <a:pt x="84" y="206"/>
                  </a:cubicBezTo>
                  <a:cubicBezTo>
                    <a:pt x="107" y="206"/>
                    <a:pt x="132" y="200"/>
                    <a:pt x="158" y="186"/>
                  </a:cubicBezTo>
                  <a:cubicBezTo>
                    <a:pt x="174" y="169"/>
                    <a:pt x="191" y="169"/>
                    <a:pt x="207" y="153"/>
                  </a:cubicBezTo>
                  <a:cubicBezTo>
                    <a:pt x="244" y="120"/>
                    <a:pt x="261" y="83"/>
                    <a:pt x="244" y="50"/>
                  </a:cubicBezTo>
                  <a:cubicBezTo>
                    <a:pt x="228" y="17"/>
                    <a:pt x="191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4578000" y="2352675"/>
              <a:ext cx="6000" cy="4925"/>
            </a:xfrm>
            <a:custGeom>
              <a:avLst/>
              <a:gdLst/>
              <a:ahLst/>
              <a:cxnLst/>
              <a:rect l="l" t="t" r="r" b="b"/>
              <a:pathLst>
                <a:path w="240" h="197" extrusionOk="0">
                  <a:moveTo>
                    <a:pt x="138" y="0"/>
                  </a:moveTo>
                  <a:cubicBezTo>
                    <a:pt x="121" y="0"/>
                    <a:pt x="102" y="2"/>
                    <a:pt x="83" y="7"/>
                  </a:cubicBezTo>
                  <a:cubicBezTo>
                    <a:pt x="50" y="23"/>
                    <a:pt x="34" y="56"/>
                    <a:pt x="17" y="72"/>
                  </a:cubicBezTo>
                  <a:cubicBezTo>
                    <a:pt x="1" y="110"/>
                    <a:pt x="1" y="126"/>
                    <a:pt x="1" y="143"/>
                  </a:cubicBezTo>
                  <a:cubicBezTo>
                    <a:pt x="1" y="159"/>
                    <a:pt x="17" y="176"/>
                    <a:pt x="34" y="196"/>
                  </a:cubicBezTo>
                  <a:cubicBezTo>
                    <a:pt x="67" y="196"/>
                    <a:pt x="104" y="196"/>
                    <a:pt x="137" y="176"/>
                  </a:cubicBezTo>
                  <a:cubicBezTo>
                    <a:pt x="207" y="159"/>
                    <a:pt x="240" y="93"/>
                    <a:pt x="240" y="39"/>
                  </a:cubicBezTo>
                  <a:cubicBezTo>
                    <a:pt x="228" y="15"/>
                    <a:pt x="187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4596875" y="232830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0"/>
                  </a:moveTo>
                  <a:cubicBezTo>
                    <a:pt x="103" y="0"/>
                    <a:pt x="33" y="54"/>
                    <a:pt x="17" y="103"/>
                  </a:cubicBezTo>
                  <a:cubicBezTo>
                    <a:pt x="0" y="157"/>
                    <a:pt x="33" y="206"/>
                    <a:pt x="87" y="206"/>
                  </a:cubicBezTo>
                  <a:cubicBezTo>
                    <a:pt x="120" y="206"/>
                    <a:pt x="136" y="190"/>
                    <a:pt x="153" y="190"/>
                  </a:cubicBezTo>
                  <a:cubicBezTo>
                    <a:pt x="173" y="190"/>
                    <a:pt x="173" y="173"/>
                    <a:pt x="190" y="173"/>
                  </a:cubicBezTo>
                  <a:cubicBezTo>
                    <a:pt x="206" y="157"/>
                    <a:pt x="239" y="120"/>
                    <a:pt x="239" y="103"/>
                  </a:cubicBezTo>
                  <a:cubicBezTo>
                    <a:pt x="256" y="70"/>
                    <a:pt x="256" y="54"/>
                    <a:pt x="239" y="37"/>
                  </a:cubicBezTo>
                  <a:cubicBezTo>
                    <a:pt x="223" y="17"/>
                    <a:pt x="190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4582225" y="2328300"/>
              <a:ext cx="6100" cy="5175"/>
            </a:xfrm>
            <a:custGeom>
              <a:avLst/>
              <a:gdLst/>
              <a:ahLst/>
              <a:cxnLst/>
              <a:rect l="l" t="t" r="r" b="b"/>
              <a:pathLst>
                <a:path w="244" h="207" extrusionOk="0">
                  <a:moveTo>
                    <a:pt x="120" y="0"/>
                  </a:moveTo>
                  <a:cubicBezTo>
                    <a:pt x="87" y="17"/>
                    <a:pt x="71" y="37"/>
                    <a:pt x="38" y="54"/>
                  </a:cubicBezTo>
                  <a:cubicBezTo>
                    <a:pt x="17" y="87"/>
                    <a:pt x="1" y="103"/>
                    <a:pt x="1" y="140"/>
                  </a:cubicBezTo>
                  <a:cubicBezTo>
                    <a:pt x="1" y="157"/>
                    <a:pt x="1" y="173"/>
                    <a:pt x="38" y="190"/>
                  </a:cubicBezTo>
                  <a:cubicBezTo>
                    <a:pt x="54" y="206"/>
                    <a:pt x="87" y="206"/>
                    <a:pt x="104" y="206"/>
                  </a:cubicBezTo>
                  <a:cubicBezTo>
                    <a:pt x="120" y="190"/>
                    <a:pt x="141" y="190"/>
                    <a:pt x="141" y="190"/>
                  </a:cubicBezTo>
                  <a:cubicBezTo>
                    <a:pt x="157" y="173"/>
                    <a:pt x="190" y="173"/>
                    <a:pt x="190" y="157"/>
                  </a:cubicBezTo>
                  <a:cubicBezTo>
                    <a:pt x="244" y="103"/>
                    <a:pt x="244" y="54"/>
                    <a:pt x="207" y="17"/>
                  </a:cubicBezTo>
                  <a:cubicBezTo>
                    <a:pt x="190" y="0"/>
                    <a:pt x="15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4620475" y="235305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72" y="1"/>
                  </a:moveTo>
                  <a:cubicBezTo>
                    <a:pt x="161" y="1"/>
                    <a:pt x="149" y="3"/>
                    <a:pt x="136" y="8"/>
                  </a:cubicBezTo>
                  <a:cubicBezTo>
                    <a:pt x="103" y="8"/>
                    <a:pt x="70" y="24"/>
                    <a:pt x="54" y="57"/>
                  </a:cubicBezTo>
                  <a:cubicBezTo>
                    <a:pt x="0" y="95"/>
                    <a:pt x="0" y="161"/>
                    <a:pt x="33" y="181"/>
                  </a:cubicBezTo>
                  <a:cubicBezTo>
                    <a:pt x="70" y="198"/>
                    <a:pt x="87" y="198"/>
                    <a:pt x="120" y="198"/>
                  </a:cubicBezTo>
                  <a:cubicBezTo>
                    <a:pt x="136" y="198"/>
                    <a:pt x="136" y="198"/>
                    <a:pt x="157" y="181"/>
                  </a:cubicBezTo>
                  <a:cubicBezTo>
                    <a:pt x="173" y="181"/>
                    <a:pt x="190" y="161"/>
                    <a:pt x="206" y="144"/>
                  </a:cubicBezTo>
                  <a:cubicBezTo>
                    <a:pt x="260" y="95"/>
                    <a:pt x="260" y="41"/>
                    <a:pt x="223" y="8"/>
                  </a:cubicBezTo>
                  <a:cubicBezTo>
                    <a:pt x="212" y="8"/>
                    <a:pt x="194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4682300" y="2457850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79" y="1"/>
                  </a:moveTo>
                  <a:cubicBezTo>
                    <a:pt x="137" y="1"/>
                    <a:pt x="90" y="18"/>
                    <a:pt x="55" y="42"/>
                  </a:cubicBezTo>
                  <a:cubicBezTo>
                    <a:pt x="1" y="91"/>
                    <a:pt x="1" y="162"/>
                    <a:pt x="34" y="178"/>
                  </a:cubicBezTo>
                  <a:cubicBezTo>
                    <a:pt x="55" y="195"/>
                    <a:pt x="88" y="195"/>
                    <a:pt x="121" y="195"/>
                  </a:cubicBezTo>
                  <a:cubicBezTo>
                    <a:pt x="137" y="195"/>
                    <a:pt x="137" y="178"/>
                    <a:pt x="158" y="178"/>
                  </a:cubicBezTo>
                  <a:cubicBezTo>
                    <a:pt x="174" y="178"/>
                    <a:pt x="191" y="162"/>
                    <a:pt x="207" y="145"/>
                  </a:cubicBezTo>
                  <a:cubicBezTo>
                    <a:pt x="261" y="91"/>
                    <a:pt x="261" y="42"/>
                    <a:pt x="224" y="9"/>
                  </a:cubicBezTo>
                  <a:cubicBezTo>
                    <a:pt x="210" y="3"/>
                    <a:pt x="19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4626025" y="2318400"/>
              <a:ext cx="6950" cy="4775"/>
            </a:xfrm>
            <a:custGeom>
              <a:avLst/>
              <a:gdLst/>
              <a:ahLst/>
              <a:cxnLst/>
              <a:rect l="l" t="t" r="r" b="b"/>
              <a:pathLst>
                <a:path w="278" h="191" extrusionOk="0">
                  <a:moveTo>
                    <a:pt x="174" y="0"/>
                  </a:moveTo>
                  <a:cubicBezTo>
                    <a:pt x="141" y="0"/>
                    <a:pt x="104" y="21"/>
                    <a:pt x="87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8" y="190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7"/>
                    <a:pt x="244" y="124"/>
                    <a:pt x="261" y="104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4600675" y="234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1" y="1"/>
                    <a:pt x="129" y="6"/>
                    <a:pt x="104" y="18"/>
                  </a:cubicBezTo>
                  <a:cubicBezTo>
                    <a:pt x="38" y="34"/>
                    <a:pt x="1" y="104"/>
                    <a:pt x="21" y="137"/>
                  </a:cubicBezTo>
                  <a:cubicBezTo>
                    <a:pt x="21" y="171"/>
                    <a:pt x="48" y="190"/>
                    <a:pt x="85" y="190"/>
                  </a:cubicBezTo>
                  <a:cubicBezTo>
                    <a:pt x="106" y="190"/>
                    <a:pt x="132" y="184"/>
                    <a:pt x="157" y="170"/>
                  </a:cubicBezTo>
                  <a:cubicBezTo>
                    <a:pt x="227" y="154"/>
                    <a:pt x="260" y="88"/>
                    <a:pt x="244" y="51"/>
                  </a:cubicBezTo>
                  <a:cubicBezTo>
                    <a:pt x="233" y="19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4625625" y="2330025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5" y="1"/>
                  </a:moveTo>
                  <a:cubicBezTo>
                    <a:pt x="153" y="1"/>
                    <a:pt x="128" y="6"/>
                    <a:pt x="103" y="18"/>
                  </a:cubicBezTo>
                  <a:cubicBezTo>
                    <a:pt x="54" y="51"/>
                    <a:pt x="0" y="104"/>
                    <a:pt x="17" y="154"/>
                  </a:cubicBezTo>
                  <a:cubicBezTo>
                    <a:pt x="27" y="188"/>
                    <a:pt x="53" y="201"/>
                    <a:pt x="89" y="201"/>
                  </a:cubicBezTo>
                  <a:cubicBezTo>
                    <a:pt x="109" y="201"/>
                    <a:pt x="132" y="197"/>
                    <a:pt x="157" y="191"/>
                  </a:cubicBezTo>
                  <a:cubicBezTo>
                    <a:pt x="223" y="154"/>
                    <a:pt x="260" y="104"/>
                    <a:pt x="260" y="51"/>
                  </a:cubicBezTo>
                  <a:cubicBezTo>
                    <a:pt x="247" y="19"/>
                    <a:pt x="215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4606350" y="2353075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53" y="1"/>
                  </a:moveTo>
                  <a:cubicBezTo>
                    <a:pt x="138" y="1"/>
                    <a:pt x="121" y="3"/>
                    <a:pt x="103" y="7"/>
                  </a:cubicBezTo>
                  <a:cubicBezTo>
                    <a:pt x="33" y="40"/>
                    <a:pt x="0" y="94"/>
                    <a:pt x="17" y="143"/>
                  </a:cubicBezTo>
                  <a:cubicBezTo>
                    <a:pt x="17" y="178"/>
                    <a:pt x="45" y="197"/>
                    <a:pt x="84" y="197"/>
                  </a:cubicBezTo>
                  <a:cubicBezTo>
                    <a:pt x="105" y="197"/>
                    <a:pt x="128" y="192"/>
                    <a:pt x="153" y="180"/>
                  </a:cubicBezTo>
                  <a:cubicBezTo>
                    <a:pt x="223" y="143"/>
                    <a:pt x="256" y="94"/>
                    <a:pt x="239" y="40"/>
                  </a:cubicBezTo>
                  <a:cubicBezTo>
                    <a:pt x="227" y="16"/>
                    <a:pt x="19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610575" y="2330050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0"/>
                  </a:moveTo>
                  <a:cubicBezTo>
                    <a:pt x="141" y="0"/>
                    <a:pt x="103" y="17"/>
                    <a:pt x="87" y="33"/>
                  </a:cubicBezTo>
                  <a:cubicBezTo>
                    <a:pt x="54" y="50"/>
                    <a:pt x="38" y="87"/>
                    <a:pt x="17" y="103"/>
                  </a:cubicBezTo>
                  <a:cubicBezTo>
                    <a:pt x="0" y="153"/>
                    <a:pt x="38" y="206"/>
                    <a:pt x="103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90" y="174"/>
                    <a:pt x="190" y="174"/>
                  </a:cubicBezTo>
                  <a:cubicBezTo>
                    <a:pt x="223" y="153"/>
                    <a:pt x="244" y="120"/>
                    <a:pt x="260" y="103"/>
                  </a:cubicBezTo>
                  <a:cubicBezTo>
                    <a:pt x="277" y="50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616150" y="2341600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21"/>
                    <a:pt x="70" y="37"/>
                  </a:cubicBezTo>
                  <a:cubicBezTo>
                    <a:pt x="54" y="54"/>
                    <a:pt x="21" y="70"/>
                    <a:pt x="21" y="103"/>
                  </a:cubicBezTo>
                  <a:cubicBezTo>
                    <a:pt x="0" y="157"/>
                    <a:pt x="37" y="190"/>
                    <a:pt x="87" y="190"/>
                  </a:cubicBezTo>
                  <a:lnTo>
                    <a:pt x="157" y="190"/>
                  </a:lnTo>
                  <a:cubicBezTo>
                    <a:pt x="157" y="173"/>
                    <a:pt x="173" y="173"/>
                    <a:pt x="190" y="173"/>
                  </a:cubicBezTo>
                  <a:cubicBezTo>
                    <a:pt x="206" y="157"/>
                    <a:pt x="227" y="124"/>
                    <a:pt x="243" y="103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4619225" y="22939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20" y="0"/>
                    <a:pt x="83" y="17"/>
                    <a:pt x="67" y="33"/>
                  </a:cubicBezTo>
                  <a:cubicBezTo>
                    <a:pt x="34" y="50"/>
                    <a:pt x="17" y="70"/>
                    <a:pt x="1" y="103"/>
                  </a:cubicBezTo>
                  <a:cubicBezTo>
                    <a:pt x="1" y="120"/>
                    <a:pt x="1" y="153"/>
                    <a:pt x="17" y="173"/>
                  </a:cubicBezTo>
                  <a:cubicBezTo>
                    <a:pt x="34" y="190"/>
                    <a:pt x="50" y="206"/>
                    <a:pt x="83" y="206"/>
                  </a:cubicBezTo>
                  <a:cubicBezTo>
                    <a:pt x="104" y="206"/>
                    <a:pt x="120" y="190"/>
                    <a:pt x="137" y="190"/>
                  </a:cubicBezTo>
                  <a:cubicBezTo>
                    <a:pt x="153" y="173"/>
                    <a:pt x="153" y="173"/>
                    <a:pt x="170" y="173"/>
                  </a:cubicBezTo>
                  <a:cubicBezTo>
                    <a:pt x="207" y="153"/>
                    <a:pt x="223" y="120"/>
                    <a:pt x="223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4498125" y="2353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69" y="0"/>
                  </a:moveTo>
                  <a:cubicBezTo>
                    <a:pt x="136" y="0"/>
                    <a:pt x="103" y="0"/>
                    <a:pt x="66" y="33"/>
                  </a:cubicBezTo>
                  <a:cubicBezTo>
                    <a:pt x="50" y="49"/>
                    <a:pt x="17" y="70"/>
                    <a:pt x="17" y="103"/>
                  </a:cubicBezTo>
                  <a:cubicBezTo>
                    <a:pt x="0" y="153"/>
                    <a:pt x="33" y="190"/>
                    <a:pt x="83" y="190"/>
                  </a:cubicBezTo>
                  <a:lnTo>
                    <a:pt x="153" y="190"/>
                  </a:lnTo>
                  <a:cubicBezTo>
                    <a:pt x="186" y="173"/>
                    <a:pt x="223" y="136"/>
                    <a:pt x="239" y="103"/>
                  </a:cubicBezTo>
                  <a:cubicBezTo>
                    <a:pt x="256" y="33"/>
                    <a:pt x="22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4494625" y="2342525"/>
              <a:ext cx="6500" cy="4750"/>
            </a:xfrm>
            <a:custGeom>
              <a:avLst/>
              <a:gdLst/>
              <a:ahLst/>
              <a:cxnLst/>
              <a:rect l="l" t="t" r="r" b="b"/>
              <a:pathLst>
                <a:path w="260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3"/>
                    <a:pt x="17" y="66"/>
                    <a:pt x="17" y="87"/>
                  </a:cubicBezTo>
                  <a:cubicBezTo>
                    <a:pt x="0" y="120"/>
                    <a:pt x="0" y="136"/>
                    <a:pt x="17" y="169"/>
                  </a:cubicBezTo>
                  <a:cubicBezTo>
                    <a:pt x="37" y="190"/>
                    <a:pt x="70" y="190"/>
                    <a:pt x="87" y="190"/>
                  </a:cubicBezTo>
                  <a:cubicBezTo>
                    <a:pt x="103" y="190"/>
                    <a:pt x="140" y="190"/>
                    <a:pt x="157" y="169"/>
                  </a:cubicBezTo>
                  <a:cubicBezTo>
                    <a:pt x="157" y="169"/>
                    <a:pt x="173" y="169"/>
                    <a:pt x="190" y="153"/>
                  </a:cubicBezTo>
                  <a:cubicBezTo>
                    <a:pt x="206" y="136"/>
                    <a:pt x="223" y="120"/>
                    <a:pt x="243" y="87"/>
                  </a:cubicBezTo>
                  <a:cubicBezTo>
                    <a:pt x="260" y="33"/>
                    <a:pt x="22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4537175" y="2377250"/>
              <a:ext cx="2200" cy="450"/>
            </a:xfrm>
            <a:custGeom>
              <a:avLst/>
              <a:gdLst/>
              <a:ahLst/>
              <a:cxnLst/>
              <a:rect l="l" t="t" r="r" b="b"/>
              <a:pathLst>
                <a:path w="88" h="18" extrusionOk="0">
                  <a:moveTo>
                    <a:pt x="1" y="1"/>
                  </a:moveTo>
                  <a:cubicBezTo>
                    <a:pt x="34" y="1"/>
                    <a:pt x="50" y="17"/>
                    <a:pt x="87" y="17"/>
                  </a:cubicBezTo>
                  <a:cubicBezTo>
                    <a:pt x="87" y="1"/>
                    <a:pt x="50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4680150" y="24456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0"/>
                  </a:moveTo>
                  <a:cubicBezTo>
                    <a:pt x="120" y="0"/>
                    <a:pt x="87" y="17"/>
                    <a:pt x="70" y="33"/>
                  </a:cubicBezTo>
                  <a:cubicBezTo>
                    <a:pt x="37" y="50"/>
                    <a:pt x="17" y="66"/>
                    <a:pt x="0" y="103"/>
                  </a:cubicBezTo>
                  <a:cubicBezTo>
                    <a:pt x="0" y="120"/>
                    <a:pt x="0" y="153"/>
                    <a:pt x="17" y="169"/>
                  </a:cubicBezTo>
                  <a:cubicBezTo>
                    <a:pt x="37" y="190"/>
                    <a:pt x="54" y="206"/>
                    <a:pt x="87" y="206"/>
                  </a:cubicBezTo>
                  <a:cubicBezTo>
                    <a:pt x="103" y="206"/>
                    <a:pt x="120" y="190"/>
                    <a:pt x="141" y="190"/>
                  </a:cubicBezTo>
                  <a:cubicBezTo>
                    <a:pt x="157" y="190"/>
                    <a:pt x="174" y="169"/>
                    <a:pt x="174" y="169"/>
                  </a:cubicBezTo>
                  <a:cubicBezTo>
                    <a:pt x="207" y="153"/>
                    <a:pt x="223" y="120"/>
                    <a:pt x="244" y="103"/>
                  </a:cubicBezTo>
                  <a:cubicBezTo>
                    <a:pt x="260" y="50"/>
                    <a:pt x="223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4536250" y="232962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38" y="67"/>
                    <a:pt x="21" y="104"/>
                  </a:cubicBezTo>
                  <a:cubicBezTo>
                    <a:pt x="1" y="120"/>
                    <a:pt x="21" y="137"/>
                    <a:pt x="21" y="170"/>
                  </a:cubicBezTo>
                  <a:cubicBezTo>
                    <a:pt x="38" y="191"/>
                    <a:pt x="71" y="191"/>
                    <a:pt x="87" y="191"/>
                  </a:cubicBezTo>
                  <a:cubicBezTo>
                    <a:pt x="124" y="191"/>
                    <a:pt x="141" y="191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1" y="34"/>
                    <a:pt x="228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4500700" y="2363950"/>
              <a:ext cx="5175" cy="3025"/>
            </a:xfrm>
            <a:custGeom>
              <a:avLst/>
              <a:gdLst/>
              <a:ahLst/>
              <a:cxnLst/>
              <a:rect l="l" t="t" r="r" b="b"/>
              <a:pathLst>
                <a:path w="207" h="121" extrusionOk="0">
                  <a:moveTo>
                    <a:pt x="83" y="1"/>
                  </a:moveTo>
                  <a:cubicBezTo>
                    <a:pt x="50" y="17"/>
                    <a:pt x="17" y="34"/>
                    <a:pt x="0" y="54"/>
                  </a:cubicBezTo>
                  <a:cubicBezTo>
                    <a:pt x="50" y="71"/>
                    <a:pt x="120" y="104"/>
                    <a:pt x="169" y="120"/>
                  </a:cubicBezTo>
                  <a:cubicBezTo>
                    <a:pt x="207" y="87"/>
                    <a:pt x="207" y="34"/>
                    <a:pt x="169" y="17"/>
                  </a:cubicBezTo>
                  <a:cubicBezTo>
                    <a:pt x="136" y="1"/>
                    <a:pt x="120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4676325" y="2477600"/>
              <a:ext cx="3425" cy="4500"/>
            </a:xfrm>
            <a:custGeom>
              <a:avLst/>
              <a:gdLst/>
              <a:ahLst/>
              <a:cxnLst/>
              <a:rect l="l" t="t" r="r" b="b"/>
              <a:pathLst>
                <a:path w="137" h="180" extrusionOk="0">
                  <a:moveTo>
                    <a:pt x="42" y="0"/>
                  </a:moveTo>
                  <a:cubicBezTo>
                    <a:pt x="28" y="0"/>
                    <a:pt x="14" y="2"/>
                    <a:pt x="1" y="6"/>
                  </a:cubicBezTo>
                  <a:cubicBezTo>
                    <a:pt x="17" y="60"/>
                    <a:pt x="34" y="110"/>
                    <a:pt x="50" y="180"/>
                  </a:cubicBezTo>
                  <a:cubicBezTo>
                    <a:pt x="104" y="147"/>
                    <a:pt x="137" y="93"/>
                    <a:pt x="120" y="44"/>
                  </a:cubicBezTo>
                  <a:cubicBezTo>
                    <a:pt x="120" y="16"/>
                    <a:pt x="8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4556875" y="2342525"/>
              <a:ext cx="6100" cy="4750"/>
            </a:xfrm>
            <a:custGeom>
              <a:avLst/>
              <a:gdLst/>
              <a:ahLst/>
              <a:cxnLst/>
              <a:rect l="l" t="t" r="r" b="b"/>
              <a:pathLst>
                <a:path w="244" h="190" extrusionOk="0">
                  <a:moveTo>
                    <a:pt x="157" y="0"/>
                  </a:moveTo>
                  <a:cubicBezTo>
                    <a:pt x="124" y="0"/>
                    <a:pt x="87" y="0"/>
                    <a:pt x="70" y="17"/>
                  </a:cubicBezTo>
                  <a:cubicBezTo>
                    <a:pt x="37" y="50"/>
                    <a:pt x="21" y="66"/>
                    <a:pt x="0" y="103"/>
                  </a:cubicBezTo>
                  <a:cubicBezTo>
                    <a:pt x="0" y="120"/>
                    <a:pt x="0" y="153"/>
                    <a:pt x="21" y="169"/>
                  </a:cubicBezTo>
                  <a:cubicBezTo>
                    <a:pt x="21" y="190"/>
                    <a:pt x="54" y="190"/>
                    <a:pt x="87" y="190"/>
                  </a:cubicBezTo>
                  <a:cubicBezTo>
                    <a:pt x="103" y="190"/>
                    <a:pt x="124" y="190"/>
                    <a:pt x="141" y="169"/>
                  </a:cubicBezTo>
                  <a:cubicBezTo>
                    <a:pt x="157" y="169"/>
                    <a:pt x="157" y="169"/>
                    <a:pt x="174" y="153"/>
                  </a:cubicBezTo>
                  <a:cubicBezTo>
                    <a:pt x="190" y="136"/>
                    <a:pt x="227" y="120"/>
                    <a:pt x="227" y="87"/>
                  </a:cubicBezTo>
                  <a:cubicBezTo>
                    <a:pt x="244" y="33"/>
                    <a:pt x="20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4577475" y="2306850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58" y="1"/>
                  </a:moveTo>
                  <a:cubicBezTo>
                    <a:pt x="125" y="1"/>
                    <a:pt x="88" y="17"/>
                    <a:pt x="71" y="34"/>
                  </a:cubicBezTo>
                  <a:cubicBezTo>
                    <a:pt x="38" y="50"/>
                    <a:pt x="22" y="71"/>
                    <a:pt x="1" y="104"/>
                  </a:cubicBezTo>
                  <a:cubicBezTo>
                    <a:pt x="1" y="120"/>
                    <a:pt x="1" y="153"/>
                    <a:pt x="22" y="174"/>
                  </a:cubicBezTo>
                  <a:cubicBezTo>
                    <a:pt x="22" y="186"/>
                    <a:pt x="38" y="197"/>
                    <a:pt x="59" y="197"/>
                  </a:cubicBezTo>
                  <a:cubicBezTo>
                    <a:pt x="68" y="197"/>
                    <a:pt x="78" y="195"/>
                    <a:pt x="88" y="190"/>
                  </a:cubicBezTo>
                  <a:lnTo>
                    <a:pt x="141" y="190"/>
                  </a:lnTo>
                  <a:cubicBezTo>
                    <a:pt x="158" y="174"/>
                    <a:pt x="158" y="174"/>
                    <a:pt x="174" y="174"/>
                  </a:cubicBezTo>
                  <a:cubicBezTo>
                    <a:pt x="191" y="153"/>
                    <a:pt x="228" y="120"/>
                    <a:pt x="228" y="104"/>
                  </a:cubicBezTo>
                  <a:cubicBezTo>
                    <a:pt x="244" y="50"/>
                    <a:pt x="20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4580575" y="2317575"/>
              <a:ext cx="6825" cy="5175"/>
            </a:xfrm>
            <a:custGeom>
              <a:avLst/>
              <a:gdLst/>
              <a:ahLst/>
              <a:cxnLst/>
              <a:rect l="l" t="t" r="r" b="b"/>
              <a:pathLst>
                <a:path w="273" h="207" extrusionOk="0">
                  <a:moveTo>
                    <a:pt x="170" y="0"/>
                  </a:moveTo>
                  <a:cubicBezTo>
                    <a:pt x="137" y="0"/>
                    <a:pt x="104" y="17"/>
                    <a:pt x="83" y="33"/>
                  </a:cubicBezTo>
                  <a:cubicBezTo>
                    <a:pt x="50" y="54"/>
                    <a:pt x="34" y="71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37" y="190"/>
                    <a:pt x="153" y="190"/>
                  </a:cubicBezTo>
                  <a:cubicBezTo>
                    <a:pt x="207" y="174"/>
                    <a:pt x="240" y="137"/>
                    <a:pt x="240" y="104"/>
                  </a:cubicBezTo>
                  <a:cubicBezTo>
                    <a:pt x="273" y="54"/>
                    <a:pt x="240" y="0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4568100" y="237602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0"/>
                  </a:moveTo>
                  <a:cubicBezTo>
                    <a:pt x="137" y="0"/>
                    <a:pt x="104" y="17"/>
                    <a:pt x="67" y="33"/>
                  </a:cubicBezTo>
                  <a:cubicBezTo>
                    <a:pt x="34" y="50"/>
                    <a:pt x="17" y="87"/>
                    <a:pt x="17" y="103"/>
                  </a:cubicBezTo>
                  <a:cubicBezTo>
                    <a:pt x="1" y="136"/>
                    <a:pt x="1" y="153"/>
                    <a:pt x="17" y="169"/>
                  </a:cubicBezTo>
                  <a:cubicBezTo>
                    <a:pt x="34" y="190"/>
                    <a:pt x="50" y="206"/>
                    <a:pt x="87" y="206"/>
                  </a:cubicBezTo>
                  <a:cubicBezTo>
                    <a:pt x="104" y="206"/>
                    <a:pt x="137" y="190"/>
                    <a:pt x="153" y="190"/>
                  </a:cubicBezTo>
                  <a:lnTo>
                    <a:pt x="170" y="169"/>
                  </a:lnTo>
                  <a:cubicBezTo>
                    <a:pt x="207" y="153"/>
                    <a:pt x="223" y="120"/>
                    <a:pt x="240" y="103"/>
                  </a:cubicBezTo>
                  <a:cubicBezTo>
                    <a:pt x="256" y="50"/>
                    <a:pt x="223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4564200" y="23639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20" y="1"/>
                    <a:pt x="87" y="17"/>
                  </a:cubicBezTo>
                  <a:cubicBezTo>
                    <a:pt x="54" y="34"/>
                    <a:pt x="37" y="71"/>
                    <a:pt x="17" y="87"/>
                  </a:cubicBezTo>
                  <a:cubicBezTo>
                    <a:pt x="0" y="157"/>
                    <a:pt x="37" y="190"/>
                    <a:pt x="103" y="190"/>
                  </a:cubicBezTo>
                  <a:cubicBezTo>
                    <a:pt x="120" y="190"/>
                    <a:pt x="140" y="190"/>
                    <a:pt x="173" y="174"/>
                  </a:cubicBezTo>
                  <a:cubicBezTo>
                    <a:pt x="173" y="174"/>
                    <a:pt x="190" y="174"/>
                    <a:pt x="190" y="157"/>
                  </a:cubicBezTo>
                  <a:cubicBezTo>
                    <a:pt x="223" y="137"/>
                    <a:pt x="243" y="120"/>
                    <a:pt x="260" y="87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4585725" y="2283650"/>
              <a:ext cx="6425" cy="4950"/>
            </a:xfrm>
            <a:custGeom>
              <a:avLst/>
              <a:gdLst/>
              <a:ahLst/>
              <a:cxnLst/>
              <a:rect l="l" t="t" r="r" b="b"/>
              <a:pathLst>
                <a:path w="257" h="198" extrusionOk="0">
                  <a:moveTo>
                    <a:pt x="173" y="0"/>
                  </a:moveTo>
                  <a:cubicBezTo>
                    <a:pt x="151" y="0"/>
                    <a:pt x="127" y="6"/>
                    <a:pt x="104" y="18"/>
                  </a:cubicBezTo>
                  <a:cubicBezTo>
                    <a:pt x="50" y="34"/>
                    <a:pt x="1" y="104"/>
                    <a:pt x="17" y="154"/>
                  </a:cubicBezTo>
                  <a:cubicBezTo>
                    <a:pt x="29" y="181"/>
                    <a:pt x="71" y="197"/>
                    <a:pt x="111" y="197"/>
                  </a:cubicBezTo>
                  <a:cubicBezTo>
                    <a:pt x="126" y="197"/>
                    <a:pt x="140" y="195"/>
                    <a:pt x="153" y="191"/>
                  </a:cubicBezTo>
                  <a:cubicBezTo>
                    <a:pt x="223" y="154"/>
                    <a:pt x="256" y="88"/>
                    <a:pt x="256" y="51"/>
                  </a:cubicBezTo>
                  <a:cubicBezTo>
                    <a:pt x="246" y="19"/>
                    <a:pt x="2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4584400" y="2387150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36" y="0"/>
                  </a:moveTo>
                  <a:cubicBezTo>
                    <a:pt x="120" y="0"/>
                    <a:pt x="103" y="0"/>
                    <a:pt x="87" y="17"/>
                  </a:cubicBezTo>
                  <a:cubicBezTo>
                    <a:pt x="33" y="33"/>
                    <a:pt x="0" y="71"/>
                    <a:pt x="0" y="104"/>
                  </a:cubicBezTo>
                  <a:cubicBezTo>
                    <a:pt x="33" y="120"/>
                    <a:pt x="87" y="136"/>
                    <a:pt x="136" y="157"/>
                  </a:cubicBezTo>
                  <a:cubicBezTo>
                    <a:pt x="157" y="157"/>
                    <a:pt x="157" y="157"/>
                    <a:pt x="173" y="174"/>
                  </a:cubicBezTo>
                  <a:cubicBezTo>
                    <a:pt x="173" y="157"/>
                    <a:pt x="173" y="157"/>
                    <a:pt x="190" y="157"/>
                  </a:cubicBezTo>
                  <a:cubicBezTo>
                    <a:pt x="223" y="120"/>
                    <a:pt x="239" y="87"/>
                    <a:pt x="223" y="54"/>
                  </a:cubicBezTo>
                  <a:cubicBezTo>
                    <a:pt x="206" y="17"/>
                    <a:pt x="17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4582650" y="2377350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60" y="1"/>
                  </a:moveTo>
                  <a:cubicBezTo>
                    <a:pt x="139" y="1"/>
                    <a:pt x="113" y="5"/>
                    <a:pt x="87" y="13"/>
                  </a:cubicBezTo>
                  <a:cubicBezTo>
                    <a:pt x="54" y="34"/>
                    <a:pt x="21" y="67"/>
                    <a:pt x="0" y="100"/>
                  </a:cubicBezTo>
                  <a:lnTo>
                    <a:pt x="0" y="153"/>
                  </a:lnTo>
                  <a:cubicBezTo>
                    <a:pt x="13" y="185"/>
                    <a:pt x="44" y="196"/>
                    <a:pt x="79" y="196"/>
                  </a:cubicBezTo>
                  <a:cubicBezTo>
                    <a:pt x="99" y="196"/>
                    <a:pt x="121" y="192"/>
                    <a:pt x="140" y="186"/>
                  </a:cubicBezTo>
                  <a:cubicBezTo>
                    <a:pt x="206" y="153"/>
                    <a:pt x="243" y="100"/>
                    <a:pt x="243" y="50"/>
                  </a:cubicBezTo>
                  <a:lnTo>
                    <a:pt x="206" y="13"/>
                  </a:lnTo>
                  <a:cubicBezTo>
                    <a:pt x="198" y="5"/>
                    <a:pt x="18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4873825" y="232830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3" y="0"/>
                  </a:moveTo>
                  <a:cubicBezTo>
                    <a:pt x="140" y="0"/>
                    <a:pt x="103" y="0"/>
                    <a:pt x="70" y="17"/>
                  </a:cubicBezTo>
                  <a:cubicBezTo>
                    <a:pt x="54" y="37"/>
                    <a:pt x="21" y="70"/>
                    <a:pt x="21" y="87"/>
                  </a:cubicBezTo>
                  <a:cubicBezTo>
                    <a:pt x="0" y="120"/>
                    <a:pt x="21" y="157"/>
                    <a:pt x="37" y="173"/>
                  </a:cubicBezTo>
                  <a:cubicBezTo>
                    <a:pt x="54" y="190"/>
                    <a:pt x="70" y="190"/>
                    <a:pt x="87" y="190"/>
                  </a:cubicBezTo>
                  <a:cubicBezTo>
                    <a:pt x="124" y="190"/>
                    <a:pt x="140" y="190"/>
                    <a:pt x="157" y="173"/>
                  </a:cubicBezTo>
                  <a:cubicBezTo>
                    <a:pt x="190" y="157"/>
                    <a:pt x="227" y="120"/>
                    <a:pt x="244" y="87"/>
                  </a:cubicBezTo>
                  <a:cubicBezTo>
                    <a:pt x="260" y="37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4874325" y="231582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75" y="1"/>
                  </a:moveTo>
                  <a:cubicBezTo>
                    <a:pt x="153" y="1"/>
                    <a:pt x="128" y="7"/>
                    <a:pt x="104" y="21"/>
                  </a:cubicBezTo>
                  <a:cubicBezTo>
                    <a:pt x="50" y="37"/>
                    <a:pt x="1" y="103"/>
                    <a:pt x="17" y="157"/>
                  </a:cubicBezTo>
                  <a:cubicBezTo>
                    <a:pt x="29" y="181"/>
                    <a:pt x="59" y="197"/>
                    <a:pt x="102" y="197"/>
                  </a:cubicBezTo>
                  <a:cubicBezTo>
                    <a:pt x="117" y="197"/>
                    <a:pt x="135" y="194"/>
                    <a:pt x="153" y="190"/>
                  </a:cubicBezTo>
                  <a:cubicBezTo>
                    <a:pt x="224" y="157"/>
                    <a:pt x="257" y="103"/>
                    <a:pt x="257" y="54"/>
                  </a:cubicBezTo>
                  <a:cubicBezTo>
                    <a:pt x="246" y="20"/>
                    <a:pt x="214" y="1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4869175" y="2349825"/>
              <a:ext cx="6425" cy="5200"/>
            </a:xfrm>
            <a:custGeom>
              <a:avLst/>
              <a:gdLst/>
              <a:ahLst/>
              <a:cxnLst/>
              <a:rect l="l" t="t" r="r" b="b"/>
              <a:pathLst>
                <a:path w="257" h="208" extrusionOk="0">
                  <a:moveTo>
                    <a:pt x="170" y="1"/>
                  </a:moveTo>
                  <a:cubicBezTo>
                    <a:pt x="137" y="1"/>
                    <a:pt x="104" y="17"/>
                    <a:pt x="67" y="34"/>
                  </a:cubicBezTo>
                  <a:cubicBezTo>
                    <a:pt x="50" y="50"/>
                    <a:pt x="34" y="83"/>
                    <a:pt x="17" y="104"/>
                  </a:cubicBezTo>
                  <a:cubicBezTo>
                    <a:pt x="1" y="153"/>
                    <a:pt x="34" y="207"/>
                    <a:pt x="83" y="207"/>
                  </a:cubicBezTo>
                  <a:cubicBezTo>
                    <a:pt x="120" y="207"/>
                    <a:pt x="137" y="186"/>
                    <a:pt x="153" y="186"/>
                  </a:cubicBezTo>
                  <a:cubicBezTo>
                    <a:pt x="186" y="170"/>
                    <a:pt x="223" y="137"/>
                    <a:pt x="240" y="104"/>
                  </a:cubicBezTo>
                  <a:cubicBezTo>
                    <a:pt x="256" y="50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4880725" y="2281075"/>
              <a:ext cx="6925" cy="4950"/>
            </a:xfrm>
            <a:custGeom>
              <a:avLst/>
              <a:gdLst/>
              <a:ahLst/>
              <a:cxnLst/>
              <a:rect l="l" t="t" r="r" b="b"/>
              <a:pathLst>
                <a:path w="277" h="198" extrusionOk="0">
                  <a:moveTo>
                    <a:pt x="137" y="1"/>
                  </a:moveTo>
                  <a:cubicBezTo>
                    <a:pt x="120" y="1"/>
                    <a:pt x="87" y="17"/>
                    <a:pt x="54" y="50"/>
                  </a:cubicBezTo>
                  <a:cubicBezTo>
                    <a:pt x="17" y="104"/>
                    <a:pt x="1" y="154"/>
                    <a:pt x="54" y="191"/>
                  </a:cubicBezTo>
                  <a:cubicBezTo>
                    <a:pt x="65" y="191"/>
                    <a:pt x="83" y="198"/>
                    <a:pt x="104" y="198"/>
                  </a:cubicBezTo>
                  <a:cubicBezTo>
                    <a:pt x="115" y="198"/>
                    <a:pt x="126" y="196"/>
                    <a:pt x="137" y="191"/>
                  </a:cubicBezTo>
                  <a:lnTo>
                    <a:pt x="174" y="191"/>
                  </a:lnTo>
                  <a:cubicBezTo>
                    <a:pt x="190" y="174"/>
                    <a:pt x="207" y="154"/>
                    <a:pt x="223" y="137"/>
                  </a:cubicBezTo>
                  <a:cubicBezTo>
                    <a:pt x="277" y="104"/>
                    <a:pt x="277" y="34"/>
                    <a:pt x="223" y="17"/>
                  </a:cubicBezTo>
                  <a:cubicBezTo>
                    <a:pt x="207" y="1"/>
                    <a:pt x="17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878975" y="2293150"/>
              <a:ext cx="6525" cy="4650"/>
            </a:xfrm>
            <a:custGeom>
              <a:avLst/>
              <a:gdLst/>
              <a:ahLst/>
              <a:cxnLst/>
              <a:rect l="l" t="t" r="r" b="b"/>
              <a:pathLst>
                <a:path w="261" h="186" extrusionOk="0">
                  <a:moveTo>
                    <a:pt x="157" y="0"/>
                  </a:moveTo>
                  <a:cubicBezTo>
                    <a:pt x="141" y="0"/>
                    <a:pt x="104" y="0"/>
                    <a:pt x="71" y="33"/>
                  </a:cubicBezTo>
                  <a:cubicBezTo>
                    <a:pt x="54" y="50"/>
                    <a:pt x="21" y="66"/>
                    <a:pt x="21" y="103"/>
                  </a:cubicBezTo>
                  <a:cubicBezTo>
                    <a:pt x="0" y="153"/>
                    <a:pt x="38" y="186"/>
                    <a:pt x="87" y="186"/>
                  </a:cubicBezTo>
                  <a:lnTo>
                    <a:pt x="157" y="186"/>
                  </a:lnTo>
                  <a:cubicBezTo>
                    <a:pt x="157" y="169"/>
                    <a:pt x="174" y="169"/>
                    <a:pt x="174" y="169"/>
                  </a:cubicBezTo>
                  <a:cubicBezTo>
                    <a:pt x="207" y="136"/>
                    <a:pt x="227" y="120"/>
                    <a:pt x="244" y="103"/>
                  </a:cubicBezTo>
                  <a:cubicBezTo>
                    <a:pt x="260" y="33"/>
                    <a:pt x="227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884125" y="230427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74" y="1"/>
                  </a:moveTo>
                  <a:cubicBezTo>
                    <a:pt x="141" y="17"/>
                    <a:pt x="104" y="17"/>
                    <a:pt x="87" y="34"/>
                  </a:cubicBezTo>
                  <a:cubicBezTo>
                    <a:pt x="54" y="50"/>
                    <a:pt x="38" y="87"/>
                    <a:pt x="21" y="104"/>
                  </a:cubicBezTo>
                  <a:cubicBezTo>
                    <a:pt x="1" y="153"/>
                    <a:pt x="38" y="207"/>
                    <a:pt x="104" y="207"/>
                  </a:cubicBezTo>
                  <a:cubicBezTo>
                    <a:pt x="124" y="207"/>
                    <a:pt x="141" y="207"/>
                    <a:pt x="157" y="190"/>
                  </a:cubicBezTo>
                  <a:cubicBezTo>
                    <a:pt x="174" y="190"/>
                    <a:pt x="174" y="190"/>
                    <a:pt x="190" y="174"/>
                  </a:cubicBezTo>
                  <a:cubicBezTo>
                    <a:pt x="227" y="153"/>
                    <a:pt x="244" y="137"/>
                    <a:pt x="244" y="104"/>
                  </a:cubicBezTo>
                  <a:cubicBezTo>
                    <a:pt x="277" y="50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868675" y="2305100"/>
              <a:ext cx="6500" cy="5200"/>
            </a:xfrm>
            <a:custGeom>
              <a:avLst/>
              <a:gdLst/>
              <a:ahLst/>
              <a:cxnLst/>
              <a:rect l="l" t="t" r="r" b="b"/>
              <a:pathLst>
                <a:path w="260" h="208" extrusionOk="0">
                  <a:moveTo>
                    <a:pt x="174" y="0"/>
                  </a:moveTo>
                  <a:cubicBezTo>
                    <a:pt x="152" y="0"/>
                    <a:pt x="128" y="6"/>
                    <a:pt x="103" y="17"/>
                  </a:cubicBezTo>
                  <a:cubicBezTo>
                    <a:pt x="37" y="54"/>
                    <a:pt x="0" y="104"/>
                    <a:pt x="21" y="157"/>
                  </a:cubicBezTo>
                  <a:cubicBezTo>
                    <a:pt x="31" y="189"/>
                    <a:pt x="56" y="207"/>
                    <a:pt x="91" y="207"/>
                  </a:cubicBezTo>
                  <a:cubicBezTo>
                    <a:pt x="110" y="207"/>
                    <a:pt x="132" y="202"/>
                    <a:pt x="157" y="190"/>
                  </a:cubicBezTo>
                  <a:cubicBezTo>
                    <a:pt x="227" y="157"/>
                    <a:pt x="260" y="104"/>
                    <a:pt x="243" y="54"/>
                  </a:cubicBezTo>
                  <a:cubicBezTo>
                    <a:pt x="243" y="19"/>
                    <a:pt x="21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4851975" y="2350250"/>
              <a:ext cx="6400" cy="4750"/>
            </a:xfrm>
            <a:custGeom>
              <a:avLst/>
              <a:gdLst/>
              <a:ahLst/>
              <a:cxnLst/>
              <a:rect l="l" t="t" r="r" b="b"/>
              <a:pathLst>
                <a:path w="256" h="190" extrusionOk="0">
                  <a:moveTo>
                    <a:pt x="103" y="0"/>
                  </a:moveTo>
                  <a:cubicBezTo>
                    <a:pt x="33" y="33"/>
                    <a:pt x="0" y="104"/>
                    <a:pt x="17" y="136"/>
                  </a:cubicBezTo>
                  <a:cubicBezTo>
                    <a:pt x="27" y="170"/>
                    <a:pt x="52" y="189"/>
                    <a:pt x="86" y="189"/>
                  </a:cubicBezTo>
                  <a:cubicBezTo>
                    <a:pt x="106" y="189"/>
                    <a:pt x="129" y="183"/>
                    <a:pt x="153" y="169"/>
                  </a:cubicBezTo>
                  <a:cubicBezTo>
                    <a:pt x="173" y="169"/>
                    <a:pt x="190" y="153"/>
                    <a:pt x="206" y="153"/>
                  </a:cubicBezTo>
                  <a:cubicBezTo>
                    <a:pt x="239" y="120"/>
                    <a:pt x="256" y="66"/>
                    <a:pt x="239" y="33"/>
                  </a:cubicBezTo>
                  <a:cubicBezTo>
                    <a:pt x="239" y="17"/>
                    <a:pt x="206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4888450" y="2315825"/>
              <a:ext cx="6925" cy="5175"/>
            </a:xfrm>
            <a:custGeom>
              <a:avLst/>
              <a:gdLst/>
              <a:ahLst/>
              <a:cxnLst/>
              <a:rect l="l" t="t" r="r" b="b"/>
              <a:pathLst>
                <a:path w="277" h="207" extrusionOk="0">
                  <a:moveTo>
                    <a:pt x="137" y="0"/>
                  </a:moveTo>
                  <a:cubicBezTo>
                    <a:pt x="104" y="21"/>
                    <a:pt x="87" y="37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71" y="207"/>
                    <a:pt x="104" y="207"/>
                    <a:pt x="137" y="207"/>
                  </a:cubicBezTo>
                  <a:cubicBezTo>
                    <a:pt x="137" y="190"/>
                    <a:pt x="157" y="190"/>
                    <a:pt x="157" y="190"/>
                  </a:cubicBezTo>
                  <a:cubicBezTo>
                    <a:pt x="190" y="174"/>
                    <a:pt x="207" y="174"/>
                    <a:pt x="223" y="157"/>
                  </a:cubicBezTo>
                  <a:cubicBezTo>
                    <a:pt x="260" y="103"/>
                    <a:pt x="277" y="54"/>
                    <a:pt x="223" y="21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850625" y="2340300"/>
              <a:ext cx="6525" cy="4825"/>
            </a:xfrm>
            <a:custGeom>
              <a:avLst/>
              <a:gdLst/>
              <a:ahLst/>
              <a:cxnLst/>
              <a:rect l="l" t="t" r="r" b="b"/>
              <a:pathLst>
                <a:path w="261" h="193" extrusionOk="0">
                  <a:moveTo>
                    <a:pt x="156" y="0"/>
                  </a:moveTo>
                  <a:cubicBezTo>
                    <a:pt x="137" y="0"/>
                    <a:pt x="119" y="5"/>
                    <a:pt x="104" y="19"/>
                  </a:cubicBezTo>
                  <a:cubicBezTo>
                    <a:pt x="54" y="36"/>
                    <a:pt x="21" y="73"/>
                    <a:pt x="21" y="106"/>
                  </a:cubicBezTo>
                  <a:cubicBezTo>
                    <a:pt x="1" y="122"/>
                    <a:pt x="1" y="139"/>
                    <a:pt x="1" y="139"/>
                  </a:cubicBezTo>
                  <a:cubicBezTo>
                    <a:pt x="14" y="174"/>
                    <a:pt x="47" y="193"/>
                    <a:pt x="87" y="193"/>
                  </a:cubicBezTo>
                  <a:cubicBezTo>
                    <a:pt x="109" y="193"/>
                    <a:pt x="133" y="187"/>
                    <a:pt x="157" y="176"/>
                  </a:cubicBezTo>
                  <a:cubicBezTo>
                    <a:pt x="207" y="155"/>
                    <a:pt x="260" y="89"/>
                    <a:pt x="244" y="52"/>
                  </a:cubicBezTo>
                  <a:cubicBezTo>
                    <a:pt x="244" y="36"/>
                    <a:pt x="227" y="19"/>
                    <a:pt x="227" y="19"/>
                  </a:cubicBezTo>
                  <a:cubicBezTo>
                    <a:pt x="206" y="10"/>
                    <a:pt x="180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4855775" y="2302950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41" y="0"/>
                    <a:pt x="104" y="21"/>
                    <a:pt x="87" y="37"/>
                  </a:cubicBezTo>
                  <a:cubicBezTo>
                    <a:pt x="54" y="54"/>
                    <a:pt x="38" y="70"/>
                    <a:pt x="21" y="103"/>
                  </a:cubicBezTo>
                  <a:cubicBezTo>
                    <a:pt x="1" y="157"/>
                    <a:pt x="38" y="206"/>
                    <a:pt x="104" y="206"/>
                  </a:cubicBezTo>
                  <a:cubicBezTo>
                    <a:pt x="124" y="206"/>
                    <a:pt x="141" y="190"/>
                    <a:pt x="157" y="190"/>
                  </a:cubicBezTo>
                  <a:cubicBezTo>
                    <a:pt x="174" y="190"/>
                    <a:pt x="190" y="173"/>
                    <a:pt x="190" y="173"/>
                  </a:cubicBezTo>
                  <a:cubicBezTo>
                    <a:pt x="228" y="157"/>
                    <a:pt x="244" y="124"/>
                    <a:pt x="261" y="103"/>
                  </a:cubicBezTo>
                  <a:cubicBezTo>
                    <a:pt x="277" y="54"/>
                    <a:pt x="24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4858350" y="2317425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49" y="0"/>
                  </a:moveTo>
                  <a:cubicBezTo>
                    <a:pt x="134" y="0"/>
                    <a:pt x="118" y="2"/>
                    <a:pt x="104" y="6"/>
                  </a:cubicBezTo>
                  <a:cubicBezTo>
                    <a:pt x="38" y="39"/>
                    <a:pt x="1" y="93"/>
                    <a:pt x="1" y="143"/>
                  </a:cubicBezTo>
                  <a:cubicBezTo>
                    <a:pt x="14" y="177"/>
                    <a:pt x="47" y="197"/>
                    <a:pt x="87" y="197"/>
                  </a:cubicBezTo>
                  <a:cubicBezTo>
                    <a:pt x="109" y="197"/>
                    <a:pt x="133" y="191"/>
                    <a:pt x="158" y="180"/>
                  </a:cubicBezTo>
                  <a:cubicBezTo>
                    <a:pt x="207" y="163"/>
                    <a:pt x="261" y="93"/>
                    <a:pt x="244" y="39"/>
                  </a:cubicBezTo>
                  <a:cubicBezTo>
                    <a:pt x="232" y="15"/>
                    <a:pt x="191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4860525" y="2269950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41" y="1"/>
                  </a:moveTo>
                  <a:cubicBezTo>
                    <a:pt x="104" y="1"/>
                    <a:pt x="87" y="17"/>
                    <a:pt x="54" y="34"/>
                  </a:cubicBezTo>
                  <a:cubicBezTo>
                    <a:pt x="17" y="83"/>
                    <a:pt x="0" y="137"/>
                    <a:pt x="54" y="170"/>
                  </a:cubicBezTo>
                  <a:cubicBezTo>
                    <a:pt x="71" y="186"/>
                    <a:pt x="104" y="186"/>
                    <a:pt x="141" y="186"/>
                  </a:cubicBezTo>
                  <a:cubicBezTo>
                    <a:pt x="141" y="170"/>
                    <a:pt x="157" y="170"/>
                    <a:pt x="174" y="170"/>
                  </a:cubicBezTo>
                  <a:cubicBezTo>
                    <a:pt x="190" y="153"/>
                    <a:pt x="207" y="153"/>
                    <a:pt x="223" y="137"/>
                  </a:cubicBezTo>
                  <a:cubicBezTo>
                    <a:pt x="244" y="120"/>
                    <a:pt x="260" y="83"/>
                    <a:pt x="260" y="67"/>
                  </a:cubicBezTo>
                  <a:cubicBezTo>
                    <a:pt x="260" y="34"/>
                    <a:pt x="244" y="17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4864850" y="2291400"/>
              <a:ext cx="6425" cy="4750"/>
            </a:xfrm>
            <a:custGeom>
              <a:avLst/>
              <a:gdLst/>
              <a:ahLst/>
              <a:cxnLst/>
              <a:rect l="l" t="t" r="r" b="b"/>
              <a:pathLst>
                <a:path w="257" h="190" extrusionOk="0">
                  <a:moveTo>
                    <a:pt x="174" y="0"/>
                  </a:moveTo>
                  <a:cubicBezTo>
                    <a:pt x="104" y="0"/>
                    <a:pt x="34" y="33"/>
                    <a:pt x="17" y="87"/>
                  </a:cubicBezTo>
                  <a:cubicBezTo>
                    <a:pt x="1" y="153"/>
                    <a:pt x="34" y="190"/>
                    <a:pt x="104" y="190"/>
                  </a:cubicBezTo>
                  <a:cubicBezTo>
                    <a:pt x="120" y="190"/>
                    <a:pt x="137" y="190"/>
                    <a:pt x="153" y="173"/>
                  </a:cubicBezTo>
                  <a:cubicBezTo>
                    <a:pt x="174" y="173"/>
                    <a:pt x="174" y="173"/>
                    <a:pt x="190" y="153"/>
                  </a:cubicBezTo>
                  <a:cubicBezTo>
                    <a:pt x="223" y="136"/>
                    <a:pt x="240" y="120"/>
                    <a:pt x="240" y="87"/>
                  </a:cubicBezTo>
                  <a:cubicBezTo>
                    <a:pt x="256" y="70"/>
                    <a:pt x="256" y="33"/>
                    <a:pt x="240" y="1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4793950" y="2305100"/>
              <a:ext cx="6100" cy="4775"/>
            </a:xfrm>
            <a:custGeom>
              <a:avLst/>
              <a:gdLst/>
              <a:ahLst/>
              <a:cxnLst/>
              <a:rect l="l" t="t" r="r" b="b"/>
              <a:pathLst>
                <a:path w="244" h="191" extrusionOk="0">
                  <a:moveTo>
                    <a:pt x="157" y="1"/>
                  </a:moveTo>
                  <a:cubicBezTo>
                    <a:pt x="140" y="1"/>
                    <a:pt x="103" y="1"/>
                    <a:pt x="70" y="17"/>
                  </a:cubicBezTo>
                  <a:cubicBezTo>
                    <a:pt x="54" y="38"/>
                    <a:pt x="21" y="71"/>
                    <a:pt x="21" y="87"/>
                  </a:cubicBezTo>
                  <a:cubicBezTo>
                    <a:pt x="0" y="157"/>
                    <a:pt x="37" y="190"/>
                    <a:pt x="87" y="190"/>
                  </a:cubicBezTo>
                  <a:cubicBezTo>
                    <a:pt x="103" y="190"/>
                    <a:pt x="140" y="190"/>
                    <a:pt x="157" y="174"/>
                  </a:cubicBezTo>
                  <a:cubicBezTo>
                    <a:pt x="157" y="174"/>
                    <a:pt x="173" y="174"/>
                    <a:pt x="173" y="157"/>
                  </a:cubicBezTo>
                  <a:cubicBezTo>
                    <a:pt x="206" y="141"/>
                    <a:pt x="227" y="120"/>
                    <a:pt x="243" y="87"/>
                  </a:cubicBezTo>
                  <a:cubicBezTo>
                    <a:pt x="243" y="71"/>
                    <a:pt x="243" y="38"/>
                    <a:pt x="227" y="17"/>
                  </a:cubicBezTo>
                  <a:cubicBezTo>
                    <a:pt x="227" y="1"/>
                    <a:pt x="190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4778075" y="2305100"/>
              <a:ext cx="6500" cy="4950"/>
            </a:xfrm>
            <a:custGeom>
              <a:avLst/>
              <a:gdLst/>
              <a:ahLst/>
              <a:cxnLst/>
              <a:rect l="l" t="t" r="r" b="b"/>
              <a:pathLst>
                <a:path w="260" h="198" extrusionOk="0">
                  <a:moveTo>
                    <a:pt x="140" y="1"/>
                  </a:moveTo>
                  <a:cubicBezTo>
                    <a:pt x="103" y="17"/>
                    <a:pt x="70" y="38"/>
                    <a:pt x="54" y="54"/>
                  </a:cubicBezTo>
                  <a:cubicBezTo>
                    <a:pt x="0" y="104"/>
                    <a:pt x="0" y="157"/>
                    <a:pt x="54" y="190"/>
                  </a:cubicBezTo>
                  <a:cubicBezTo>
                    <a:pt x="65" y="190"/>
                    <a:pt x="83" y="198"/>
                    <a:pt x="99" y="198"/>
                  </a:cubicBezTo>
                  <a:cubicBezTo>
                    <a:pt x="107" y="198"/>
                    <a:pt x="114" y="196"/>
                    <a:pt x="120" y="190"/>
                  </a:cubicBezTo>
                  <a:lnTo>
                    <a:pt x="157" y="190"/>
                  </a:lnTo>
                  <a:cubicBezTo>
                    <a:pt x="173" y="174"/>
                    <a:pt x="190" y="157"/>
                    <a:pt x="206" y="157"/>
                  </a:cubicBezTo>
                  <a:cubicBezTo>
                    <a:pt x="243" y="120"/>
                    <a:pt x="260" y="104"/>
                    <a:pt x="260" y="71"/>
                  </a:cubicBezTo>
                  <a:cubicBezTo>
                    <a:pt x="260" y="54"/>
                    <a:pt x="243" y="17"/>
                    <a:pt x="223" y="17"/>
                  </a:cubicBezTo>
                  <a:cubicBezTo>
                    <a:pt x="206" y="1"/>
                    <a:pt x="173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4894025" y="22930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2" y="1"/>
                  </a:moveTo>
                  <a:cubicBezTo>
                    <a:pt x="143" y="1"/>
                    <a:pt x="122" y="7"/>
                    <a:pt x="103" y="20"/>
                  </a:cubicBezTo>
                  <a:cubicBezTo>
                    <a:pt x="37" y="36"/>
                    <a:pt x="0" y="106"/>
                    <a:pt x="0" y="139"/>
                  </a:cubicBezTo>
                  <a:cubicBezTo>
                    <a:pt x="11" y="171"/>
                    <a:pt x="44" y="191"/>
                    <a:pt x="85" y="191"/>
                  </a:cubicBezTo>
                  <a:cubicBezTo>
                    <a:pt x="108" y="191"/>
                    <a:pt x="132" y="185"/>
                    <a:pt x="157" y="172"/>
                  </a:cubicBezTo>
                  <a:cubicBezTo>
                    <a:pt x="207" y="156"/>
                    <a:pt x="260" y="86"/>
                    <a:pt x="244" y="53"/>
                  </a:cubicBezTo>
                  <a:cubicBezTo>
                    <a:pt x="230" y="21"/>
                    <a:pt x="198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785375" y="2282025"/>
              <a:ext cx="6950" cy="5075"/>
            </a:xfrm>
            <a:custGeom>
              <a:avLst/>
              <a:gdLst/>
              <a:ahLst/>
              <a:cxnLst/>
              <a:rect l="l" t="t" r="r" b="b"/>
              <a:pathLst>
                <a:path w="278" h="203" extrusionOk="0">
                  <a:moveTo>
                    <a:pt x="191" y="0"/>
                  </a:moveTo>
                  <a:cubicBezTo>
                    <a:pt x="178" y="0"/>
                    <a:pt x="166" y="4"/>
                    <a:pt x="158" y="12"/>
                  </a:cubicBezTo>
                  <a:cubicBezTo>
                    <a:pt x="120" y="12"/>
                    <a:pt x="87" y="33"/>
                    <a:pt x="71" y="50"/>
                  </a:cubicBezTo>
                  <a:cubicBezTo>
                    <a:pt x="17" y="99"/>
                    <a:pt x="1" y="169"/>
                    <a:pt x="54" y="186"/>
                  </a:cubicBezTo>
                  <a:cubicBezTo>
                    <a:pt x="71" y="202"/>
                    <a:pt x="104" y="202"/>
                    <a:pt x="137" y="202"/>
                  </a:cubicBezTo>
                  <a:cubicBezTo>
                    <a:pt x="137" y="202"/>
                    <a:pt x="158" y="186"/>
                    <a:pt x="174" y="186"/>
                  </a:cubicBezTo>
                  <a:cubicBezTo>
                    <a:pt x="191" y="186"/>
                    <a:pt x="207" y="169"/>
                    <a:pt x="223" y="153"/>
                  </a:cubicBezTo>
                  <a:cubicBezTo>
                    <a:pt x="277" y="99"/>
                    <a:pt x="277" y="50"/>
                    <a:pt x="223" y="12"/>
                  </a:cubicBezTo>
                  <a:cubicBezTo>
                    <a:pt x="215" y="4"/>
                    <a:pt x="203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782800" y="23154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37" y="1"/>
                    <a:pt x="120" y="17"/>
                    <a:pt x="87" y="38"/>
                  </a:cubicBezTo>
                  <a:cubicBezTo>
                    <a:pt x="54" y="54"/>
                    <a:pt x="34" y="71"/>
                    <a:pt x="17" y="104"/>
                  </a:cubicBezTo>
                  <a:cubicBezTo>
                    <a:pt x="1" y="158"/>
                    <a:pt x="34" y="191"/>
                    <a:pt x="104" y="191"/>
                  </a:cubicBezTo>
                  <a:lnTo>
                    <a:pt x="157" y="191"/>
                  </a:lnTo>
                  <a:cubicBezTo>
                    <a:pt x="174" y="174"/>
                    <a:pt x="190" y="174"/>
                    <a:pt x="190" y="174"/>
                  </a:cubicBezTo>
                  <a:cubicBezTo>
                    <a:pt x="223" y="158"/>
                    <a:pt x="240" y="120"/>
                    <a:pt x="261" y="104"/>
                  </a:cubicBezTo>
                  <a:cubicBezTo>
                    <a:pt x="261" y="71"/>
                    <a:pt x="261" y="54"/>
                    <a:pt x="240" y="38"/>
                  </a:cubicBezTo>
                  <a:cubicBezTo>
                    <a:pt x="223" y="17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659950" y="2272025"/>
              <a:ext cx="6100" cy="4350"/>
            </a:xfrm>
            <a:custGeom>
              <a:avLst/>
              <a:gdLst/>
              <a:ahLst/>
              <a:cxnLst/>
              <a:rect l="l" t="t" r="r" b="b"/>
              <a:pathLst>
                <a:path w="244" h="174" extrusionOk="0">
                  <a:moveTo>
                    <a:pt x="70" y="0"/>
                  </a:moveTo>
                  <a:cubicBezTo>
                    <a:pt x="37" y="21"/>
                    <a:pt x="21" y="54"/>
                    <a:pt x="0" y="70"/>
                  </a:cubicBezTo>
                  <a:cubicBezTo>
                    <a:pt x="0" y="103"/>
                    <a:pt x="0" y="124"/>
                    <a:pt x="21" y="140"/>
                  </a:cubicBezTo>
                  <a:cubicBezTo>
                    <a:pt x="37" y="157"/>
                    <a:pt x="54" y="173"/>
                    <a:pt x="87" y="173"/>
                  </a:cubicBezTo>
                  <a:cubicBezTo>
                    <a:pt x="103" y="173"/>
                    <a:pt x="124" y="173"/>
                    <a:pt x="140" y="157"/>
                  </a:cubicBezTo>
                  <a:cubicBezTo>
                    <a:pt x="157" y="157"/>
                    <a:pt x="173" y="140"/>
                    <a:pt x="173" y="140"/>
                  </a:cubicBezTo>
                  <a:cubicBezTo>
                    <a:pt x="206" y="124"/>
                    <a:pt x="227" y="103"/>
                    <a:pt x="244" y="70"/>
                  </a:cubicBezTo>
                  <a:cubicBezTo>
                    <a:pt x="244" y="37"/>
                    <a:pt x="244" y="21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752700" y="2271200"/>
              <a:ext cx="6525" cy="3000"/>
            </a:xfrm>
            <a:custGeom>
              <a:avLst/>
              <a:gdLst/>
              <a:ahLst/>
              <a:cxnLst/>
              <a:rect l="l" t="t" r="r" b="b"/>
              <a:pathLst>
                <a:path w="261" h="120" extrusionOk="0">
                  <a:moveTo>
                    <a:pt x="38" y="0"/>
                  </a:moveTo>
                  <a:lnTo>
                    <a:pt x="38" y="17"/>
                  </a:lnTo>
                  <a:cubicBezTo>
                    <a:pt x="1" y="70"/>
                    <a:pt x="38" y="120"/>
                    <a:pt x="104" y="120"/>
                  </a:cubicBezTo>
                  <a:cubicBezTo>
                    <a:pt x="125" y="120"/>
                    <a:pt x="141" y="103"/>
                    <a:pt x="174" y="103"/>
                  </a:cubicBezTo>
                  <a:lnTo>
                    <a:pt x="191" y="87"/>
                  </a:lnTo>
                  <a:cubicBezTo>
                    <a:pt x="228" y="70"/>
                    <a:pt x="244" y="33"/>
                    <a:pt x="261" y="17"/>
                  </a:cubicBezTo>
                  <a:lnTo>
                    <a:pt x="2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690875" y="2271600"/>
              <a:ext cx="6500" cy="4350"/>
            </a:xfrm>
            <a:custGeom>
              <a:avLst/>
              <a:gdLst/>
              <a:ahLst/>
              <a:cxnLst/>
              <a:rect l="l" t="t" r="r" b="b"/>
              <a:pathLst>
                <a:path w="260" h="174" extrusionOk="0">
                  <a:moveTo>
                    <a:pt x="70" y="1"/>
                  </a:moveTo>
                  <a:cubicBezTo>
                    <a:pt x="54" y="38"/>
                    <a:pt x="21" y="54"/>
                    <a:pt x="21" y="87"/>
                  </a:cubicBezTo>
                  <a:cubicBezTo>
                    <a:pt x="0" y="141"/>
                    <a:pt x="37" y="174"/>
                    <a:pt x="87" y="174"/>
                  </a:cubicBezTo>
                  <a:cubicBezTo>
                    <a:pt x="124" y="174"/>
                    <a:pt x="140" y="174"/>
                    <a:pt x="157" y="157"/>
                  </a:cubicBezTo>
                  <a:lnTo>
                    <a:pt x="190" y="157"/>
                  </a:lnTo>
                  <a:cubicBezTo>
                    <a:pt x="206" y="120"/>
                    <a:pt x="243" y="104"/>
                    <a:pt x="243" y="71"/>
                  </a:cubicBezTo>
                  <a:cubicBezTo>
                    <a:pt x="260" y="54"/>
                    <a:pt x="260" y="17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788775" y="229315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5" y="50"/>
                    <a:pt x="22" y="66"/>
                    <a:pt x="22" y="103"/>
                  </a:cubicBezTo>
                  <a:cubicBezTo>
                    <a:pt x="1" y="153"/>
                    <a:pt x="38" y="206"/>
                    <a:pt x="87" y="206"/>
                  </a:cubicBezTo>
                  <a:cubicBezTo>
                    <a:pt x="125" y="206"/>
                    <a:pt x="141" y="186"/>
                    <a:pt x="158" y="186"/>
                  </a:cubicBezTo>
                  <a:cubicBezTo>
                    <a:pt x="174" y="169"/>
                    <a:pt x="174" y="169"/>
                    <a:pt x="191" y="169"/>
                  </a:cubicBezTo>
                  <a:cubicBezTo>
                    <a:pt x="207" y="153"/>
                    <a:pt x="244" y="120"/>
                    <a:pt x="244" y="103"/>
                  </a:cubicBezTo>
                  <a:cubicBezTo>
                    <a:pt x="261" y="50"/>
                    <a:pt x="228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876475" y="2269450"/>
              <a:ext cx="6450" cy="4825"/>
            </a:xfrm>
            <a:custGeom>
              <a:avLst/>
              <a:gdLst/>
              <a:ahLst/>
              <a:cxnLst/>
              <a:rect l="l" t="t" r="r" b="b"/>
              <a:pathLst>
                <a:path w="258" h="193" extrusionOk="0">
                  <a:moveTo>
                    <a:pt x="154" y="0"/>
                  </a:moveTo>
                  <a:cubicBezTo>
                    <a:pt x="121" y="0"/>
                    <a:pt x="100" y="21"/>
                    <a:pt x="67" y="37"/>
                  </a:cubicBezTo>
                  <a:cubicBezTo>
                    <a:pt x="51" y="54"/>
                    <a:pt x="34" y="70"/>
                    <a:pt x="18" y="103"/>
                  </a:cubicBezTo>
                  <a:cubicBezTo>
                    <a:pt x="0" y="150"/>
                    <a:pt x="26" y="193"/>
                    <a:pt x="65" y="193"/>
                  </a:cubicBezTo>
                  <a:cubicBezTo>
                    <a:pt x="71" y="193"/>
                    <a:pt x="77" y="192"/>
                    <a:pt x="84" y="190"/>
                  </a:cubicBezTo>
                  <a:lnTo>
                    <a:pt x="154" y="190"/>
                  </a:lnTo>
                  <a:cubicBezTo>
                    <a:pt x="171" y="173"/>
                    <a:pt x="171" y="173"/>
                    <a:pt x="187" y="173"/>
                  </a:cubicBezTo>
                  <a:cubicBezTo>
                    <a:pt x="204" y="157"/>
                    <a:pt x="241" y="124"/>
                    <a:pt x="241" y="103"/>
                  </a:cubicBezTo>
                  <a:cubicBezTo>
                    <a:pt x="257" y="70"/>
                    <a:pt x="257" y="54"/>
                    <a:pt x="241" y="37"/>
                  </a:cubicBezTo>
                  <a:cubicBezTo>
                    <a:pt x="224" y="21"/>
                    <a:pt x="20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815900" y="2270375"/>
              <a:ext cx="6000" cy="4250"/>
            </a:xfrm>
            <a:custGeom>
              <a:avLst/>
              <a:gdLst/>
              <a:ahLst/>
              <a:cxnLst/>
              <a:rect l="l" t="t" r="r" b="b"/>
              <a:pathLst>
                <a:path w="240" h="170" extrusionOk="0">
                  <a:moveTo>
                    <a:pt x="70" y="0"/>
                  </a:moveTo>
                  <a:cubicBezTo>
                    <a:pt x="33" y="17"/>
                    <a:pt x="17" y="50"/>
                    <a:pt x="17" y="66"/>
                  </a:cubicBezTo>
                  <a:cubicBezTo>
                    <a:pt x="0" y="103"/>
                    <a:pt x="0" y="120"/>
                    <a:pt x="17" y="136"/>
                  </a:cubicBezTo>
                  <a:cubicBezTo>
                    <a:pt x="33" y="153"/>
                    <a:pt x="50" y="169"/>
                    <a:pt x="87" y="169"/>
                  </a:cubicBezTo>
                  <a:cubicBezTo>
                    <a:pt x="103" y="169"/>
                    <a:pt x="120" y="169"/>
                    <a:pt x="153" y="153"/>
                  </a:cubicBezTo>
                  <a:lnTo>
                    <a:pt x="173" y="136"/>
                  </a:lnTo>
                  <a:cubicBezTo>
                    <a:pt x="206" y="120"/>
                    <a:pt x="223" y="103"/>
                    <a:pt x="239" y="66"/>
                  </a:cubicBezTo>
                  <a:cubicBezTo>
                    <a:pt x="239" y="33"/>
                    <a:pt x="239" y="17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632125" y="2283250"/>
              <a:ext cx="6400" cy="4950"/>
            </a:xfrm>
            <a:custGeom>
              <a:avLst/>
              <a:gdLst/>
              <a:ahLst/>
              <a:cxnLst/>
              <a:rect l="l" t="t" r="r" b="b"/>
              <a:pathLst>
                <a:path w="256" h="198" extrusionOk="0">
                  <a:moveTo>
                    <a:pt x="136" y="1"/>
                  </a:moveTo>
                  <a:cubicBezTo>
                    <a:pt x="103" y="17"/>
                    <a:pt x="83" y="34"/>
                    <a:pt x="50" y="50"/>
                  </a:cubicBezTo>
                  <a:cubicBezTo>
                    <a:pt x="0" y="104"/>
                    <a:pt x="0" y="153"/>
                    <a:pt x="50" y="190"/>
                  </a:cubicBezTo>
                  <a:cubicBezTo>
                    <a:pt x="61" y="190"/>
                    <a:pt x="81" y="198"/>
                    <a:pt x="103" y="198"/>
                  </a:cubicBezTo>
                  <a:cubicBezTo>
                    <a:pt x="114" y="198"/>
                    <a:pt x="125" y="196"/>
                    <a:pt x="136" y="190"/>
                  </a:cubicBezTo>
                  <a:lnTo>
                    <a:pt x="153" y="190"/>
                  </a:lnTo>
                  <a:cubicBezTo>
                    <a:pt x="186" y="170"/>
                    <a:pt x="206" y="153"/>
                    <a:pt x="223" y="137"/>
                  </a:cubicBezTo>
                  <a:cubicBezTo>
                    <a:pt x="239" y="120"/>
                    <a:pt x="256" y="104"/>
                    <a:pt x="256" y="67"/>
                  </a:cubicBezTo>
                  <a:cubicBezTo>
                    <a:pt x="256" y="50"/>
                    <a:pt x="239" y="17"/>
                    <a:pt x="223" y="17"/>
                  </a:cubicBezTo>
                  <a:cubicBezTo>
                    <a:pt x="206" y="1"/>
                    <a:pt x="169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894425" y="2281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8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38" y="33"/>
                    <a:pt x="21" y="71"/>
                    <a:pt x="21" y="87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8" y="174"/>
                  </a:cubicBezTo>
                  <a:cubicBezTo>
                    <a:pt x="158" y="174"/>
                    <a:pt x="174" y="174"/>
                    <a:pt x="174" y="157"/>
                  </a:cubicBezTo>
                  <a:cubicBezTo>
                    <a:pt x="207" y="137"/>
                    <a:pt x="228" y="120"/>
                    <a:pt x="244" y="87"/>
                  </a:cubicBezTo>
                  <a:cubicBezTo>
                    <a:pt x="261" y="33"/>
                    <a:pt x="228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802175" y="2280250"/>
              <a:ext cx="6425" cy="4675"/>
            </a:xfrm>
            <a:custGeom>
              <a:avLst/>
              <a:gdLst/>
              <a:ahLst/>
              <a:cxnLst/>
              <a:rect l="l" t="t" r="r" b="b"/>
              <a:pathLst>
                <a:path w="257" h="187" extrusionOk="0">
                  <a:moveTo>
                    <a:pt x="153" y="1"/>
                  </a:moveTo>
                  <a:cubicBezTo>
                    <a:pt x="137" y="1"/>
                    <a:pt x="104" y="1"/>
                    <a:pt x="67" y="34"/>
                  </a:cubicBezTo>
                  <a:cubicBezTo>
                    <a:pt x="34" y="50"/>
                    <a:pt x="17" y="67"/>
                    <a:pt x="17" y="104"/>
                  </a:cubicBezTo>
                  <a:cubicBezTo>
                    <a:pt x="1" y="137"/>
                    <a:pt x="17" y="187"/>
                    <a:pt x="67" y="187"/>
                  </a:cubicBezTo>
                  <a:lnTo>
                    <a:pt x="153" y="187"/>
                  </a:lnTo>
                  <a:cubicBezTo>
                    <a:pt x="170" y="170"/>
                    <a:pt x="207" y="154"/>
                    <a:pt x="224" y="121"/>
                  </a:cubicBezTo>
                  <a:lnTo>
                    <a:pt x="240" y="104"/>
                  </a:lnTo>
                  <a:cubicBezTo>
                    <a:pt x="257" y="3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798275" y="2316450"/>
              <a:ext cx="6500" cy="5075"/>
            </a:xfrm>
            <a:custGeom>
              <a:avLst/>
              <a:gdLst/>
              <a:ahLst/>
              <a:cxnLst/>
              <a:rect l="l" t="t" r="r" b="b"/>
              <a:pathLst>
                <a:path w="260" h="203" extrusionOk="0">
                  <a:moveTo>
                    <a:pt x="187" y="0"/>
                  </a:moveTo>
                  <a:cubicBezTo>
                    <a:pt x="172" y="0"/>
                    <a:pt x="155" y="4"/>
                    <a:pt x="136" y="12"/>
                  </a:cubicBezTo>
                  <a:cubicBezTo>
                    <a:pt x="103" y="12"/>
                    <a:pt x="70" y="29"/>
                    <a:pt x="54" y="45"/>
                  </a:cubicBezTo>
                  <a:cubicBezTo>
                    <a:pt x="0" y="99"/>
                    <a:pt x="0" y="165"/>
                    <a:pt x="54" y="182"/>
                  </a:cubicBezTo>
                  <a:cubicBezTo>
                    <a:pt x="70" y="202"/>
                    <a:pt x="103" y="202"/>
                    <a:pt x="120" y="202"/>
                  </a:cubicBezTo>
                  <a:cubicBezTo>
                    <a:pt x="136" y="202"/>
                    <a:pt x="157" y="182"/>
                    <a:pt x="157" y="182"/>
                  </a:cubicBezTo>
                  <a:cubicBezTo>
                    <a:pt x="173" y="182"/>
                    <a:pt x="190" y="165"/>
                    <a:pt x="206" y="149"/>
                  </a:cubicBezTo>
                  <a:cubicBezTo>
                    <a:pt x="260" y="99"/>
                    <a:pt x="260" y="45"/>
                    <a:pt x="223" y="12"/>
                  </a:cubicBezTo>
                  <a:cubicBezTo>
                    <a:pt x="215" y="4"/>
                    <a:pt x="202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860925" y="232787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41" y="1"/>
                  </a:moveTo>
                  <a:cubicBezTo>
                    <a:pt x="104" y="1"/>
                    <a:pt x="71" y="17"/>
                    <a:pt x="55" y="54"/>
                  </a:cubicBezTo>
                  <a:cubicBezTo>
                    <a:pt x="1" y="87"/>
                    <a:pt x="1" y="157"/>
                    <a:pt x="38" y="190"/>
                  </a:cubicBezTo>
                  <a:lnTo>
                    <a:pt x="125" y="190"/>
                  </a:lnTo>
                  <a:cubicBezTo>
                    <a:pt x="141" y="190"/>
                    <a:pt x="141" y="190"/>
                    <a:pt x="158" y="174"/>
                  </a:cubicBezTo>
                  <a:cubicBezTo>
                    <a:pt x="174" y="174"/>
                    <a:pt x="191" y="157"/>
                    <a:pt x="207" y="137"/>
                  </a:cubicBezTo>
                  <a:cubicBezTo>
                    <a:pt x="228" y="120"/>
                    <a:pt x="244" y="87"/>
                    <a:pt x="244" y="71"/>
                  </a:cubicBezTo>
                  <a:cubicBezTo>
                    <a:pt x="244" y="54"/>
                    <a:pt x="244" y="17"/>
                    <a:pt x="207" y="17"/>
                  </a:cubicBezTo>
                  <a:cubicBezTo>
                    <a:pt x="191" y="1"/>
                    <a:pt x="174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823200" y="24652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0" y="1"/>
                  </a:moveTo>
                  <a:cubicBezTo>
                    <a:pt x="104" y="1"/>
                    <a:pt x="34" y="54"/>
                    <a:pt x="17" y="104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1" y="207"/>
                    <a:pt x="137" y="207"/>
                    <a:pt x="154" y="190"/>
                  </a:cubicBezTo>
                  <a:cubicBezTo>
                    <a:pt x="170" y="190"/>
                    <a:pt x="170" y="190"/>
                    <a:pt x="191" y="174"/>
                  </a:cubicBezTo>
                  <a:cubicBezTo>
                    <a:pt x="207" y="157"/>
                    <a:pt x="240" y="141"/>
                    <a:pt x="240" y="104"/>
                  </a:cubicBezTo>
                  <a:cubicBezTo>
                    <a:pt x="257" y="87"/>
                    <a:pt x="257" y="54"/>
                    <a:pt x="240" y="38"/>
                  </a:cubicBezTo>
                  <a:cubicBezTo>
                    <a:pt x="224" y="21"/>
                    <a:pt x="207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4823625" y="2454150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74" y="0"/>
                  </a:moveTo>
                  <a:cubicBezTo>
                    <a:pt x="137" y="0"/>
                    <a:pt x="120" y="17"/>
                    <a:pt x="87" y="33"/>
                  </a:cubicBezTo>
                  <a:cubicBezTo>
                    <a:pt x="50" y="54"/>
                    <a:pt x="33" y="70"/>
                    <a:pt x="17" y="103"/>
                  </a:cubicBezTo>
                  <a:cubicBezTo>
                    <a:pt x="0" y="157"/>
                    <a:pt x="33" y="206"/>
                    <a:pt x="104" y="206"/>
                  </a:cubicBezTo>
                  <a:cubicBezTo>
                    <a:pt x="120" y="206"/>
                    <a:pt x="137" y="190"/>
                    <a:pt x="174" y="190"/>
                  </a:cubicBezTo>
                  <a:lnTo>
                    <a:pt x="190" y="173"/>
                  </a:lnTo>
                  <a:cubicBezTo>
                    <a:pt x="223" y="157"/>
                    <a:pt x="240" y="120"/>
                    <a:pt x="256" y="103"/>
                  </a:cubicBezTo>
                  <a:cubicBezTo>
                    <a:pt x="256" y="70"/>
                    <a:pt x="256" y="54"/>
                    <a:pt x="240" y="33"/>
                  </a:cubicBezTo>
                  <a:cubicBezTo>
                    <a:pt x="223" y="17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4687875" y="2467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54" y="54"/>
                    <a:pt x="17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04" y="207"/>
                    <a:pt x="141" y="190"/>
                    <a:pt x="157" y="190"/>
                  </a:cubicBezTo>
                  <a:cubicBezTo>
                    <a:pt x="157" y="174"/>
                    <a:pt x="174" y="174"/>
                    <a:pt x="190" y="174"/>
                  </a:cubicBezTo>
                  <a:cubicBezTo>
                    <a:pt x="207" y="157"/>
                    <a:pt x="223" y="120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829600" y="24317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1"/>
                  </a:moveTo>
                  <a:cubicBezTo>
                    <a:pt x="141" y="1"/>
                    <a:pt x="104" y="21"/>
                    <a:pt x="71" y="38"/>
                  </a:cubicBezTo>
                  <a:cubicBezTo>
                    <a:pt x="54" y="54"/>
                    <a:pt x="38" y="71"/>
                    <a:pt x="17" y="104"/>
                  </a:cubicBezTo>
                  <a:cubicBezTo>
                    <a:pt x="1" y="157"/>
                    <a:pt x="38" y="207"/>
                    <a:pt x="87" y="207"/>
                  </a:cubicBezTo>
                  <a:cubicBezTo>
                    <a:pt x="120" y="207"/>
                    <a:pt x="141" y="190"/>
                    <a:pt x="157" y="190"/>
                  </a:cubicBezTo>
                  <a:cubicBezTo>
                    <a:pt x="174" y="190"/>
                    <a:pt x="174" y="174"/>
                    <a:pt x="190" y="174"/>
                  </a:cubicBezTo>
                  <a:cubicBezTo>
                    <a:pt x="207" y="157"/>
                    <a:pt x="244" y="124"/>
                    <a:pt x="244" y="104"/>
                  </a:cubicBezTo>
                  <a:cubicBezTo>
                    <a:pt x="260" y="54"/>
                    <a:pt x="22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816300" y="2491500"/>
              <a:ext cx="6925" cy="5050"/>
            </a:xfrm>
            <a:custGeom>
              <a:avLst/>
              <a:gdLst/>
              <a:ahLst/>
              <a:cxnLst/>
              <a:rect l="l" t="t" r="r" b="b"/>
              <a:pathLst>
                <a:path w="277" h="202" extrusionOk="0">
                  <a:moveTo>
                    <a:pt x="179" y="0"/>
                  </a:moveTo>
                  <a:cubicBezTo>
                    <a:pt x="160" y="0"/>
                    <a:pt x="139" y="6"/>
                    <a:pt x="120" y="19"/>
                  </a:cubicBezTo>
                  <a:cubicBezTo>
                    <a:pt x="54" y="52"/>
                    <a:pt x="1" y="106"/>
                    <a:pt x="17" y="155"/>
                  </a:cubicBezTo>
                  <a:cubicBezTo>
                    <a:pt x="27" y="189"/>
                    <a:pt x="58" y="201"/>
                    <a:pt x="93" y="201"/>
                  </a:cubicBezTo>
                  <a:cubicBezTo>
                    <a:pt x="114" y="201"/>
                    <a:pt x="137" y="196"/>
                    <a:pt x="157" y="188"/>
                  </a:cubicBezTo>
                  <a:cubicBezTo>
                    <a:pt x="223" y="155"/>
                    <a:pt x="277" y="106"/>
                    <a:pt x="260" y="52"/>
                  </a:cubicBezTo>
                  <a:cubicBezTo>
                    <a:pt x="247" y="20"/>
                    <a:pt x="21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4838675" y="2406475"/>
              <a:ext cx="6425" cy="4925"/>
            </a:xfrm>
            <a:custGeom>
              <a:avLst/>
              <a:gdLst/>
              <a:ahLst/>
              <a:cxnLst/>
              <a:rect l="l" t="t" r="r" b="b"/>
              <a:pathLst>
                <a:path w="257" h="197" extrusionOk="0">
                  <a:moveTo>
                    <a:pt x="168" y="0"/>
                  </a:moveTo>
                  <a:cubicBezTo>
                    <a:pt x="148" y="0"/>
                    <a:pt x="127" y="6"/>
                    <a:pt x="103" y="19"/>
                  </a:cubicBezTo>
                  <a:cubicBezTo>
                    <a:pt x="33" y="52"/>
                    <a:pt x="0" y="106"/>
                    <a:pt x="0" y="155"/>
                  </a:cubicBezTo>
                  <a:cubicBezTo>
                    <a:pt x="12" y="179"/>
                    <a:pt x="52" y="196"/>
                    <a:pt x="98" y="196"/>
                  </a:cubicBezTo>
                  <a:cubicBezTo>
                    <a:pt x="116" y="196"/>
                    <a:pt x="135" y="194"/>
                    <a:pt x="153" y="188"/>
                  </a:cubicBezTo>
                  <a:cubicBezTo>
                    <a:pt x="207" y="155"/>
                    <a:pt x="256" y="106"/>
                    <a:pt x="240" y="52"/>
                  </a:cubicBezTo>
                  <a:cubicBezTo>
                    <a:pt x="229" y="20"/>
                    <a:pt x="203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4834750" y="2443850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57" y="0"/>
                  </a:moveTo>
                  <a:cubicBezTo>
                    <a:pt x="141" y="0"/>
                    <a:pt x="104" y="0"/>
                    <a:pt x="71" y="17"/>
                  </a:cubicBezTo>
                  <a:cubicBezTo>
                    <a:pt x="54" y="54"/>
                    <a:pt x="17" y="70"/>
                    <a:pt x="17" y="103"/>
                  </a:cubicBezTo>
                  <a:cubicBezTo>
                    <a:pt x="1" y="157"/>
                    <a:pt x="38" y="190"/>
                    <a:pt x="87" y="190"/>
                  </a:cubicBezTo>
                  <a:cubicBezTo>
                    <a:pt x="104" y="190"/>
                    <a:pt x="141" y="190"/>
                    <a:pt x="157" y="173"/>
                  </a:cubicBezTo>
                  <a:cubicBezTo>
                    <a:pt x="157" y="173"/>
                    <a:pt x="174" y="173"/>
                    <a:pt x="190" y="157"/>
                  </a:cubicBezTo>
                  <a:cubicBezTo>
                    <a:pt x="207" y="136"/>
                    <a:pt x="223" y="120"/>
                    <a:pt x="244" y="87"/>
                  </a:cubicBezTo>
                  <a:cubicBezTo>
                    <a:pt x="260" y="70"/>
                    <a:pt x="244" y="33"/>
                    <a:pt x="244" y="17"/>
                  </a:cubicBezTo>
                  <a:cubicBezTo>
                    <a:pt x="223" y="0"/>
                    <a:pt x="190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794450" y="25134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34"/>
                    <a:pt x="17" y="71"/>
                    <a:pt x="17" y="88"/>
                  </a:cubicBezTo>
                  <a:cubicBezTo>
                    <a:pt x="1" y="121"/>
                    <a:pt x="1" y="137"/>
                    <a:pt x="17" y="158"/>
                  </a:cubicBezTo>
                  <a:cubicBezTo>
                    <a:pt x="34" y="174"/>
                    <a:pt x="67" y="191"/>
                    <a:pt x="83" y="191"/>
                  </a:cubicBezTo>
                  <a:cubicBezTo>
                    <a:pt x="104" y="191"/>
                    <a:pt x="137" y="191"/>
                    <a:pt x="153" y="174"/>
                  </a:cubicBezTo>
                  <a:cubicBezTo>
                    <a:pt x="153" y="174"/>
                    <a:pt x="170" y="174"/>
                    <a:pt x="186" y="158"/>
                  </a:cubicBezTo>
                  <a:cubicBezTo>
                    <a:pt x="207" y="137"/>
                    <a:pt x="223" y="121"/>
                    <a:pt x="240" y="88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789725" y="2454975"/>
              <a:ext cx="6400" cy="4925"/>
            </a:xfrm>
            <a:custGeom>
              <a:avLst/>
              <a:gdLst/>
              <a:ahLst/>
              <a:cxnLst/>
              <a:rect l="l" t="t" r="r" b="b"/>
              <a:pathLst>
                <a:path w="256" h="197" extrusionOk="0">
                  <a:moveTo>
                    <a:pt x="169" y="0"/>
                  </a:moveTo>
                  <a:cubicBezTo>
                    <a:pt x="153" y="0"/>
                    <a:pt x="120" y="0"/>
                    <a:pt x="103" y="21"/>
                  </a:cubicBezTo>
                  <a:cubicBezTo>
                    <a:pt x="49" y="37"/>
                    <a:pt x="0" y="103"/>
                    <a:pt x="17" y="157"/>
                  </a:cubicBezTo>
                  <a:cubicBezTo>
                    <a:pt x="29" y="181"/>
                    <a:pt x="69" y="196"/>
                    <a:pt x="110" y="196"/>
                  </a:cubicBezTo>
                  <a:cubicBezTo>
                    <a:pt x="125" y="196"/>
                    <a:pt x="139" y="194"/>
                    <a:pt x="153" y="190"/>
                  </a:cubicBezTo>
                  <a:cubicBezTo>
                    <a:pt x="169" y="173"/>
                    <a:pt x="190" y="157"/>
                    <a:pt x="206" y="157"/>
                  </a:cubicBezTo>
                  <a:cubicBezTo>
                    <a:pt x="239" y="124"/>
                    <a:pt x="256" y="87"/>
                    <a:pt x="256" y="54"/>
                  </a:cubicBezTo>
                  <a:cubicBezTo>
                    <a:pt x="239" y="21"/>
                    <a:pt x="206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88375" y="24452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1" y="1"/>
                  </a:moveTo>
                  <a:cubicBezTo>
                    <a:pt x="152" y="1"/>
                    <a:pt x="130" y="5"/>
                    <a:pt x="103" y="13"/>
                  </a:cubicBezTo>
                  <a:cubicBezTo>
                    <a:pt x="54" y="30"/>
                    <a:pt x="17" y="63"/>
                    <a:pt x="17" y="100"/>
                  </a:cubicBezTo>
                  <a:cubicBezTo>
                    <a:pt x="0" y="116"/>
                    <a:pt x="0" y="133"/>
                    <a:pt x="17" y="149"/>
                  </a:cubicBezTo>
                  <a:cubicBezTo>
                    <a:pt x="17" y="173"/>
                    <a:pt x="54" y="190"/>
                    <a:pt x="100" y="190"/>
                  </a:cubicBezTo>
                  <a:cubicBezTo>
                    <a:pt x="118" y="190"/>
                    <a:pt x="138" y="188"/>
                    <a:pt x="157" y="182"/>
                  </a:cubicBezTo>
                  <a:cubicBezTo>
                    <a:pt x="223" y="149"/>
                    <a:pt x="260" y="79"/>
                    <a:pt x="244" y="46"/>
                  </a:cubicBezTo>
                  <a:cubicBezTo>
                    <a:pt x="244" y="30"/>
                    <a:pt x="223" y="13"/>
                    <a:pt x="223" y="13"/>
                  </a:cubicBezTo>
                  <a:cubicBezTo>
                    <a:pt x="207" y="5"/>
                    <a:pt x="190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4814150" y="247732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87" y="34"/>
                  </a:cubicBezTo>
                  <a:cubicBezTo>
                    <a:pt x="54" y="55"/>
                    <a:pt x="37" y="71"/>
                    <a:pt x="17" y="104"/>
                  </a:cubicBezTo>
                  <a:cubicBezTo>
                    <a:pt x="0" y="158"/>
                    <a:pt x="37" y="191"/>
                    <a:pt x="103" y="191"/>
                  </a:cubicBezTo>
                  <a:lnTo>
                    <a:pt x="157" y="191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23" y="137"/>
                    <a:pt x="243" y="121"/>
                    <a:pt x="243" y="104"/>
                  </a:cubicBezTo>
                  <a:cubicBezTo>
                    <a:pt x="260" y="34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4842900" y="23613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57" y="1"/>
                    <a:pt x="124" y="1"/>
                    <a:pt x="87" y="17"/>
                  </a:cubicBezTo>
                  <a:cubicBezTo>
                    <a:pt x="54" y="34"/>
                    <a:pt x="38" y="71"/>
                    <a:pt x="38" y="87"/>
                  </a:cubicBezTo>
                  <a:cubicBezTo>
                    <a:pt x="0" y="137"/>
                    <a:pt x="38" y="190"/>
                    <a:pt x="103" y="190"/>
                  </a:cubicBezTo>
                  <a:cubicBezTo>
                    <a:pt x="124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7" y="137"/>
                    <a:pt x="244" y="120"/>
                    <a:pt x="260" y="87"/>
                  </a:cubicBezTo>
                  <a:cubicBezTo>
                    <a:pt x="260" y="71"/>
                    <a:pt x="260" y="34"/>
                    <a:pt x="244" y="17"/>
                  </a:cubicBezTo>
                  <a:cubicBezTo>
                    <a:pt x="244" y="1"/>
                    <a:pt x="20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4808575" y="2465575"/>
              <a:ext cx="6525" cy="4875"/>
            </a:xfrm>
            <a:custGeom>
              <a:avLst/>
              <a:gdLst/>
              <a:ahLst/>
              <a:cxnLst/>
              <a:rect l="l" t="t" r="r" b="b"/>
              <a:pathLst>
                <a:path w="261" h="195" extrusionOk="0">
                  <a:moveTo>
                    <a:pt x="155" y="0"/>
                  </a:moveTo>
                  <a:cubicBezTo>
                    <a:pt x="144" y="0"/>
                    <a:pt x="132" y="2"/>
                    <a:pt x="120" y="9"/>
                  </a:cubicBezTo>
                  <a:cubicBezTo>
                    <a:pt x="87" y="9"/>
                    <a:pt x="71" y="26"/>
                    <a:pt x="33" y="59"/>
                  </a:cubicBezTo>
                  <a:cubicBezTo>
                    <a:pt x="17" y="75"/>
                    <a:pt x="1" y="92"/>
                    <a:pt x="1" y="129"/>
                  </a:cubicBezTo>
                  <a:cubicBezTo>
                    <a:pt x="1" y="145"/>
                    <a:pt x="17" y="178"/>
                    <a:pt x="33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20" y="195"/>
                    <a:pt x="137" y="195"/>
                    <a:pt x="13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40" y="92"/>
                    <a:pt x="260" y="42"/>
                    <a:pt x="207" y="9"/>
                  </a:cubicBezTo>
                  <a:cubicBezTo>
                    <a:pt x="196" y="9"/>
                    <a:pt x="177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4804250" y="24898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3" y="0"/>
                  </a:moveTo>
                  <a:cubicBezTo>
                    <a:pt x="143" y="0"/>
                    <a:pt x="122" y="6"/>
                    <a:pt x="103" y="17"/>
                  </a:cubicBezTo>
                  <a:cubicBezTo>
                    <a:pt x="54" y="34"/>
                    <a:pt x="37" y="50"/>
                    <a:pt x="21" y="87"/>
                  </a:cubicBezTo>
                  <a:cubicBezTo>
                    <a:pt x="0" y="104"/>
                    <a:pt x="0" y="120"/>
                    <a:pt x="0" y="137"/>
                  </a:cubicBezTo>
                  <a:cubicBezTo>
                    <a:pt x="21" y="174"/>
                    <a:pt x="21" y="174"/>
                    <a:pt x="54" y="190"/>
                  </a:cubicBezTo>
                  <a:cubicBezTo>
                    <a:pt x="59" y="196"/>
                    <a:pt x="67" y="198"/>
                    <a:pt x="75" y="198"/>
                  </a:cubicBezTo>
                  <a:cubicBezTo>
                    <a:pt x="93" y="198"/>
                    <a:pt x="116" y="190"/>
                    <a:pt x="141" y="190"/>
                  </a:cubicBezTo>
                  <a:cubicBezTo>
                    <a:pt x="206" y="153"/>
                    <a:pt x="260" y="87"/>
                    <a:pt x="244" y="50"/>
                  </a:cubicBezTo>
                  <a:cubicBezTo>
                    <a:pt x="233" y="18"/>
                    <a:pt x="200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798675" y="2478675"/>
              <a:ext cx="6525" cy="4675"/>
            </a:xfrm>
            <a:custGeom>
              <a:avLst/>
              <a:gdLst/>
              <a:ahLst/>
              <a:cxnLst/>
              <a:rect l="l" t="t" r="r" b="b"/>
              <a:pathLst>
                <a:path w="261" h="187" extrusionOk="0">
                  <a:moveTo>
                    <a:pt x="174" y="1"/>
                  </a:moveTo>
                  <a:cubicBezTo>
                    <a:pt x="141" y="1"/>
                    <a:pt x="120" y="1"/>
                    <a:pt x="87" y="17"/>
                  </a:cubicBezTo>
                  <a:cubicBezTo>
                    <a:pt x="54" y="34"/>
                    <a:pt x="38" y="67"/>
                    <a:pt x="17" y="104"/>
                  </a:cubicBezTo>
                  <a:cubicBezTo>
                    <a:pt x="1" y="153"/>
                    <a:pt x="38" y="186"/>
                    <a:pt x="87" y="186"/>
                  </a:cubicBezTo>
                  <a:lnTo>
                    <a:pt x="141" y="186"/>
                  </a:lnTo>
                  <a:cubicBezTo>
                    <a:pt x="141" y="186"/>
                    <a:pt x="157" y="186"/>
                    <a:pt x="157" y="170"/>
                  </a:cubicBezTo>
                  <a:lnTo>
                    <a:pt x="190" y="170"/>
                  </a:lnTo>
                  <a:cubicBezTo>
                    <a:pt x="207" y="137"/>
                    <a:pt x="244" y="120"/>
                    <a:pt x="244" y="83"/>
                  </a:cubicBezTo>
                  <a:cubicBezTo>
                    <a:pt x="260" y="67"/>
                    <a:pt x="260" y="50"/>
                    <a:pt x="244" y="17"/>
                  </a:cubicBezTo>
                  <a:cubicBezTo>
                    <a:pt x="223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855375" y="236220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73" y="1"/>
                  </a:moveTo>
                  <a:cubicBezTo>
                    <a:pt x="157" y="1"/>
                    <a:pt x="140" y="1"/>
                    <a:pt x="103" y="21"/>
                  </a:cubicBezTo>
                  <a:cubicBezTo>
                    <a:pt x="54" y="54"/>
                    <a:pt x="0" y="104"/>
                    <a:pt x="17" y="157"/>
                  </a:cubicBezTo>
                  <a:cubicBezTo>
                    <a:pt x="30" y="189"/>
                    <a:pt x="61" y="200"/>
                    <a:pt x="96" y="200"/>
                  </a:cubicBezTo>
                  <a:cubicBezTo>
                    <a:pt x="116" y="200"/>
                    <a:pt x="137" y="196"/>
                    <a:pt x="157" y="190"/>
                  </a:cubicBezTo>
                  <a:cubicBezTo>
                    <a:pt x="173" y="174"/>
                    <a:pt x="190" y="174"/>
                    <a:pt x="206" y="157"/>
                  </a:cubicBezTo>
                  <a:cubicBezTo>
                    <a:pt x="244" y="124"/>
                    <a:pt x="260" y="87"/>
                    <a:pt x="260" y="54"/>
                  </a:cubicBezTo>
                  <a:cubicBezTo>
                    <a:pt x="244" y="2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4870825" y="2360650"/>
              <a:ext cx="6100" cy="5075"/>
            </a:xfrm>
            <a:custGeom>
              <a:avLst/>
              <a:gdLst/>
              <a:ahLst/>
              <a:cxnLst/>
              <a:rect l="l" t="t" r="r" b="b"/>
              <a:pathLst>
                <a:path w="244" h="203" extrusionOk="0">
                  <a:moveTo>
                    <a:pt x="171" y="1"/>
                  </a:moveTo>
                  <a:cubicBezTo>
                    <a:pt x="156" y="1"/>
                    <a:pt x="139" y="5"/>
                    <a:pt x="120" y="13"/>
                  </a:cubicBezTo>
                  <a:cubicBezTo>
                    <a:pt x="87" y="13"/>
                    <a:pt x="54" y="30"/>
                    <a:pt x="38" y="46"/>
                  </a:cubicBezTo>
                  <a:cubicBezTo>
                    <a:pt x="17" y="83"/>
                    <a:pt x="1" y="100"/>
                    <a:pt x="1" y="133"/>
                  </a:cubicBezTo>
                  <a:cubicBezTo>
                    <a:pt x="1" y="149"/>
                    <a:pt x="1" y="166"/>
                    <a:pt x="38" y="186"/>
                  </a:cubicBezTo>
                  <a:cubicBezTo>
                    <a:pt x="54" y="203"/>
                    <a:pt x="71" y="203"/>
                    <a:pt x="104" y="203"/>
                  </a:cubicBezTo>
                  <a:cubicBezTo>
                    <a:pt x="120" y="203"/>
                    <a:pt x="141" y="186"/>
                    <a:pt x="141" y="186"/>
                  </a:cubicBezTo>
                  <a:cubicBezTo>
                    <a:pt x="157" y="186"/>
                    <a:pt x="174" y="166"/>
                    <a:pt x="190" y="149"/>
                  </a:cubicBezTo>
                  <a:cubicBezTo>
                    <a:pt x="244" y="100"/>
                    <a:pt x="244" y="46"/>
                    <a:pt x="207" y="13"/>
                  </a:cubicBezTo>
                  <a:cubicBezTo>
                    <a:pt x="199" y="5"/>
                    <a:pt x="186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4876400" y="23725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3" y="1"/>
                    <a:pt x="70" y="22"/>
                  </a:cubicBezTo>
                  <a:cubicBezTo>
                    <a:pt x="54" y="38"/>
                    <a:pt x="21" y="71"/>
                    <a:pt x="21" y="88"/>
                  </a:cubicBezTo>
                  <a:cubicBezTo>
                    <a:pt x="0" y="158"/>
                    <a:pt x="37" y="191"/>
                    <a:pt x="87" y="191"/>
                  </a:cubicBezTo>
                  <a:cubicBezTo>
                    <a:pt x="103" y="191"/>
                    <a:pt x="141" y="191"/>
                    <a:pt x="157" y="174"/>
                  </a:cubicBezTo>
                  <a:cubicBezTo>
                    <a:pt x="157" y="174"/>
                    <a:pt x="174" y="174"/>
                    <a:pt x="190" y="158"/>
                  </a:cubicBezTo>
                  <a:cubicBezTo>
                    <a:pt x="207" y="141"/>
                    <a:pt x="227" y="125"/>
                    <a:pt x="244" y="88"/>
                  </a:cubicBezTo>
                  <a:cubicBezTo>
                    <a:pt x="260" y="38"/>
                    <a:pt x="227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4885475" y="2360550"/>
              <a:ext cx="6400" cy="5175"/>
            </a:xfrm>
            <a:custGeom>
              <a:avLst/>
              <a:gdLst/>
              <a:ahLst/>
              <a:cxnLst/>
              <a:rect l="l" t="t" r="r" b="b"/>
              <a:pathLst>
                <a:path w="256" h="207" extrusionOk="0">
                  <a:moveTo>
                    <a:pt x="173" y="1"/>
                  </a:moveTo>
                  <a:cubicBezTo>
                    <a:pt x="103" y="1"/>
                    <a:pt x="33" y="50"/>
                    <a:pt x="17" y="104"/>
                  </a:cubicBezTo>
                  <a:cubicBezTo>
                    <a:pt x="0" y="153"/>
                    <a:pt x="33" y="207"/>
                    <a:pt x="87" y="207"/>
                  </a:cubicBezTo>
                  <a:cubicBezTo>
                    <a:pt x="103" y="207"/>
                    <a:pt x="136" y="190"/>
                    <a:pt x="153" y="190"/>
                  </a:cubicBezTo>
                  <a:cubicBezTo>
                    <a:pt x="153" y="190"/>
                    <a:pt x="173" y="170"/>
                    <a:pt x="190" y="170"/>
                  </a:cubicBezTo>
                  <a:cubicBezTo>
                    <a:pt x="206" y="153"/>
                    <a:pt x="223" y="120"/>
                    <a:pt x="239" y="104"/>
                  </a:cubicBezTo>
                  <a:cubicBezTo>
                    <a:pt x="256" y="67"/>
                    <a:pt x="239" y="50"/>
                    <a:pt x="239" y="34"/>
                  </a:cubicBezTo>
                  <a:cubicBezTo>
                    <a:pt x="223" y="17"/>
                    <a:pt x="190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4878550" y="2386725"/>
              <a:ext cx="4375" cy="4775"/>
            </a:xfrm>
            <a:custGeom>
              <a:avLst/>
              <a:gdLst/>
              <a:ahLst/>
              <a:cxnLst/>
              <a:rect l="l" t="t" r="r" b="b"/>
              <a:pathLst>
                <a:path w="175" h="191" extrusionOk="0">
                  <a:moveTo>
                    <a:pt x="174" y="1"/>
                  </a:moveTo>
                  <a:cubicBezTo>
                    <a:pt x="158" y="1"/>
                    <a:pt x="121" y="1"/>
                    <a:pt x="104" y="17"/>
                  </a:cubicBezTo>
                  <a:cubicBezTo>
                    <a:pt x="55" y="34"/>
                    <a:pt x="1" y="104"/>
                    <a:pt x="17" y="153"/>
                  </a:cubicBezTo>
                  <a:cubicBezTo>
                    <a:pt x="17" y="153"/>
                    <a:pt x="38" y="174"/>
                    <a:pt x="38" y="191"/>
                  </a:cubicBezTo>
                  <a:cubicBezTo>
                    <a:pt x="88" y="121"/>
                    <a:pt x="121" y="50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4896600" y="23390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38" y="87"/>
                  </a:cubicBezTo>
                  <a:cubicBezTo>
                    <a:pt x="0" y="140"/>
                    <a:pt x="38" y="190"/>
                    <a:pt x="104" y="190"/>
                  </a:cubicBezTo>
                  <a:cubicBezTo>
                    <a:pt x="120" y="190"/>
                    <a:pt x="141" y="190"/>
                    <a:pt x="174" y="173"/>
                  </a:cubicBezTo>
                  <a:cubicBezTo>
                    <a:pt x="174" y="173"/>
                    <a:pt x="190" y="173"/>
                    <a:pt x="190" y="157"/>
                  </a:cubicBezTo>
                  <a:cubicBezTo>
                    <a:pt x="223" y="140"/>
                    <a:pt x="244" y="124"/>
                    <a:pt x="260" y="87"/>
                  </a:cubicBezTo>
                  <a:cubicBezTo>
                    <a:pt x="260" y="70"/>
                    <a:pt x="260" y="37"/>
                    <a:pt x="244" y="21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4891850" y="232705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57" y="1"/>
                  </a:moveTo>
                  <a:cubicBezTo>
                    <a:pt x="141" y="1"/>
                    <a:pt x="104" y="17"/>
                    <a:pt x="71" y="34"/>
                  </a:cubicBezTo>
                  <a:cubicBezTo>
                    <a:pt x="38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lnTo>
                    <a:pt x="157" y="190"/>
                  </a:lnTo>
                  <a:cubicBezTo>
                    <a:pt x="157" y="170"/>
                    <a:pt x="174" y="170"/>
                    <a:pt x="174" y="170"/>
                  </a:cubicBezTo>
                  <a:cubicBezTo>
                    <a:pt x="207" y="153"/>
                    <a:pt x="228" y="120"/>
                    <a:pt x="244" y="104"/>
                  </a:cubicBezTo>
                  <a:cubicBezTo>
                    <a:pt x="261" y="34"/>
                    <a:pt x="228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885875" y="234932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37" y="0"/>
                    <a:pt x="104" y="21"/>
                    <a:pt x="87" y="37"/>
                  </a:cubicBezTo>
                  <a:cubicBezTo>
                    <a:pt x="54" y="54"/>
                    <a:pt x="34" y="70"/>
                    <a:pt x="17" y="103"/>
                  </a:cubicBezTo>
                  <a:cubicBezTo>
                    <a:pt x="1" y="157"/>
                    <a:pt x="34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60" y="70"/>
                    <a:pt x="260" y="54"/>
                    <a:pt x="240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900525" y="2301675"/>
              <a:ext cx="6825" cy="4950"/>
            </a:xfrm>
            <a:custGeom>
              <a:avLst/>
              <a:gdLst/>
              <a:ahLst/>
              <a:cxnLst/>
              <a:rect l="l" t="t" r="r" b="b"/>
              <a:pathLst>
                <a:path w="273" h="198" extrusionOk="0">
                  <a:moveTo>
                    <a:pt x="177" y="1"/>
                  </a:moveTo>
                  <a:cubicBezTo>
                    <a:pt x="157" y="1"/>
                    <a:pt x="137" y="6"/>
                    <a:pt x="120" y="18"/>
                  </a:cubicBezTo>
                  <a:cubicBezTo>
                    <a:pt x="50" y="35"/>
                    <a:pt x="0" y="105"/>
                    <a:pt x="17" y="154"/>
                  </a:cubicBezTo>
                  <a:cubicBezTo>
                    <a:pt x="29" y="181"/>
                    <a:pt x="70" y="198"/>
                    <a:pt x="111" y="198"/>
                  </a:cubicBezTo>
                  <a:cubicBezTo>
                    <a:pt x="125" y="198"/>
                    <a:pt x="140" y="196"/>
                    <a:pt x="153" y="191"/>
                  </a:cubicBezTo>
                  <a:cubicBezTo>
                    <a:pt x="223" y="154"/>
                    <a:pt x="272" y="88"/>
                    <a:pt x="256" y="51"/>
                  </a:cubicBezTo>
                  <a:cubicBezTo>
                    <a:pt x="245" y="19"/>
                    <a:pt x="212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4856700" y="2408175"/>
              <a:ext cx="6425" cy="5175"/>
            </a:xfrm>
            <a:custGeom>
              <a:avLst/>
              <a:gdLst/>
              <a:ahLst/>
              <a:cxnLst/>
              <a:rect l="l" t="t" r="r" b="b"/>
              <a:pathLst>
                <a:path w="257" h="207" extrusionOk="0">
                  <a:moveTo>
                    <a:pt x="153" y="1"/>
                  </a:moveTo>
                  <a:cubicBezTo>
                    <a:pt x="137" y="1"/>
                    <a:pt x="104" y="17"/>
                    <a:pt x="67" y="38"/>
                  </a:cubicBezTo>
                  <a:cubicBezTo>
                    <a:pt x="34" y="54"/>
                    <a:pt x="17" y="87"/>
                    <a:pt x="17" y="104"/>
                  </a:cubicBezTo>
                  <a:cubicBezTo>
                    <a:pt x="1" y="141"/>
                    <a:pt x="1" y="157"/>
                    <a:pt x="17" y="174"/>
                  </a:cubicBezTo>
                  <a:cubicBezTo>
                    <a:pt x="34" y="190"/>
                    <a:pt x="50" y="207"/>
                    <a:pt x="87" y="207"/>
                  </a:cubicBezTo>
                  <a:cubicBezTo>
                    <a:pt x="104" y="207"/>
                    <a:pt x="120" y="207"/>
                    <a:pt x="153" y="190"/>
                  </a:cubicBezTo>
                  <a:cubicBezTo>
                    <a:pt x="153" y="190"/>
                    <a:pt x="170" y="190"/>
                    <a:pt x="170" y="174"/>
                  </a:cubicBezTo>
                  <a:cubicBezTo>
                    <a:pt x="207" y="157"/>
                    <a:pt x="224" y="141"/>
                    <a:pt x="240" y="104"/>
                  </a:cubicBezTo>
                  <a:cubicBezTo>
                    <a:pt x="257" y="54"/>
                    <a:pt x="224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852800" y="2396225"/>
              <a:ext cx="6925" cy="4650"/>
            </a:xfrm>
            <a:custGeom>
              <a:avLst/>
              <a:gdLst/>
              <a:ahLst/>
              <a:cxnLst/>
              <a:rect l="l" t="t" r="r" b="b"/>
              <a:pathLst>
                <a:path w="277" h="186" extrusionOk="0">
                  <a:moveTo>
                    <a:pt x="173" y="0"/>
                  </a:moveTo>
                  <a:cubicBezTo>
                    <a:pt x="140" y="0"/>
                    <a:pt x="103" y="0"/>
                    <a:pt x="87" y="17"/>
                  </a:cubicBezTo>
                  <a:cubicBezTo>
                    <a:pt x="54" y="50"/>
                    <a:pt x="37" y="66"/>
                    <a:pt x="17" y="103"/>
                  </a:cubicBezTo>
                  <a:cubicBezTo>
                    <a:pt x="0" y="153"/>
                    <a:pt x="37" y="186"/>
                    <a:pt x="103" y="186"/>
                  </a:cubicBezTo>
                  <a:cubicBezTo>
                    <a:pt x="120" y="186"/>
                    <a:pt x="140" y="186"/>
                    <a:pt x="157" y="169"/>
                  </a:cubicBezTo>
                  <a:lnTo>
                    <a:pt x="190" y="169"/>
                  </a:lnTo>
                  <a:cubicBezTo>
                    <a:pt x="223" y="136"/>
                    <a:pt x="243" y="120"/>
                    <a:pt x="260" y="83"/>
                  </a:cubicBezTo>
                  <a:cubicBezTo>
                    <a:pt x="276" y="33"/>
                    <a:pt x="24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47225" y="2386725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72" y="0"/>
                  </a:moveTo>
                  <a:cubicBezTo>
                    <a:pt x="134" y="0"/>
                    <a:pt x="86" y="18"/>
                    <a:pt x="54" y="50"/>
                  </a:cubicBezTo>
                  <a:cubicBezTo>
                    <a:pt x="1" y="104"/>
                    <a:pt x="1" y="153"/>
                    <a:pt x="54" y="191"/>
                  </a:cubicBezTo>
                  <a:cubicBezTo>
                    <a:pt x="62" y="199"/>
                    <a:pt x="75" y="203"/>
                    <a:pt x="89" y="203"/>
                  </a:cubicBezTo>
                  <a:cubicBezTo>
                    <a:pt x="104" y="203"/>
                    <a:pt x="120" y="199"/>
                    <a:pt x="137" y="191"/>
                  </a:cubicBezTo>
                  <a:lnTo>
                    <a:pt x="157" y="191"/>
                  </a:lnTo>
                  <a:cubicBezTo>
                    <a:pt x="190" y="174"/>
                    <a:pt x="207" y="174"/>
                    <a:pt x="223" y="153"/>
                  </a:cubicBezTo>
                  <a:cubicBezTo>
                    <a:pt x="260" y="104"/>
                    <a:pt x="277" y="34"/>
                    <a:pt x="223" y="17"/>
                  </a:cubicBezTo>
                  <a:cubicBezTo>
                    <a:pt x="212" y="6"/>
                    <a:pt x="193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4865675" y="233902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21"/>
                    <a:pt x="71" y="37"/>
                  </a:cubicBezTo>
                  <a:cubicBezTo>
                    <a:pt x="54" y="54"/>
                    <a:pt x="38" y="70"/>
                    <a:pt x="17" y="103"/>
                  </a:cubicBezTo>
                  <a:cubicBezTo>
                    <a:pt x="1" y="124"/>
                    <a:pt x="17" y="157"/>
                    <a:pt x="17" y="173"/>
                  </a:cubicBezTo>
                  <a:cubicBezTo>
                    <a:pt x="38" y="190"/>
                    <a:pt x="71" y="206"/>
                    <a:pt x="87" y="206"/>
                  </a:cubicBezTo>
                  <a:cubicBezTo>
                    <a:pt x="120" y="206"/>
                    <a:pt x="141" y="190"/>
                    <a:pt x="157" y="190"/>
                  </a:cubicBezTo>
                  <a:cubicBezTo>
                    <a:pt x="174" y="190"/>
                    <a:pt x="174" y="173"/>
                    <a:pt x="190" y="173"/>
                  </a:cubicBezTo>
                  <a:cubicBezTo>
                    <a:pt x="207" y="157"/>
                    <a:pt x="244" y="124"/>
                    <a:pt x="244" y="103"/>
                  </a:cubicBezTo>
                  <a:cubicBezTo>
                    <a:pt x="260" y="54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4783225" y="2479500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57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37" y="50"/>
                    <a:pt x="17" y="71"/>
                    <a:pt x="0" y="104"/>
                  </a:cubicBezTo>
                  <a:cubicBezTo>
                    <a:pt x="0" y="120"/>
                    <a:pt x="0" y="153"/>
                    <a:pt x="17" y="174"/>
                  </a:cubicBezTo>
                  <a:cubicBezTo>
                    <a:pt x="17" y="190"/>
                    <a:pt x="54" y="207"/>
                    <a:pt x="87" y="207"/>
                  </a:cubicBezTo>
                  <a:cubicBezTo>
                    <a:pt x="103" y="207"/>
                    <a:pt x="120" y="190"/>
                    <a:pt x="140" y="190"/>
                  </a:cubicBezTo>
                  <a:cubicBezTo>
                    <a:pt x="157" y="174"/>
                    <a:pt x="157" y="174"/>
                    <a:pt x="173" y="174"/>
                  </a:cubicBezTo>
                  <a:cubicBezTo>
                    <a:pt x="206" y="153"/>
                    <a:pt x="223" y="120"/>
                    <a:pt x="223" y="104"/>
                  </a:cubicBezTo>
                  <a:cubicBezTo>
                    <a:pt x="260" y="50"/>
                    <a:pt x="223" y="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4845075" y="2374675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40" y="1"/>
                    <a:pt x="103" y="1"/>
                    <a:pt x="70" y="38"/>
                  </a:cubicBezTo>
                  <a:cubicBezTo>
                    <a:pt x="54" y="54"/>
                    <a:pt x="37" y="71"/>
                    <a:pt x="16" y="104"/>
                  </a:cubicBezTo>
                  <a:cubicBezTo>
                    <a:pt x="0" y="120"/>
                    <a:pt x="16" y="157"/>
                    <a:pt x="16" y="174"/>
                  </a:cubicBezTo>
                  <a:cubicBezTo>
                    <a:pt x="37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7"/>
                    <a:pt x="243" y="120"/>
                    <a:pt x="243" y="104"/>
                  </a:cubicBezTo>
                  <a:cubicBezTo>
                    <a:pt x="260" y="38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4818875" y="2443850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37" y="0"/>
                  </a:moveTo>
                  <a:cubicBezTo>
                    <a:pt x="104" y="17"/>
                    <a:pt x="87" y="33"/>
                    <a:pt x="54" y="54"/>
                  </a:cubicBezTo>
                  <a:cubicBezTo>
                    <a:pt x="1" y="103"/>
                    <a:pt x="1" y="157"/>
                    <a:pt x="54" y="190"/>
                  </a:cubicBezTo>
                  <a:cubicBezTo>
                    <a:pt x="63" y="198"/>
                    <a:pt x="75" y="202"/>
                    <a:pt x="87" y="202"/>
                  </a:cubicBezTo>
                  <a:cubicBezTo>
                    <a:pt x="100" y="202"/>
                    <a:pt x="112" y="198"/>
                    <a:pt x="120" y="190"/>
                  </a:cubicBezTo>
                  <a:lnTo>
                    <a:pt x="157" y="190"/>
                  </a:lnTo>
                  <a:cubicBezTo>
                    <a:pt x="174" y="173"/>
                    <a:pt x="207" y="157"/>
                    <a:pt x="207" y="157"/>
                  </a:cubicBezTo>
                  <a:cubicBezTo>
                    <a:pt x="240" y="120"/>
                    <a:pt x="261" y="103"/>
                    <a:pt x="261" y="70"/>
                  </a:cubicBezTo>
                  <a:cubicBezTo>
                    <a:pt x="261" y="54"/>
                    <a:pt x="240" y="33"/>
                    <a:pt x="223" y="17"/>
                  </a:cubicBezTo>
                  <a:cubicBezTo>
                    <a:pt x="207" y="0"/>
                    <a:pt x="174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4724375" y="2490225"/>
              <a:ext cx="6500" cy="5175"/>
            </a:xfrm>
            <a:custGeom>
              <a:avLst/>
              <a:gdLst/>
              <a:ahLst/>
              <a:cxnLst/>
              <a:rect l="l" t="t" r="r" b="b"/>
              <a:pathLst>
                <a:path w="260" h="207" extrusionOk="0">
                  <a:moveTo>
                    <a:pt x="173" y="0"/>
                  </a:moveTo>
                  <a:cubicBezTo>
                    <a:pt x="140" y="0"/>
                    <a:pt x="103" y="17"/>
                    <a:pt x="70" y="33"/>
                  </a:cubicBezTo>
                  <a:cubicBezTo>
                    <a:pt x="54" y="54"/>
                    <a:pt x="37" y="70"/>
                    <a:pt x="21" y="103"/>
                  </a:cubicBezTo>
                  <a:cubicBezTo>
                    <a:pt x="0" y="157"/>
                    <a:pt x="37" y="206"/>
                    <a:pt x="87" y="206"/>
                  </a:cubicBezTo>
                  <a:cubicBezTo>
                    <a:pt x="124" y="206"/>
                    <a:pt x="140" y="190"/>
                    <a:pt x="157" y="190"/>
                  </a:cubicBezTo>
                  <a:cubicBezTo>
                    <a:pt x="190" y="173"/>
                    <a:pt x="227" y="136"/>
                    <a:pt x="243" y="103"/>
                  </a:cubicBezTo>
                  <a:cubicBezTo>
                    <a:pt x="260" y="54"/>
                    <a:pt x="227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4720975" y="2479500"/>
              <a:ext cx="6500" cy="4775"/>
            </a:xfrm>
            <a:custGeom>
              <a:avLst/>
              <a:gdLst/>
              <a:ahLst/>
              <a:cxnLst/>
              <a:rect l="l" t="t" r="r" b="b"/>
              <a:pathLst>
                <a:path w="260" h="191" extrusionOk="0">
                  <a:moveTo>
                    <a:pt x="173" y="1"/>
                  </a:moveTo>
                  <a:cubicBezTo>
                    <a:pt x="136" y="1"/>
                    <a:pt x="103" y="17"/>
                    <a:pt x="70" y="34"/>
                  </a:cubicBezTo>
                  <a:cubicBezTo>
                    <a:pt x="54" y="50"/>
                    <a:pt x="17" y="71"/>
                    <a:pt x="17" y="104"/>
                  </a:cubicBezTo>
                  <a:cubicBezTo>
                    <a:pt x="0" y="120"/>
                    <a:pt x="17" y="153"/>
                    <a:pt x="17" y="174"/>
                  </a:cubicBezTo>
                  <a:cubicBezTo>
                    <a:pt x="33" y="190"/>
                    <a:pt x="70" y="190"/>
                    <a:pt x="87" y="190"/>
                  </a:cubicBezTo>
                  <a:lnTo>
                    <a:pt x="157" y="190"/>
                  </a:lnTo>
                  <a:cubicBezTo>
                    <a:pt x="173" y="174"/>
                    <a:pt x="173" y="174"/>
                    <a:pt x="190" y="174"/>
                  </a:cubicBezTo>
                  <a:cubicBezTo>
                    <a:pt x="206" y="153"/>
                    <a:pt x="239" y="120"/>
                    <a:pt x="239" y="104"/>
                  </a:cubicBezTo>
                  <a:cubicBezTo>
                    <a:pt x="260" y="50"/>
                    <a:pt x="22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4716225" y="2468150"/>
              <a:ext cx="6100" cy="4875"/>
            </a:xfrm>
            <a:custGeom>
              <a:avLst/>
              <a:gdLst/>
              <a:ahLst/>
              <a:cxnLst/>
              <a:rect l="l" t="t" r="r" b="b"/>
              <a:pathLst>
                <a:path w="244" h="195" extrusionOk="0">
                  <a:moveTo>
                    <a:pt x="161" y="0"/>
                  </a:moveTo>
                  <a:cubicBezTo>
                    <a:pt x="153" y="0"/>
                    <a:pt x="146" y="2"/>
                    <a:pt x="141" y="9"/>
                  </a:cubicBezTo>
                  <a:cubicBezTo>
                    <a:pt x="103" y="9"/>
                    <a:pt x="70" y="26"/>
                    <a:pt x="54" y="59"/>
                  </a:cubicBezTo>
                  <a:cubicBezTo>
                    <a:pt x="0" y="92"/>
                    <a:pt x="0" y="162"/>
                    <a:pt x="37" y="178"/>
                  </a:cubicBezTo>
                  <a:cubicBezTo>
                    <a:pt x="54" y="195"/>
                    <a:pt x="87" y="195"/>
                    <a:pt x="120" y="195"/>
                  </a:cubicBezTo>
                  <a:cubicBezTo>
                    <a:pt x="141" y="195"/>
                    <a:pt x="141" y="195"/>
                    <a:pt x="157" y="178"/>
                  </a:cubicBezTo>
                  <a:cubicBezTo>
                    <a:pt x="174" y="178"/>
                    <a:pt x="190" y="162"/>
                    <a:pt x="207" y="145"/>
                  </a:cubicBezTo>
                  <a:cubicBezTo>
                    <a:pt x="223" y="129"/>
                    <a:pt x="244" y="92"/>
                    <a:pt x="244" y="75"/>
                  </a:cubicBezTo>
                  <a:cubicBezTo>
                    <a:pt x="244" y="42"/>
                    <a:pt x="244" y="26"/>
                    <a:pt x="207" y="9"/>
                  </a:cubicBezTo>
                  <a:cubicBezTo>
                    <a:pt x="196" y="9"/>
                    <a:pt x="177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4713650" y="2457750"/>
              <a:ext cx="6525" cy="5025"/>
            </a:xfrm>
            <a:custGeom>
              <a:avLst/>
              <a:gdLst/>
              <a:ahLst/>
              <a:cxnLst/>
              <a:rect l="l" t="t" r="r" b="b"/>
              <a:pathLst>
                <a:path w="261" h="201" extrusionOk="0">
                  <a:moveTo>
                    <a:pt x="167" y="0"/>
                  </a:moveTo>
                  <a:cubicBezTo>
                    <a:pt x="146" y="0"/>
                    <a:pt x="124" y="5"/>
                    <a:pt x="103" y="13"/>
                  </a:cubicBezTo>
                  <a:cubicBezTo>
                    <a:pt x="37" y="46"/>
                    <a:pt x="0" y="95"/>
                    <a:pt x="0" y="149"/>
                  </a:cubicBezTo>
                  <a:cubicBezTo>
                    <a:pt x="11" y="181"/>
                    <a:pt x="44" y="201"/>
                    <a:pt x="85" y="201"/>
                  </a:cubicBezTo>
                  <a:cubicBezTo>
                    <a:pt x="108" y="201"/>
                    <a:pt x="132" y="195"/>
                    <a:pt x="157" y="182"/>
                  </a:cubicBezTo>
                  <a:cubicBezTo>
                    <a:pt x="206" y="149"/>
                    <a:pt x="260" y="95"/>
                    <a:pt x="244" y="46"/>
                  </a:cubicBezTo>
                  <a:cubicBezTo>
                    <a:pt x="231" y="13"/>
                    <a:pt x="20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4733850" y="24335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57" y="1"/>
                    <a:pt x="120" y="1"/>
                    <a:pt x="87" y="17"/>
                  </a:cubicBezTo>
                  <a:cubicBezTo>
                    <a:pt x="54" y="34"/>
                    <a:pt x="33" y="71"/>
                    <a:pt x="33" y="87"/>
                  </a:cubicBezTo>
                  <a:cubicBezTo>
                    <a:pt x="0" y="157"/>
                    <a:pt x="33" y="190"/>
                    <a:pt x="103" y="190"/>
                  </a:cubicBezTo>
                  <a:cubicBezTo>
                    <a:pt x="120" y="190"/>
                    <a:pt x="157" y="190"/>
                    <a:pt x="174" y="174"/>
                  </a:cubicBezTo>
                  <a:cubicBezTo>
                    <a:pt x="174" y="174"/>
                    <a:pt x="190" y="174"/>
                    <a:pt x="190" y="157"/>
                  </a:cubicBezTo>
                  <a:cubicBezTo>
                    <a:pt x="223" y="137"/>
                    <a:pt x="240" y="120"/>
                    <a:pt x="260" y="87"/>
                  </a:cubicBezTo>
                  <a:cubicBezTo>
                    <a:pt x="277" y="34"/>
                    <a:pt x="24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4781050" y="2466200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74" y="1"/>
                  </a:moveTo>
                  <a:cubicBezTo>
                    <a:pt x="141" y="1"/>
                    <a:pt x="104" y="1"/>
                    <a:pt x="71" y="17"/>
                  </a:cubicBezTo>
                  <a:cubicBezTo>
                    <a:pt x="54" y="50"/>
                    <a:pt x="21" y="67"/>
                    <a:pt x="21" y="104"/>
                  </a:cubicBezTo>
                  <a:cubicBezTo>
                    <a:pt x="1" y="153"/>
                    <a:pt x="38" y="190"/>
                    <a:pt x="87" y="190"/>
                  </a:cubicBezTo>
                  <a:cubicBezTo>
                    <a:pt x="124" y="190"/>
                    <a:pt x="141" y="190"/>
                    <a:pt x="157" y="170"/>
                  </a:cubicBezTo>
                  <a:cubicBezTo>
                    <a:pt x="174" y="170"/>
                    <a:pt x="174" y="170"/>
                    <a:pt x="190" y="153"/>
                  </a:cubicBezTo>
                  <a:cubicBezTo>
                    <a:pt x="207" y="137"/>
                    <a:pt x="244" y="120"/>
                    <a:pt x="244" y="87"/>
                  </a:cubicBezTo>
                  <a:cubicBezTo>
                    <a:pt x="260" y="67"/>
                    <a:pt x="244" y="34"/>
                    <a:pt x="244" y="17"/>
                  </a:cubicBezTo>
                  <a:cubicBezTo>
                    <a:pt x="227" y="1"/>
                    <a:pt x="190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4729100" y="2468375"/>
              <a:ext cx="6525" cy="5175"/>
            </a:xfrm>
            <a:custGeom>
              <a:avLst/>
              <a:gdLst/>
              <a:ahLst/>
              <a:cxnLst/>
              <a:rect l="l" t="t" r="r" b="b"/>
              <a:pathLst>
                <a:path w="261" h="207" extrusionOk="0">
                  <a:moveTo>
                    <a:pt x="174" y="0"/>
                  </a:moveTo>
                  <a:cubicBezTo>
                    <a:pt x="141" y="0"/>
                    <a:pt x="104" y="17"/>
                    <a:pt x="71" y="33"/>
                  </a:cubicBezTo>
                  <a:cubicBezTo>
                    <a:pt x="54" y="50"/>
                    <a:pt x="17" y="83"/>
                    <a:pt x="17" y="103"/>
                  </a:cubicBezTo>
                  <a:cubicBezTo>
                    <a:pt x="1" y="136"/>
                    <a:pt x="17" y="169"/>
                    <a:pt x="38" y="186"/>
                  </a:cubicBezTo>
                  <a:cubicBezTo>
                    <a:pt x="54" y="206"/>
                    <a:pt x="71" y="206"/>
                    <a:pt x="87" y="206"/>
                  </a:cubicBezTo>
                  <a:cubicBezTo>
                    <a:pt x="104" y="206"/>
                    <a:pt x="141" y="206"/>
                    <a:pt x="157" y="186"/>
                  </a:cubicBezTo>
                  <a:cubicBezTo>
                    <a:pt x="190" y="169"/>
                    <a:pt x="223" y="136"/>
                    <a:pt x="244" y="103"/>
                  </a:cubicBezTo>
                  <a:cubicBezTo>
                    <a:pt x="260" y="50"/>
                    <a:pt x="223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4711075" y="2443425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3" y="1"/>
                  </a:moveTo>
                  <a:cubicBezTo>
                    <a:pt x="140" y="1"/>
                    <a:pt x="103" y="17"/>
                    <a:pt x="87" y="34"/>
                  </a:cubicBezTo>
                  <a:cubicBezTo>
                    <a:pt x="54" y="50"/>
                    <a:pt x="37" y="71"/>
                    <a:pt x="17" y="104"/>
                  </a:cubicBezTo>
                  <a:cubicBezTo>
                    <a:pt x="0" y="153"/>
                    <a:pt x="37" y="190"/>
                    <a:pt x="103" y="190"/>
                  </a:cubicBezTo>
                  <a:lnTo>
                    <a:pt x="157" y="190"/>
                  </a:lnTo>
                  <a:cubicBezTo>
                    <a:pt x="173" y="174"/>
                    <a:pt x="190" y="174"/>
                    <a:pt x="190" y="174"/>
                  </a:cubicBezTo>
                  <a:cubicBezTo>
                    <a:pt x="223" y="153"/>
                    <a:pt x="243" y="120"/>
                    <a:pt x="260" y="104"/>
                  </a:cubicBezTo>
                  <a:cubicBezTo>
                    <a:pt x="276" y="34"/>
                    <a:pt x="243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4736425" y="2479325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68" y="0"/>
                  </a:moveTo>
                  <a:cubicBezTo>
                    <a:pt x="159" y="0"/>
                    <a:pt x="149" y="2"/>
                    <a:pt x="137" y="8"/>
                  </a:cubicBezTo>
                  <a:cubicBezTo>
                    <a:pt x="104" y="8"/>
                    <a:pt x="71" y="24"/>
                    <a:pt x="54" y="57"/>
                  </a:cubicBezTo>
                  <a:cubicBezTo>
                    <a:pt x="0" y="94"/>
                    <a:pt x="0" y="160"/>
                    <a:pt x="33" y="181"/>
                  </a:cubicBezTo>
                  <a:cubicBezTo>
                    <a:pt x="71" y="197"/>
                    <a:pt x="87" y="197"/>
                    <a:pt x="120" y="197"/>
                  </a:cubicBezTo>
                  <a:cubicBezTo>
                    <a:pt x="137" y="197"/>
                    <a:pt x="137" y="197"/>
                    <a:pt x="157" y="181"/>
                  </a:cubicBezTo>
                  <a:cubicBezTo>
                    <a:pt x="174" y="181"/>
                    <a:pt x="190" y="160"/>
                    <a:pt x="207" y="144"/>
                  </a:cubicBezTo>
                  <a:cubicBezTo>
                    <a:pt x="240" y="127"/>
                    <a:pt x="240" y="94"/>
                    <a:pt x="240" y="78"/>
                  </a:cubicBezTo>
                  <a:cubicBezTo>
                    <a:pt x="260" y="41"/>
                    <a:pt x="240" y="24"/>
                    <a:pt x="223" y="8"/>
                  </a:cubicBezTo>
                  <a:cubicBezTo>
                    <a:pt x="201" y="8"/>
                    <a:pt x="186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4693450" y="2491325"/>
              <a:ext cx="6100" cy="4900"/>
            </a:xfrm>
            <a:custGeom>
              <a:avLst/>
              <a:gdLst/>
              <a:ahLst/>
              <a:cxnLst/>
              <a:rect l="l" t="t" r="r" b="b"/>
              <a:pathLst>
                <a:path w="244" h="196" extrusionOk="0">
                  <a:moveTo>
                    <a:pt x="169" y="1"/>
                  </a:moveTo>
                  <a:cubicBezTo>
                    <a:pt x="161" y="1"/>
                    <a:pt x="151" y="3"/>
                    <a:pt x="140" y="10"/>
                  </a:cubicBezTo>
                  <a:cubicBezTo>
                    <a:pt x="103" y="10"/>
                    <a:pt x="70" y="26"/>
                    <a:pt x="54" y="43"/>
                  </a:cubicBezTo>
                  <a:cubicBezTo>
                    <a:pt x="0" y="92"/>
                    <a:pt x="0" y="162"/>
                    <a:pt x="37" y="179"/>
                  </a:cubicBezTo>
                  <a:cubicBezTo>
                    <a:pt x="70" y="195"/>
                    <a:pt x="87" y="195"/>
                    <a:pt x="124" y="195"/>
                  </a:cubicBezTo>
                  <a:cubicBezTo>
                    <a:pt x="140" y="195"/>
                    <a:pt x="140" y="179"/>
                    <a:pt x="157" y="179"/>
                  </a:cubicBezTo>
                  <a:cubicBezTo>
                    <a:pt x="173" y="179"/>
                    <a:pt x="190" y="162"/>
                    <a:pt x="206" y="146"/>
                  </a:cubicBezTo>
                  <a:cubicBezTo>
                    <a:pt x="227" y="129"/>
                    <a:pt x="243" y="92"/>
                    <a:pt x="243" y="76"/>
                  </a:cubicBezTo>
                  <a:cubicBezTo>
                    <a:pt x="243" y="43"/>
                    <a:pt x="243" y="26"/>
                    <a:pt x="227" y="10"/>
                  </a:cubicBezTo>
                  <a:cubicBezTo>
                    <a:pt x="202" y="10"/>
                    <a:pt x="187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4691375" y="2479500"/>
              <a:ext cx="6425" cy="4775"/>
            </a:xfrm>
            <a:custGeom>
              <a:avLst/>
              <a:gdLst/>
              <a:ahLst/>
              <a:cxnLst/>
              <a:rect l="l" t="t" r="r" b="b"/>
              <a:pathLst>
                <a:path w="257" h="191" extrusionOk="0">
                  <a:moveTo>
                    <a:pt x="170" y="1"/>
                  </a:moveTo>
                  <a:cubicBezTo>
                    <a:pt x="137" y="1"/>
                    <a:pt x="104" y="1"/>
                    <a:pt x="67" y="17"/>
                  </a:cubicBezTo>
                  <a:cubicBezTo>
                    <a:pt x="50" y="50"/>
                    <a:pt x="34" y="71"/>
                    <a:pt x="17" y="104"/>
                  </a:cubicBezTo>
                  <a:cubicBezTo>
                    <a:pt x="1" y="120"/>
                    <a:pt x="17" y="137"/>
                    <a:pt x="17" y="174"/>
                  </a:cubicBezTo>
                  <a:cubicBezTo>
                    <a:pt x="34" y="190"/>
                    <a:pt x="67" y="190"/>
                    <a:pt x="83" y="190"/>
                  </a:cubicBezTo>
                  <a:cubicBezTo>
                    <a:pt x="120" y="190"/>
                    <a:pt x="137" y="190"/>
                    <a:pt x="153" y="174"/>
                  </a:cubicBezTo>
                  <a:cubicBezTo>
                    <a:pt x="170" y="174"/>
                    <a:pt x="170" y="174"/>
                    <a:pt x="186" y="153"/>
                  </a:cubicBezTo>
                  <a:cubicBezTo>
                    <a:pt x="207" y="137"/>
                    <a:pt x="240" y="120"/>
                    <a:pt x="240" y="87"/>
                  </a:cubicBezTo>
                  <a:cubicBezTo>
                    <a:pt x="256" y="34"/>
                    <a:pt x="223" y="1"/>
                    <a:pt x="1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4695600" y="2444675"/>
              <a:ext cx="6525" cy="4750"/>
            </a:xfrm>
            <a:custGeom>
              <a:avLst/>
              <a:gdLst/>
              <a:ahLst/>
              <a:cxnLst/>
              <a:rect l="l" t="t" r="r" b="b"/>
              <a:pathLst>
                <a:path w="261" h="190" extrusionOk="0">
                  <a:moveTo>
                    <a:pt x="174" y="0"/>
                  </a:moveTo>
                  <a:cubicBezTo>
                    <a:pt x="141" y="0"/>
                    <a:pt x="120" y="0"/>
                    <a:pt x="87" y="21"/>
                  </a:cubicBezTo>
                  <a:cubicBezTo>
                    <a:pt x="54" y="37"/>
                    <a:pt x="38" y="70"/>
                    <a:pt x="17" y="103"/>
                  </a:cubicBezTo>
                  <a:cubicBezTo>
                    <a:pt x="1" y="157"/>
                    <a:pt x="38" y="190"/>
                    <a:pt x="104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4" y="124"/>
                    <a:pt x="244" y="103"/>
                  </a:cubicBezTo>
                  <a:cubicBezTo>
                    <a:pt x="261" y="70"/>
                    <a:pt x="261" y="54"/>
                    <a:pt x="244" y="37"/>
                  </a:cubicBezTo>
                  <a:cubicBezTo>
                    <a:pt x="223" y="0"/>
                    <a:pt x="20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4701175" y="2455875"/>
              <a:ext cx="6525" cy="5100"/>
            </a:xfrm>
            <a:custGeom>
              <a:avLst/>
              <a:gdLst/>
              <a:ahLst/>
              <a:cxnLst/>
              <a:rect l="l" t="t" r="r" b="b"/>
              <a:pathLst>
                <a:path w="261" h="204" extrusionOk="0">
                  <a:moveTo>
                    <a:pt x="164" y="1"/>
                  </a:moveTo>
                  <a:cubicBezTo>
                    <a:pt x="144" y="1"/>
                    <a:pt x="122" y="6"/>
                    <a:pt x="104" y="18"/>
                  </a:cubicBezTo>
                  <a:cubicBezTo>
                    <a:pt x="71" y="34"/>
                    <a:pt x="38" y="51"/>
                    <a:pt x="21" y="88"/>
                  </a:cubicBezTo>
                  <a:cubicBezTo>
                    <a:pt x="0" y="104"/>
                    <a:pt x="0" y="121"/>
                    <a:pt x="0" y="154"/>
                  </a:cubicBezTo>
                  <a:cubicBezTo>
                    <a:pt x="21" y="170"/>
                    <a:pt x="38" y="191"/>
                    <a:pt x="54" y="191"/>
                  </a:cubicBezTo>
                  <a:cubicBezTo>
                    <a:pt x="62" y="199"/>
                    <a:pt x="75" y="203"/>
                    <a:pt x="92" y="203"/>
                  </a:cubicBezTo>
                  <a:cubicBezTo>
                    <a:pt x="109" y="203"/>
                    <a:pt x="130" y="199"/>
                    <a:pt x="157" y="191"/>
                  </a:cubicBezTo>
                  <a:cubicBezTo>
                    <a:pt x="207" y="154"/>
                    <a:pt x="260" y="88"/>
                    <a:pt x="244" y="51"/>
                  </a:cubicBezTo>
                  <a:cubicBezTo>
                    <a:pt x="233" y="19"/>
                    <a:pt x="20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4705500" y="2431775"/>
              <a:ext cx="6525" cy="4775"/>
            </a:xfrm>
            <a:custGeom>
              <a:avLst/>
              <a:gdLst/>
              <a:ahLst/>
              <a:cxnLst/>
              <a:rect l="l" t="t" r="r" b="b"/>
              <a:pathLst>
                <a:path w="261" h="191" extrusionOk="0">
                  <a:moveTo>
                    <a:pt x="120" y="1"/>
                  </a:moveTo>
                  <a:cubicBezTo>
                    <a:pt x="104" y="1"/>
                    <a:pt x="71" y="21"/>
                    <a:pt x="34" y="54"/>
                  </a:cubicBezTo>
                  <a:cubicBezTo>
                    <a:pt x="17" y="71"/>
                    <a:pt x="1" y="104"/>
                    <a:pt x="1" y="124"/>
                  </a:cubicBezTo>
                  <a:cubicBezTo>
                    <a:pt x="1" y="141"/>
                    <a:pt x="17" y="174"/>
                    <a:pt x="34" y="174"/>
                  </a:cubicBezTo>
                  <a:cubicBezTo>
                    <a:pt x="54" y="190"/>
                    <a:pt x="87" y="190"/>
                    <a:pt x="120" y="190"/>
                  </a:cubicBezTo>
                  <a:cubicBezTo>
                    <a:pt x="120" y="190"/>
                    <a:pt x="137" y="190"/>
                    <a:pt x="157" y="174"/>
                  </a:cubicBezTo>
                  <a:cubicBezTo>
                    <a:pt x="174" y="174"/>
                    <a:pt x="190" y="157"/>
                    <a:pt x="207" y="141"/>
                  </a:cubicBezTo>
                  <a:cubicBezTo>
                    <a:pt x="260" y="87"/>
                    <a:pt x="260" y="38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4729525" y="2456300"/>
              <a:ext cx="6500" cy="4925"/>
            </a:xfrm>
            <a:custGeom>
              <a:avLst/>
              <a:gdLst/>
              <a:ahLst/>
              <a:cxnLst/>
              <a:rect l="l" t="t" r="r" b="b"/>
              <a:pathLst>
                <a:path w="260" h="197" extrusionOk="0">
                  <a:moveTo>
                    <a:pt x="175" y="0"/>
                  </a:moveTo>
                  <a:cubicBezTo>
                    <a:pt x="153" y="0"/>
                    <a:pt x="128" y="6"/>
                    <a:pt x="103" y="17"/>
                  </a:cubicBezTo>
                  <a:cubicBezTo>
                    <a:pt x="37" y="34"/>
                    <a:pt x="0" y="104"/>
                    <a:pt x="21" y="137"/>
                  </a:cubicBezTo>
                  <a:cubicBezTo>
                    <a:pt x="33" y="177"/>
                    <a:pt x="64" y="197"/>
                    <a:pt x="109" y="197"/>
                  </a:cubicBezTo>
                  <a:cubicBezTo>
                    <a:pt x="124" y="197"/>
                    <a:pt x="140" y="195"/>
                    <a:pt x="157" y="191"/>
                  </a:cubicBezTo>
                  <a:cubicBezTo>
                    <a:pt x="227" y="153"/>
                    <a:pt x="260" y="87"/>
                    <a:pt x="243" y="50"/>
                  </a:cubicBezTo>
                  <a:cubicBezTo>
                    <a:pt x="243" y="18"/>
                    <a:pt x="214" y="0"/>
                    <a:pt x="1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4764775" y="2422375"/>
              <a:ext cx="6525" cy="4800"/>
            </a:xfrm>
            <a:custGeom>
              <a:avLst/>
              <a:gdLst/>
              <a:ahLst/>
              <a:cxnLst/>
              <a:rect l="l" t="t" r="r" b="b"/>
              <a:pathLst>
                <a:path w="261" h="192" extrusionOk="0">
                  <a:moveTo>
                    <a:pt x="164" y="1"/>
                  </a:moveTo>
                  <a:cubicBezTo>
                    <a:pt x="126" y="1"/>
                    <a:pt x="86" y="19"/>
                    <a:pt x="54" y="51"/>
                  </a:cubicBezTo>
                  <a:cubicBezTo>
                    <a:pt x="0" y="88"/>
                    <a:pt x="0" y="154"/>
                    <a:pt x="54" y="191"/>
                  </a:cubicBezTo>
                  <a:lnTo>
                    <a:pt x="120" y="191"/>
                  </a:lnTo>
                  <a:cubicBezTo>
                    <a:pt x="136" y="191"/>
                    <a:pt x="157" y="191"/>
                    <a:pt x="157" y="171"/>
                  </a:cubicBezTo>
                  <a:cubicBezTo>
                    <a:pt x="173" y="171"/>
                    <a:pt x="190" y="154"/>
                    <a:pt x="206" y="138"/>
                  </a:cubicBezTo>
                  <a:cubicBezTo>
                    <a:pt x="260" y="105"/>
                    <a:pt x="260" y="34"/>
                    <a:pt x="223" y="18"/>
                  </a:cubicBezTo>
                  <a:cubicBezTo>
                    <a:pt x="205" y="6"/>
                    <a:pt x="185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4769500" y="2502675"/>
              <a:ext cx="6425" cy="5025"/>
            </a:xfrm>
            <a:custGeom>
              <a:avLst/>
              <a:gdLst/>
              <a:ahLst/>
              <a:cxnLst/>
              <a:rect l="l" t="t" r="r" b="b"/>
              <a:pathLst>
                <a:path w="257" h="201" extrusionOk="0">
                  <a:moveTo>
                    <a:pt x="174" y="1"/>
                  </a:moveTo>
                  <a:cubicBezTo>
                    <a:pt x="153" y="1"/>
                    <a:pt x="129" y="6"/>
                    <a:pt x="104" y="18"/>
                  </a:cubicBezTo>
                  <a:cubicBezTo>
                    <a:pt x="34" y="51"/>
                    <a:pt x="1" y="104"/>
                    <a:pt x="17" y="154"/>
                  </a:cubicBezTo>
                  <a:cubicBezTo>
                    <a:pt x="28" y="188"/>
                    <a:pt x="54" y="201"/>
                    <a:pt x="89" y="201"/>
                  </a:cubicBezTo>
                  <a:cubicBezTo>
                    <a:pt x="108" y="201"/>
                    <a:pt x="130" y="197"/>
                    <a:pt x="153" y="191"/>
                  </a:cubicBezTo>
                  <a:cubicBezTo>
                    <a:pt x="224" y="154"/>
                    <a:pt x="257" y="104"/>
                    <a:pt x="240" y="51"/>
                  </a:cubicBezTo>
                  <a:cubicBezTo>
                    <a:pt x="240" y="19"/>
                    <a:pt x="213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4763025" y="2466625"/>
              <a:ext cx="6100" cy="4925"/>
            </a:xfrm>
            <a:custGeom>
              <a:avLst/>
              <a:gdLst/>
              <a:ahLst/>
              <a:cxnLst/>
              <a:rect l="l" t="t" r="r" b="b"/>
              <a:pathLst>
                <a:path w="244" h="197" extrusionOk="0">
                  <a:moveTo>
                    <a:pt x="157" y="0"/>
                  </a:moveTo>
                  <a:cubicBezTo>
                    <a:pt x="124" y="0"/>
                    <a:pt x="87" y="17"/>
                    <a:pt x="70" y="33"/>
                  </a:cubicBezTo>
                  <a:cubicBezTo>
                    <a:pt x="37" y="50"/>
                    <a:pt x="21" y="70"/>
                    <a:pt x="0" y="103"/>
                  </a:cubicBezTo>
                  <a:cubicBezTo>
                    <a:pt x="0" y="120"/>
                    <a:pt x="0" y="153"/>
                    <a:pt x="21" y="173"/>
                  </a:cubicBezTo>
                  <a:cubicBezTo>
                    <a:pt x="21" y="185"/>
                    <a:pt x="37" y="197"/>
                    <a:pt x="59" y="197"/>
                  </a:cubicBezTo>
                  <a:cubicBezTo>
                    <a:pt x="67" y="197"/>
                    <a:pt x="77" y="195"/>
                    <a:pt x="87" y="190"/>
                  </a:cubicBezTo>
                  <a:lnTo>
                    <a:pt x="140" y="190"/>
                  </a:lnTo>
                  <a:cubicBezTo>
                    <a:pt x="157" y="173"/>
                    <a:pt x="157" y="173"/>
                    <a:pt x="173" y="173"/>
                  </a:cubicBezTo>
                  <a:cubicBezTo>
                    <a:pt x="190" y="153"/>
                    <a:pt x="227" y="120"/>
                    <a:pt x="227" y="103"/>
                  </a:cubicBezTo>
                  <a:cubicBezTo>
                    <a:pt x="243" y="50"/>
                    <a:pt x="206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4760025" y="2454550"/>
              <a:ext cx="6925" cy="4775"/>
            </a:xfrm>
            <a:custGeom>
              <a:avLst/>
              <a:gdLst/>
              <a:ahLst/>
              <a:cxnLst/>
              <a:rect l="l" t="t" r="r" b="b"/>
              <a:pathLst>
                <a:path w="277" h="191" extrusionOk="0">
                  <a:moveTo>
                    <a:pt x="174" y="1"/>
                  </a:moveTo>
                  <a:cubicBezTo>
                    <a:pt x="141" y="1"/>
                    <a:pt x="104" y="1"/>
                    <a:pt x="87" y="17"/>
                  </a:cubicBezTo>
                  <a:cubicBezTo>
                    <a:pt x="54" y="38"/>
                    <a:pt x="38" y="71"/>
                    <a:pt x="17" y="87"/>
                  </a:cubicBezTo>
                  <a:cubicBezTo>
                    <a:pt x="1" y="141"/>
                    <a:pt x="38" y="174"/>
                    <a:pt x="71" y="190"/>
                  </a:cubicBezTo>
                  <a:lnTo>
                    <a:pt x="104" y="190"/>
                  </a:lnTo>
                  <a:cubicBezTo>
                    <a:pt x="120" y="190"/>
                    <a:pt x="141" y="190"/>
                    <a:pt x="157" y="174"/>
                  </a:cubicBezTo>
                  <a:cubicBezTo>
                    <a:pt x="190" y="157"/>
                    <a:pt x="223" y="141"/>
                    <a:pt x="244" y="120"/>
                  </a:cubicBezTo>
                  <a:cubicBezTo>
                    <a:pt x="244" y="104"/>
                    <a:pt x="244" y="104"/>
                    <a:pt x="260" y="87"/>
                  </a:cubicBezTo>
                  <a:cubicBezTo>
                    <a:pt x="277" y="38"/>
                    <a:pt x="244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4769925" y="2491050"/>
              <a:ext cx="6925" cy="4750"/>
            </a:xfrm>
            <a:custGeom>
              <a:avLst/>
              <a:gdLst/>
              <a:ahLst/>
              <a:cxnLst/>
              <a:rect l="l" t="t" r="r" b="b"/>
              <a:pathLst>
                <a:path w="277" h="190" extrusionOk="0">
                  <a:moveTo>
                    <a:pt x="174" y="0"/>
                  </a:moveTo>
                  <a:cubicBezTo>
                    <a:pt x="136" y="0"/>
                    <a:pt x="103" y="21"/>
                    <a:pt x="87" y="37"/>
                  </a:cubicBezTo>
                  <a:cubicBezTo>
                    <a:pt x="54" y="54"/>
                    <a:pt x="33" y="70"/>
                    <a:pt x="17" y="103"/>
                  </a:cubicBezTo>
                  <a:cubicBezTo>
                    <a:pt x="0" y="157"/>
                    <a:pt x="33" y="190"/>
                    <a:pt x="103" y="190"/>
                  </a:cubicBezTo>
                  <a:lnTo>
                    <a:pt x="157" y="190"/>
                  </a:lnTo>
                  <a:cubicBezTo>
                    <a:pt x="174" y="173"/>
                    <a:pt x="174" y="173"/>
                    <a:pt x="190" y="173"/>
                  </a:cubicBezTo>
                  <a:cubicBezTo>
                    <a:pt x="223" y="157"/>
                    <a:pt x="240" y="124"/>
                    <a:pt x="240" y="103"/>
                  </a:cubicBezTo>
                  <a:cubicBezTo>
                    <a:pt x="277" y="37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4775900" y="2455900"/>
              <a:ext cx="6525" cy="4950"/>
            </a:xfrm>
            <a:custGeom>
              <a:avLst/>
              <a:gdLst/>
              <a:ahLst/>
              <a:cxnLst/>
              <a:rect l="l" t="t" r="r" b="b"/>
              <a:pathLst>
                <a:path w="261" h="198" extrusionOk="0">
                  <a:moveTo>
                    <a:pt x="141" y="0"/>
                  </a:moveTo>
                  <a:cubicBezTo>
                    <a:pt x="104" y="17"/>
                    <a:pt x="71" y="17"/>
                    <a:pt x="54" y="50"/>
                  </a:cubicBezTo>
                  <a:cubicBezTo>
                    <a:pt x="1" y="103"/>
                    <a:pt x="1" y="153"/>
                    <a:pt x="54" y="190"/>
                  </a:cubicBezTo>
                  <a:cubicBezTo>
                    <a:pt x="65" y="190"/>
                    <a:pt x="76" y="197"/>
                    <a:pt x="93" y="197"/>
                  </a:cubicBezTo>
                  <a:cubicBezTo>
                    <a:pt x="102" y="197"/>
                    <a:pt x="112" y="196"/>
                    <a:pt x="124" y="190"/>
                  </a:cubicBezTo>
                  <a:lnTo>
                    <a:pt x="157" y="190"/>
                  </a:lnTo>
                  <a:cubicBezTo>
                    <a:pt x="174" y="169"/>
                    <a:pt x="190" y="153"/>
                    <a:pt x="207" y="136"/>
                  </a:cubicBezTo>
                  <a:cubicBezTo>
                    <a:pt x="244" y="120"/>
                    <a:pt x="260" y="103"/>
                    <a:pt x="260" y="66"/>
                  </a:cubicBezTo>
                  <a:cubicBezTo>
                    <a:pt x="260" y="50"/>
                    <a:pt x="244" y="17"/>
                    <a:pt x="227" y="17"/>
                  </a:cubicBezTo>
                  <a:cubicBezTo>
                    <a:pt x="207" y="0"/>
                    <a:pt x="17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4770325" y="2476500"/>
              <a:ext cx="6525" cy="5200"/>
            </a:xfrm>
            <a:custGeom>
              <a:avLst/>
              <a:gdLst/>
              <a:ahLst/>
              <a:cxnLst/>
              <a:rect l="l" t="t" r="r" b="b"/>
              <a:pathLst>
                <a:path w="261" h="208" extrusionOk="0">
                  <a:moveTo>
                    <a:pt x="165" y="0"/>
                  </a:moveTo>
                  <a:cubicBezTo>
                    <a:pt x="127" y="0"/>
                    <a:pt x="86" y="19"/>
                    <a:pt x="55" y="50"/>
                  </a:cubicBezTo>
                  <a:cubicBezTo>
                    <a:pt x="17" y="88"/>
                    <a:pt x="17" y="104"/>
                    <a:pt x="17" y="137"/>
                  </a:cubicBezTo>
                  <a:cubicBezTo>
                    <a:pt x="1" y="154"/>
                    <a:pt x="17" y="170"/>
                    <a:pt x="38" y="191"/>
                  </a:cubicBezTo>
                  <a:cubicBezTo>
                    <a:pt x="71" y="207"/>
                    <a:pt x="87" y="207"/>
                    <a:pt x="120" y="207"/>
                  </a:cubicBezTo>
                  <a:cubicBezTo>
                    <a:pt x="141" y="191"/>
                    <a:pt x="141" y="191"/>
                    <a:pt x="158" y="191"/>
                  </a:cubicBezTo>
                  <a:cubicBezTo>
                    <a:pt x="174" y="170"/>
                    <a:pt x="191" y="170"/>
                    <a:pt x="207" y="154"/>
                  </a:cubicBezTo>
                  <a:cubicBezTo>
                    <a:pt x="261" y="104"/>
                    <a:pt x="261" y="50"/>
                    <a:pt x="224" y="17"/>
                  </a:cubicBezTo>
                  <a:cubicBezTo>
                    <a:pt x="206" y="6"/>
                    <a:pt x="186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4750125" y="2407200"/>
              <a:ext cx="6525" cy="4925"/>
            </a:xfrm>
            <a:custGeom>
              <a:avLst/>
              <a:gdLst/>
              <a:ahLst/>
              <a:cxnLst/>
              <a:rect l="l" t="t" r="r" b="b"/>
              <a:pathLst>
                <a:path w="261" h="197" extrusionOk="0">
                  <a:moveTo>
                    <a:pt x="174" y="0"/>
                  </a:moveTo>
                  <a:cubicBezTo>
                    <a:pt x="133" y="0"/>
                    <a:pt x="75" y="19"/>
                    <a:pt x="38" y="56"/>
                  </a:cubicBezTo>
                  <a:cubicBezTo>
                    <a:pt x="21" y="77"/>
                    <a:pt x="1" y="110"/>
                    <a:pt x="1" y="126"/>
                  </a:cubicBezTo>
                  <a:cubicBezTo>
                    <a:pt x="1" y="143"/>
                    <a:pt x="21" y="180"/>
                    <a:pt x="38" y="180"/>
                  </a:cubicBezTo>
                  <a:cubicBezTo>
                    <a:pt x="54" y="196"/>
                    <a:pt x="87" y="196"/>
                    <a:pt x="125" y="196"/>
                  </a:cubicBezTo>
                  <a:cubicBezTo>
                    <a:pt x="125" y="196"/>
                    <a:pt x="141" y="196"/>
                    <a:pt x="141" y="180"/>
                  </a:cubicBezTo>
                  <a:cubicBezTo>
                    <a:pt x="174" y="180"/>
                    <a:pt x="190" y="159"/>
                    <a:pt x="207" y="143"/>
                  </a:cubicBezTo>
                  <a:cubicBezTo>
                    <a:pt x="244" y="110"/>
                    <a:pt x="261" y="40"/>
                    <a:pt x="207" y="7"/>
                  </a:cubicBezTo>
                  <a:cubicBezTo>
                    <a:pt x="199" y="2"/>
                    <a:pt x="187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4749300" y="2421475"/>
              <a:ext cx="6950" cy="5175"/>
            </a:xfrm>
            <a:custGeom>
              <a:avLst/>
              <a:gdLst/>
              <a:ahLst/>
              <a:cxnLst/>
              <a:rect l="l" t="t" r="r" b="b"/>
              <a:pathLst>
                <a:path w="278" h="207" extrusionOk="0">
                  <a:moveTo>
                    <a:pt x="174" y="0"/>
                  </a:moveTo>
                  <a:cubicBezTo>
                    <a:pt x="158" y="0"/>
                    <a:pt x="120" y="21"/>
                    <a:pt x="87" y="37"/>
                  </a:cubicBezTo>
                  <a:cubicBezTo>
                    <a:pt x="54" y="54"/>
                    <a:pt x="34" y="87"/>
                    <a:pt x="34" y="103"/>
                  </a:cubicBezTo>
                  <a:cubicBezTo>
                    <a:pt x="1" y="157"/>
                    <a:pt x="34" y="207"/>
                    <a:pt x="104" y="207"/>
                  </a:cubicBezTo>
                  <a:cubicBezTo>
                    <a:pt x="120" y="207"/>
                    <a:pt x="158" y="207"/>
                    <a:pt x="174" y="190"/>
                  </a:cubicBezTo>
                  <a:cubicBezTo>
                    <a:pt x="174" y="190"/>
                    <a:pt x="190" y="190"/>
                    <a:pt x="190" y="174"/>
                  </a:cubicBezTo>
                  <a:cubicBezTo>
                    <a:pt x="223" y="157"/>
                    <a:pt x="240" y="141"/>
                    <a:pt x="261" y="103"/>
                  </a:cubicBezTo>
                  <a:cubicBezTo>
                    <a:pt x="277" y="54"/>
                    <a:pt x="240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4748900" y="2433375"/>
              <a:ext cx="6925" cy="4925"/>
            </a:xfrm>
            <a:custGeom>
              <a:avLst/>
              <a:gdLst/>
              <a:ahLst/>
              <a:cxnLst/>
              <a:rect l="l" t="t" r="r" b="b"/>
              <a:pathLst>
                <a:path w="277" h="197" extrusionOk="0">
                  <a:moveTo>
                    <a:pt x="164" y="0"/>
                  </a:moveTo>
                  <a:cubicBezTo>
                    <a:pt x="150" y="0"/>
                    <a:pt x="134" y="2"/>
                    <a:pt x="120" y="7"/>
                  </a:cubicBezTo>
                  <a:cubicBezTo>
                    <a:pt x="50" y="40"/>
                    <a:pt x="0" y="110"/>
                    <a:pt x="17" y="143"/>
                  </a:cubicBezTo>
                  <a:cubicBezTo>
                    <a:pt x="28" y="178"/>
                    <a:pt x="61" y="197"/>
                    <a:pt x="102" y="197"/>
                  </a:cubicBezTo>
                  <a:cubicBezTo>
                    <a:pt x="125" y="197"/>
                    <a:pt x="149" y="191"/>
                    <a:pt x="174" y="180"/>
                  </a:cubicBezTo>
                  <a:cubicBezTo>
                    <a:pt x="223" y="163"/>
                    <a:pt x="277" y="93"/>
                    <a:pt x="256" y="40"/>
                  </a:cubicBezTo>
                  <a:cubicBezTo>
                    <a:pt x="244" y="16"/>
                    <a:pt x="205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4743750" y="2456300"/>
              <a:ext cx="6925" cy="5075"/>
            </a:xfrm>
            <a:custGeom>
              <a:avLst/>
              <a:gdLst/>
              <a:ahLst/>
              <a:cxnLst/>
              <a:rect l="l" t="t" r="r" b="b"/>
              <a:pathLst>
                <a:path w="277" h="203" extrusionOk="0">
                  <a:moveTo>
                    <a:pt x="136" y="1"/>
                  </a:moveTo>
                  <a:cubicBezTo>
                    <a:pt x="103" y="17"/>
                    <a:pt x="87" y="34"/>
                    <a:pt x="50" y="50"/>
                  </a:cubicBezTo>
                  <a:cubicBezTo>
                    <a:pt x="0" y="104"/>
                    <a:pt x="0" y="153"/>
                    <a:pt x="50" y="191"/>
                  </a:cubicBezTo>
                  <a:cubicBezTo>
                    <a:pt x="60" y="199"/>
                    <a:pt x="73" y="203"/>
                    <a:pt x="88" y="203"/>
                  </a:cubicBezTo>
                  <a:cubicBezTo>
                    <a:pt x="103" y="203"/>
                    <a:pt x="120" y="199"/>
                    <a:pt x="136" y="191"/>
                  </a:cubicBezTo>
                  <a:lnTo>
                    <a:pt x="153" y="191"/>
                  </a:lnTo>
                  <a:cubicBezTo>
                    <a:pt x="190" y="174"/>
                    <a:pt x="206" y="174"/>
                    <a:pt x="223" y="153"/>
                  </a:cubicBezTo>
                  <a:cubicBezTo>
                    <a:pt x="256" y="104"/>
                    <a:pt x="276" y="34"/>
                    <a:pt x="223" y="17"/>
                  </a:cubicBezTo>
                  <a:cubicBezTo>
                    <a:pt x="206" y="1"/>
                    <a:pt x="17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4741175" y="2489800"/>
              <a:ext cx="6400" cy="4775"/>
            </a:xfrm>
            <a:custGeom>
              <a:avLst/>
              <a:gdLst/>
              <a:ahLst/>
              <a:cxnLst/>
              <a:rect l="l" t="t" r="r" b="b"/>
              <a:pathLst>
                <a:path w="256" h="191" extrusionOk="0">
                  <a:moveTo>
                    <a:pt x="173" y="1"/>
                  </a:moveTo>
                  <a:cubicBezTo>
                    <a:pt x="136" y="1"/>
                    <a:pt x="103" y="1"/>
                    <a:pt x="87" y="17"/>
                  </a:cubicBezTo>
                  <a:cubicBezTo>
                    <a:pt x="50" y="50"/>
                    <a:pt x="33" y="71"/>
                    <a:pt x="17" y="104"/>
                  </a:cubicBezTo>
                  <a:cubicBezTo>
                    <a:pt x="0" y="153"/>
                    <a:pt x="33" y="190"/>
                    <a:pt x="103" y="190"/>
                  </a:cubicBezTo>
                  <a:cubicBezTo>
                    <a:pt x="120" y="190"/>
                    <a:pt x="136" y="190"/>
                    <a:pt x="153" y="174"/>
                  </a:cubicBezTo>
                  <a:cubicBezTo>
                    <a:pt x="173" y="174"/>
                    <a:pt x="173" y="174"/>
                    <a:pt x="190" y="153"/>
                  </a:cubicBezTo>
                  <a:cubicBezTo>
                    <a:pt x="223" y="137"/>
                    <a:pt x="239" y="120"/>
                    <a:pt x="239" y="87"/>
                  </a:cubicBezTo>
                  <a:cubicBezTo>
                    <a:pt x="256" y="71"/>
                    <a:pt x="256" y="34"/>
                    <a:pt x="239" y="17"/>
                  </a:cubicBezTo>
                  <a:cubicBezTo>
                    <a:pt x="223" y="1"/>
                    <a:pt x="206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4755275" y="2386425"/>
              <a:ext cx="6525" cy="5075"/>
            </a:xfrm>
            <a:custGeom>
              <a:avLst/>
              <a:gdLst/>
              <a:ahLst/>
              <a:cxnLst/>
              <a:rect l="l" t="t" r="r" b="b"/>
              <a:pathLst>
                <a:path w="261" h="203" extrusionOk="0">
                  <a:moveTo>
                    <a:pt x="191" y="1"/>
                  </a:moveTo>
                  <a:cubicBezTo>
                    <a:pt x="178" y="1"/>
                    <a:pt x="166" y="5"/>
                    <a:pt x="158" y="13"/>
                  </a:cubicBezTo>
                  <a:cubicBezTo>
                    <a:pt x="125" y="13"/>
                    <a:pt x="88" y="29"/>
                    <a:pt x="71" y="46"/>
                  </a:cubicBezTo>
                  <a:cubicBezTo>
                    <a:pt x="22" y="100"/>
                    <a:pt x="1" y="165"/>
                    <a:pt x="55" y="186"/>
                  </a:cubicBezTo>
                  <a:cubicBezTo>
                    <a:pt x="71" y="203"/>
                    <a:pt x="104" y="203"/>
                    <a:pt x="141" y="203"/>
                  </a:cubicBezTo>
                  <a:cubicBezTo>
                    <a:pt x="141" y="186"/>
                    <a:pt x="158" y="186"/>
                    <a:pt x="174" y="186"/>
                  </a:cubicBezTo>
                  <a:cubicBezTo>
                    <a:pt x="191" y="186"/>
                    <a:pt x="207" y="165"/>
                    <a:pt x="228" y="149"/>
                  </a:cubicBezTo>
                  <a:cubicBezTo>
                    <a:pt x="244" y="133"/>
                    <a:pt x="261" y="100"/>
                    <a:pt x="261" y="83"/>
                  </a:cubicBezTo>
                  <a:cubicBezTo>
                    <a:pt x="261" y="46"/>
                    <a:pt x="261" y="29"/>
                    <a:pt x="228" y="13"/>
                  </a:cubicBezTo>
                  <a:cubicBezTo>
                    <a:pt x="217" y="5"/>
                    <a:pt x="20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4755800" y="2442100"/>
              <a:ext cx="6825" cy="4775"/>
            </a:xfrm>
            <a:custGeom>
              <a:avLst/>
              <a:gdLst/>
              <a:ahLst/>
              <a:cxnLst/>
              <a:rect l="l" t="t" r="r" b="b"/>
              <a:pathLst>
                <a:path w="273" h="191" extrusionOk="0">
                  <a:moveTo>
                    <a:pt x="179" y="1"/>
                  </a:moveTo>
                  <a:cubicBezTo>
                    <a:pt x="159" y="1"/>
                    <a:pt x="138" y="7"/>
                    <a:pt x="120" y="21"/>
                  </a:cubicBezTo>
                  <a:cubicBezTo>
                    <a:pt x="50" y="37"/>
                    <a:pt x="1" y="103"/>
                    <a:pt x="17" y="140"/>
                  </a:cubicBezTo>
                  <a:cubicBezTo>
                    <a:pt x="28" y="172"/>
                    <a:pt x="61" y="190"/>
                    <a:pt x="96" y="190"/>
                  </a:cubicBezTo>
                  <a:cubicBezTo>
                    <a:pt x="115" y="190"/>
                    <a:pt x="136" y="185"/>
                    <a:pt x="153" y="173"/>
                  </a:cubicBezTo>
                  <a:cubicBezTo>
                    <a:pt x="223" y="157"/>
                    <a:pt x="273" y="87"/>
                    <a:pt x="256" y="54"/>
                  </a:cubicBezTo>
                  <a:cubicBezTo>
                    <a:pt x="246" y="20"/>
                    <a:pt x="214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519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3_1_1">
    <p:bg>
      <p:bgPr>
        <a:solidFill>
          <a:schemeClr val="dk1"/>
        </a:solidFill>
        <a:effectLst/>
      </p:bgPr>
    </p:bg>
    <p:spTree>
      <p:nvGrpSpPr>
        <p:cNvPr id="1" name="Shape 5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3" name="Google Shape;5193;p13"/>
          <p:cNvSpPr txBox="1">
            <a:spLocks noGrp="1"/>
          </p:cNvSpPr>
          <p:nvPr>
            <p:ph type="title" hasCustomPrompt="1"/>
          </p:nvPr>
        </p:nvSpPr>
        <p:spPr>
          <a:xfrm>
            <a:off x="1795175" y="120037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4" name="Google Shape;5194;p13"/>
          <p:cNvSpPr txBox="1">
            <a:spLocks noGrp="1"/>
          </p:cNvSpPr>
          <p:nvPr>
            <p:ph type="title" idx="2"/>
          </p:nvPr>
        </p:nvSpPr>
        <p:spPr>
          <a:xfrm>
            <a:off x="2783552" y="155092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5" name="Google Shape;5195;p13"/>
          <p:cNvSpPr txBox="1">
            <a:spLocks noGrp="1"/>
          </p:cNvSpPr>
          <p:nvPr>
            <p:ph type="title" idx="3"/>
          </p:nvPr>
        </p:nvSpPr>
        <p:spPr>
          <a:xfrm>
            <a:off x="2783552" y="120037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6" name="Google Shape;5196;p13"/>
          <p:cNvSpPr txBox="1">
            <a:spLocks noGrp="1"/>
          </p:cNvSpPr>
          <p:nvPr>
            <p:ph type="title" idx="4" hasCustomPrompt="1"/>
          </p:nvPr>
        </p:nvSpPr>
        <p:spPr>
          <a:xfrm>
            <a:off x="1795175" y="2423350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197" name="Google Shape;5197;p13"/>
          <p:cNvSpPr txBox="1">
            <a:spLocks noGrp="1"/>
          </p:cNvSpPr>
          <p:nvPr>
            <p:ph type="title" idx="5"/>
          </p:nvPr>
        </p:nvSpPr>
        <p:spPr>
          <a:xfrm>
            <a:off x="2783552" y="2773888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8" name="Google Shape;5198;p13"/>
          <p:cNvSpPr txBox="1">
            <a:spLocks noGrp="1"/>
          </p:cNvSpPr>
          <p:nvPr>
            <p:ph type="title" idx="6"/>
          </p:nvPr>
        </p:nvSpPr>
        <p:spPr>
          <a:xfrm>
            <a:off x="2783552" y="242335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99" name="Google Shape;5199;p13"/>
          <p:cNvSpPr txBox="1">
            <a:spLocks noGrp="1"/>
          </p:cNvSpPr>
          <p:nvPr>
            <p:ph type="title" idx="7" hasCustomPrompt="1"/>
          </p:nvPr>
        </p:nvSpPr>
        <p:spPr>
          <a:xfrm>
            <a:off x="1795175" y="3646325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0" name="Google Shape;5200;p13"/>
          <p:cNvSpPr txBox="1">
            <a:spLocks noGrp="1"/>
          </p:cNvSpPr>
          <p:nvPr>
            <p:ph type="title" idx="8"/>
          </p:nvPr>
        </p:nvSpPr>
        <p:spPr>
          <a:xfrm>
            <a:off x="2783552" y="3996872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1" name="Google Shape;5201;p13"/>
          <p:cNvSpPr txBox="1">
            <a:spLocks noGrp="1"/>
          </p:cNvSpPr>
          <p:nvPr>
            <p:ph type="title" idx="9"/>
          </p:nvPr>
        </p:nvSpPr>
        <p:spPr>
          <a:xfrm>
            <a:off x="2783552" y="36463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2" name="Google Shape;5202;p13"/>
          <p:cNvSpPr txBox="1">
            <a:spLocks noGrp="1"/>
          </p:cNvSpPr>
          <p:nvPr>
            <p:ph type="title" idx="13" hasCustomPrompt="1"/>
          </p:nvPr>
        </p:nvSpPr>
        <p:spPr>
          <a:xfrm>
            <a:off x="4719900" y="193023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3" name="Google Shape;5203;p13"/>
          <p:cNvSpPr txBox="1">
            <a:spLocks noGrp="1"/>
          </p:cNvSpPr>
          <p:nvPr>
            <p:ph type="title" idx="14"/>
          </p:nvPr>
        </p:nvSpPr>
        <p:spPr>
          <a:xfrm>
            <a:off x="5710825" y="2216660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4" name="Google Shape;5204;p13"/>
          <p:cNvSpPr txBox="1">
            <a:spLocks noGrp="1"/>
          </p:cNvSpPr>
          <p:nvPr>
            <p:ph type="title" idx="15"/>
          </p:nvPr>
        </p:nvSpPr>
        <p:spPr>
          <a:xfrm>
            <a:off x="5710825" y="1866125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5" name="Google Shape;5205;p13"/>
          <p:cNvSpPr txBox="1">
            <a:spLocks noGrp="1"/>
          </p:cNvSpPr>
          <p:nvPr>
            <p:ph type="title" idx="16" hasCustomPrompt="1"/>
          </p:nvPr>
        </p:nvSpPr>
        <p:spPr>
          <a:xfrm>
            <a:off x="4719900" y="3089088"/>
            <a:ext cx="804900" cy="560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0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206" name="Google Shape;5206;p13"/>
          <p:cNvSpPr txBox="1">
            <a:spLocks noGrp="1"/>
          </p:cNvSpPr>
          <p:nvPr>
            <p:ph type="title" idx="17"/>
          </p:nvPr>
        </p:nvSpPr>
        <p:spPr>
          <a:xfrm>
            <a:off x="5710825" y="3439625"/>
            <a:ext cx="1790400" cy="61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Font typeface="Open Sans"/>
              <a:buNone/>
              <a:defRPr sz="1400">
                <a:solidFill>
                  <a:schemeClr val="lt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7" name="Google Shape;5207;p13"/>
          <p:cNvSpPr txBox="1">
            <a:spLocks noGrp="1"/>
          </p:cNvSpPr>
          <p:nvPr>
            <p:ph type="title" idx="18"/>
          </p:nvPr>
        </p:nvSpPr>
        <p:spPr>
          <a:xfrm>
            <a:off x="5710825" y="3089100"/>
            <a:ext cx="2124300" cy="27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6"/>
              </a:buClr>
              <a:buSzPts val="1800"/>
              <a:buFont typeface="Open Sans"/>
              <a:buNone/>
              <a:defRPr sz="1800" b="1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208" name="Google Shape;5208;p13"/>
          <p:cNvSpPr txBox="1">
            <a:spLocks noGrp="1"/>
          </p:cNvSpPr>
          <p:nvPr>
            <p:ph type="title" idx="19"/>
          </p:nvPr>
        </p:nvSpPr>
        <p:spPr>
          <a:xfrm>
            <a:off x="773800" y="539500"/>
            <a:ext cx="7596600" cy="29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209" name="Google Shape;5209;p13"/>
          <p:cNvSpPr/>
          <p:nvPr/>
        </p:nvSpPr>
        <p:spPr>
          <a:xfrm rot="-7200012">
            <a:off x="-1835835" y="3553726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0" name="Google Shape;5210;p13"/>
          <p:cNvSpPr/>
          <p:nvPr/>
        </p:nvSpPr>
        <p:spPr>
          <a:xfrm rot="-7200012">
            <a:off x="7613715" y="-1787749"/>
            <a:ext cx="3417290" cy="2795899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1" name="Google Shape;5211;p13"/>
          <p:cNvSpPr/>
          <p:nvPr/>
        </p:nvSpPr>
        <p:spPr>
          <a:xfrm>
            <a:off x="164232" y="2929813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12" name="Google Shape;5212;p13"/>
          <p:cNvSpPr/>
          <p:nvPr/>
        </p:nvSpPr>
        <p:spPr>
          <a:xfrm>
            <a:off x="8239532" y="11745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1">
    <p:spTree>
      <p:nvGrpSpPr>
        <p:cNvPr id="1" name="Shape 52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14" name="Google Shape;5214;p14"/>
          <p:cNvGrpSpPr/>
          <p:nvPr/>
        </p:nvGrpSpPr>
        <p:grpSpPr>
          <a:xfrm>
            <a:off x="-76212" y="-5"/>
            <a:ext cx="1803243" cy="1536829"/>
            <a:chOff x="3796300" y="2184925"/>
            <a:chExt cx="427775" cy="364575"/>
          </a:xfrm>
        </p:grpSpPr>
        <p:sp>
          <p:nvSpPr>
            <p:cNvPr id="5215" name="Google Shape;5215;p14"/>
            <p:cNvSpPr/>
            <p:nvPr/>
          </p:nvSpPr>
          <p:spPr>
            <a:xfrm>
              <a:off x="4014925" y="231840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4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57" y="260"/>
                    <a:pt x="190" y="227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7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4016250" y="2394475"/>
              <a:ext cx="6425" cy="6375"/>
            </a:xfrm>
            <a:custGeom>
              <a:avLst/>
              <a:gdLst/>
              <a:ahLst/>
              <a:cxnLst/>
              <a:rect l="l" t="t" r="r" b="b"/>
              <a:pathLst>
                <a:path w="257" h="255" extrusionOk="0">
                  <a:moveTo>
                    <a:pt x="137" y="0"/>
                  </a:moveTo>
                  <a:cubicBezTo>
                    <a:pt x="104" y="0"/>
                    <a:pt x="83" y="0"/>
                    <a:pt x="50" y="17"/>
                  </a:cubicBezTo>
                  <a:cubicBezTo>
                    <a:pt x="17" y="70"/>
                    <a:pt x="1" y="153"/>
                    <a:pt x="34" y="206"/>
                  </a:cubicBezTo>
                  <a:cubicBezTo>
                    <a:pt x="63" y="235"/>
                    <a:pt x="99" y="254"/>
                    <a:pt x="130" y="254"/>
                  </a:cubicBezTo>
                  <a:cubicBezTo>
                    <a:pt x="153" y="254"/>
                    <a:pt x="173" y="245"/>
                    <a:pt x="186" y="223"/>
                  </a:cubicBezTo>
                  <a:cubicBezTo>
                    <a:pt x="240" y="190"/>
                    <a:pt x="256" y="103"/>
                    <a:pt x="207" y="50"/>
                  </a:cubicBezTo>
                  <a:cubicBezTo>
                    <a:pt x="207" y="17"/>
                    <a:pt x="186" y="17"/>
                    <a:pt x="1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3944925" y="23175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87" y="0"/>
                    <a:pt x="87" y="17"/>
                    <a:pt x="71" y="17"/>
                  </a:cubicBezTo>
                  <a:cubicBezTo>
                    <a:pt x="34" y="33"/>
                    <a:pt x="1" y="87"/>
                    <a:pt x="1" y="157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65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40" y="190"/>
                    <a:pt x="223" y="120"/>
                  </a:cubicBezTo>
                  <a:lnTo>
                    <a:pt x="223" y="87"/>
                  </a:lnTo>
                  <a:cubicBezTo>
                    <a:pt x="207" y="54"/>
                    <a:pt x="190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4002450" y="2351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1"/>
                  </a:moveTo>
                  <a:cubicBezTo>
                    <a:pt x="103" y="1"/>
                    <a:pt x="70" y="1"/>
                    <a:pt x="54" y="17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87" y="261"/>
                    <a:pt x="103" y="261"/>
                  </a:cubicBezTo>
                  <a:cubicBezTo>
                    <a:pt x="140" y="261"/>
                    <a:pt x="173" y="244"/>
                    <a:pt x="190" y="224"/>
                  </a:cubicBezTo>
                  <a:cubicBezTo>
                    <a:pt x="244" y="191"/>
                    <a:pt x="244" y="104"/>
                    <a:pt x="206" y="55"/>
                  </a:cubicBezTo>
                  <a:cubicBezTo>
                    <a:pt x="190" y="17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017900" y="23510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71" y="0"/>
                  </a:moveTo>
                  <a:cubicBezTo>
                    <a:pt x="38" y="33"/>
                    <a:pt x="1" y="87"/>
                    <a:pt x="17" y="157"/>
                  </a:cubicBezTo>
                  <a:cubicBezTo>
                    <a:pt x="17" y="190"/>
                    <a:pt x="38" y="207"/>
                    <a:pt x="54" y="240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lnTo>
                    <a:pt x="223" y="71"/>
                  </a:lnTo>
                  <a:cubicBezTo>
                    <a:pt x="207" y="33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4011525" y="23688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0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9" y="257"/>
                    <a:pt x="112" y="260"/>
                    <a:pt x="126" y="260"/>
                  </a:cubicBezTo>
                  <a:cubicBezTo>
                    <a:pt x="168" y="260"/>
                    <a:pt x="210" y="236"/>
                    <a:pt x="223" y="186"/>
                  </a:cubicBezTo>
                  <a:cubicBezTo>
                    <a:pt x="239" y="116"/>
                    <a:pt x="223" y="29"/>
                    <a:pt x="153" y="13"/>
                  </a:cubicBezTo>
                  <a:cubicBezTo>
                    <a:pt x="140" y="4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4014100" y="22706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5" y="0"/>
                  </a:moveTo>
                  <a:cubicBezTo>
                    <a:pt x="80" y="0"/>
                    <a:pt x="30" y="31"/>
                    <a:pt x="17" y="75"/>
                  </a:cubicBezTo>
                  <a:cubicBezTo>
                    <a:pt x="0" y="141"/>
                    <a:pt x="17" y="227"/>
                    <a:pt x="87" y="244"/>
                  </a:cubicBezTo>
                  <a:cubicBezTo>
                    <a:pt x="100" y="254"/>
                    <a:pt x="115" y="259"/>
                    <a:pt x="130" y="259"/>
                  </a:cubicBezTo>
                  <a:cubicBezTo>
                    <a:pt x="170" y="259"/>
                    <a:pt x="211" y="226"/>
                    <a:pt x="223" y="178"/>
                  </a:cubicBezTo>
                  <a:cubicBezTo>
                    <a:pt x="239" y="108"/>
                    <a:pt x="223" y="38"/>
                    <a:pt x="153" y="5"/>
                  </a:cubicBezTo>
                  <a:cubicBezTo>
                    <a:pt x="144" y="2"/>
                    <a:pt x="135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4001625" y="2397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43"/>
                  </a:cubicBezTo>
                  <a:cubicBezTo>
                    <a:pt x="64" y="255"/>
                    <a:pt x="85" y="267"/>
                    <a:pt x="108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39" y="190"/>
                    <a:pt x="223" y="120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73" y="17"/>
                    <a:pt x="173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4020900" y="230170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1"/>
                  </a:moveTo>
                  <a:cubicBezTo>
                    <a:pt x="124" y="1"/>
                    <a:pt x="87" y="1"/>
                    <a:pt x="70" y="34"/>
                  </a:cubicBezTo>
                  <a:cubicBezTo>
                    <a:pt x="21" y="71"/>
                    <a:pt x="0" y="153"/>
                    <a:pt x="54" y="207"/>
                  </a:cubicBezTo>
                  <a:cubicBezTo>
                    <a:pt x="70" y="240"/>
                    <a:pt x="87" y="256"/>
                    <a:pt x="124" y="256"/>
                  </a:cubicBezTo>
                  <a:cubicBezTo>
                    <a:pt x="157" y="256"/>
                    <a:pt x="173" y="256"/>
                    <a:pt x="206" y="223"/>
                  </a:cubicBezTo>
                  <a:cubicBezTo>
                    <a:pt x="260" y="190"/>
                    <a:pt x="260" y="104"/>
                    <a:pt x="227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4021825" y="22854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2" y="251"/>
                    <a:pt x="84" y="263"/>
                    <a:pt x="101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4023475" y="2380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7" y="10"/>
                    <a:pt x="0" y="76"/>
                    <a:pt x="21" y="146"/>
                  </a:cubicBezTo>
                  <a:cubicBezTo>
                    <a:pt x="21" y="179"/>
                    <a:pt x="37" y="216"/>
                    <a:pt x="54" y="232"/>
                  </a:cubicBezTo>
                  <a:cubicBezTo>
                    <a:pt x="87" y="249"/>
                    <a:pt x="103" y="265"/>
                    <a:pt x="141" y="265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4022650" y="2333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70" y="8"/>
                    <a:pt x="54" y="29"/>
                    <a:pt x="33" y="61"/>
                  </a:cubicBezTo>
                  <a:cubicBezTo>
                    <a:pt x="17" y="78"/>
                    <a:pt x="0" y="111"/>
                    <a:pt x="17" y="148"/>
                  </a:cubicBezTo>
                  <a:cubicBezTo>
                    <a:pt x="17" y="181"/>
                    <a:pt x="33" y="214"/>
                    <a:pt x="54" y="235"/>
                  </a:cubicBezTo>
                  <a:cubicBezTo>
                    <a:pt x="70" y="251"/>
                    <a:pt x="103" y="268"/>
                    <a:pt x="136" y="268"/>
                  </a:cubicBezTo>
                  <a:cubicBezTo>
                    <a:pt x="190" y="251"/>
                    <a:pt x="240" y="181"/>
                    <a:pt x="223" y="111"/>
                  </a:cubicBezTo>
                  <a:cubicBezTo>
                    <a:pt x="223" y="78"/>
                    <a:pt x="207" y="45"/>
                    <a:pt x="190" y="29"/>
                  </a:cubicBezTo>
                  <a:cubicBezTo>
                    <a:pt x="174" y="29"/>
                    <a:pt x="174" y="8"/>
                    <a:pt x="157" y="8"/>
                  </a:cubicBez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4021400" y="225500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18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49"/>
                    <a:pt x="34" y="219"/>
                    <a:pt x="83" y="252"/>
                  </a:cubicBezTo>
                  <a:cubicBezTo>
                    <a:pt x="92" y="255"/>
                    <a:pt x="102" y="257"/>
                    <a:pt x="112" y="257"/>
                  </a:cubicBezTo>
                  <a:cubicBezTo>
                    <a:pt x="159" y="257"/>
                    <a:pt x="210" y="224"/>
                    <a:pt x="224" y="166"/>
                  </a:cubicBezTo>
                  <a:cubicBezTo>
                    <a:pt x="240" y="116"/>
                    <a:pt x="224" y="30"/>
                    <a:pt x="170" y="13"/>
                  </a:cubicBezTo>
                  <a:cubicBezTo>
                    <a:pt x="152" y="4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4023475" y="22381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54" y="17"/>
                    <a:pt x="37" y="38"/>
                  </a:cubicBezTo>
                  <a:cubicBezTo>
                    <a:pt x="0" y="71"/>
                    <a:pt x="0" y="104"/>
                    <a:pt x="0" y="157"/>
                  </a:cubicBezTo>
                  <a:cubicBezTo>
                    <a:pt x="0" y="190"/>
                    <a:pt x="21" y="223"/>
                    <a:pt x="54" y="244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lnTo>
                    <a:pt x="227" y="104"/>
                  </a:lnTo>
                  <a:cubicBezTo>
                    <a:pt x="207" y="71"/>
                    <a:pt x="190" y="38"/>
                    <a:pt x="157" y="17"/>
                  </a:cubicBezTo>
                  <a:cubicBezTo>
                    <a:pt x="141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4007600" y="22905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35" y="214"/>
                    <a:pt x="75" y="259"/>
                    <a:pt x="120" y="259"/>
                  </a:cubicBezTo>
                  <a:cubicBezTo>
                    <a:pt x="127" y="259"/>
                    <a:pt x="134" y="258"/>
                    <a:pt x="141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44" y="186"/>
                    <a:pt x="244" y="153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3993475" y="229315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7" y="50"/>
                    <a:pt x="17" y="83"/>
                    <a:pt x="1" y="120"/>
                  </a:cubicBezTo>
                  <a:cubicBezTo>
                    <a:pt x="1" y="153"/>
                    <a:pt x="17" y="186"/>
                    <a:pt x="34" y="223"/>
                  </a:cubicBezTo>
                  <a:cubicBezTo>
                    <a:pt x="50" y="239"/>
                    <a:pt x="67" y="256"/>
                    <a:pt x="104" y="256"/>
                  </a:cubicBezTo>
                  <a:cubicBezTo>
                    <a:pt x="113" y="261"/>
                    <a:pt x="123" y="263"/>
                    <a:pt x="132" y="263"/>
                  </a:cubicBezTo>
                  <a:cubicBezTo>
                    <a:pt x="155" y="263"/>
                    <a:pt x="176" y="251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3996050" y="23679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37" y="1"/>
                  </a:moveTo>
                  <a:cubicBezTo>
                    <a:pt x="124" y="1"/>
                    <a:pt x="112" y="5"/>
                    <a:pt x="104" y="13"/>
                  </a:cubicBezTo>
                  <a:cubicBezTo>
                    <a:pt x="50" y="13"/>
                    <a:pt x="1" y="79"/>
                    <a:pt x="17" y="149"/>
                  </a:cubicBezTo>
                  <a:cubicBezTo>
                    <a:pt x="17" y="182"/>
                    <a:pt x="34" y="219"/>
                    <a:pt x="50" y="236"/>
                  </a:cubicBezTo>
                  <a:cubicBezTo>
                    <a:pt x="87" y="252"/>
                    <a:pt x="120" y="269"/>
                    <a:pt x="137" y="269"/>
                  </a:cubicBezTo>
                  <a:cubicBezTo>
                    <a:pt x="207" y="252"/>
                    <a:pt x="240" y="182"/>
                    <a:pt x="240" y="116"/>
                  </a:cubicBezTo>
                  <a:cubicBezTo>
                    <a:pt x="223" y="79"/>
                    <a:pt x="207" y="46"/>
                    <a:pt x="190" y="29"/>
                  </a:cubicBezTo>
                  <a:lnTo>
                    <a:pt x="170" y="13"/>
                  </a:lnTo>
                  <a:cubicBezTo>
                    <a:pt x="161" y="5"/>
                    <a:pt x="14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3993900" y="22608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53" y="1"/>
                  </a:moveTo>
                  <a:cubicBezTo>
                    <a:pt x="120" y="1"/>
                    <a:pt x="87" y="1"/>
                    <a:pt x="70" y="17"/>
                  </a:cubicBezTo>
                  <a:cubicBezTo>
                    <a:pt x="33" y="34"/>
                    <a:pt x="17" y="54"/>
                    <a:pt x="17" y="87"/>
                  </a:cubicBezTo>
                  <a:cubicBezTo>
                    <a:pt x="0" y="104"/>
                    <a:pt x="0" y="137"/>
                    <a:pt x="17" y="174"/>
                  </a:cubicBezTo>
                  <a:cubicBezTo>
                    <a:pt x="17" y="207"/>
                    <a:pt x="50" y="240"/>
                    <a:pt x="70" y="261"/>
                  </a:cubicBezTo>
                  <a:cubicBezTo>
                    <a:pt x="81" y="263"/>
                    <a:pt x="91" y="265"/>
                    <a:pt x="101" y="265"/>
                  </a:cubicBezTo>
                  <a:cubicBezTo>
                    <a:pt x="153" y="265"/>
                    <a:pt x="195" y="229"/>
                    <a:pt x="223" y="174"/>
                  </a:cubicBezTo>
                  <a:cubicBezTo>
                    <a:pt x="239" y="104"/>
                    <a:pt x="206" y="34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988725" y="2384675"/>
              <a:ext cx="6025" cy="6825"/>
            </a:xfrm>
            <a:custGeom>
              <a:avLst/>
              <a:gdLst/>
              <a:ahLst/>
              <a:cxnLst/>
              <a:rect l="l" t="t" r="r" b="b"/>
              <a:pathLst>
                <a:path w="241" h="273" extrusionOk="0">
                  <a:moveTo>
                    <a:pt x="131" y="0"/>
                  </a:moveTo>
                  <a:cubicBezTo>
                    <a:pt x="121" y="0"/>
                    <a:pt x="112" y="5"/>
                    <a:pt x="104" y="13"/>
                  </a:cubicBezTo>
                  <a:cubicBezTo>
                    <a:pt x="50" y="13"/>
                    <a:pt x="1" y="83"/>
                    <a:pt x="17" y="153"/>
                  </a:cubicBezTo>
                  <a:cubicBezTo>
                    <a:pt x="17" y="186"/>
                    <a:pt x="34" y="219"/>
                    <a:pt x="50" y="235"/>
                  </a:cubicBezTo>
                  <a:cubicBezTo>
                    <a:pt x="88" y="256"/>
                    <a:pt x="121" y="273"/>
                    <a:pt x="137" y="273"/>
                  </a:cubicBezTo>
                  <a:cubicBezTo>
                    <a:pt x="207" y="256"/>
                    <a:pt x="240" y="186"/>
                    <a:pt x="240" y="116"/>
                  </a:cubicBezTo>
                  <a:cubicBezTo>
                    <a:pt x="224" y="83"/>
                    <a:pt x="207" y="50"/>
                    <a:pt x="191" y="29"/>
                  </a:cubicBezTo>
                  <a:lnTo>
                    <a:pt x="174" y="13"/>
                  </a:lnTo>
                  <a:cubicBezTo>
                    <a:pt x="156" y="5"/>
                    <a:pt x="14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4006350" y="230602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4" y="17"/>
                    <a:pt x="1" y="83"/>
                    <a:pt x="1" y="153"/>
                  </a:cubicBezTo>
                  <a:cubicBezTo>
                    <a:pt x="17" y="186"/>
                    <a:pt x="34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54" y="256"/>
                    <a:pt x="191" y="240"/>
                    <a:pt x="207" y="207"/>
                  </a:cubicBezTo>
                  <a:cubicBezTo>
                    <a:pt x="224" y="170"/>
                    <a:pt x="224" y="137"/>
                    <a:pt x="224" y="104"/>
                  </a:cubicBezTo>
                  <a:cubicBezTo>
                    <a:pt x="224" y="67"/>
                    <a:pt x="207" y="50"/>
                    <a:pt x="191" y="34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3990500" y="23373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82" y="17"/>
                    <a:pt x="66" y="17"/>
                    <a:pt x="50" y="33"/>
                  </a:cubicBezTo>
                  <a:cubicBezTo>
                    <a:pt x="17" y="66"/>
                    <a:pt x="0" y="103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6" y="261"/>
                    <a:pt x="136" y="256"/>
                  </a:cubicBezTo>
                  <a:cubicBezTo>
                    <a:pt x="186" y="256"/>
                    <a:pt x="239" y="190"/>
                    <a:pt x="239" y="120"/>
                  </a:cubicBezTo>
                  <a:lnTo>
                    <a:pt x="223" y="120"/>
                  </a:lnTo>
                  <a:cubicBezTo>
                    <a:pt x="223" y="66"/>
                    <a:pt x="206" y="33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3984825" y="2323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3" y="0"/>
                  </a:moveTo>
                  <a:cubicBezTo>
                    <a:pt x="117" y="0"/>
                    <a:pt x="110" y="2"/>
                    <a:pt x="103" y="9"/>
                  </a:cubicBezTo>
                  <a:cubicBezTo>
                    <a:pt x="70" y="9"/>
                    <a:pt x="37" y="26"/>
                    <a:pt x="21" y="59"/>
                  </a:cubicBezTo>
                  <a:cubicBezTo>
                    <a:pt x="0" y="75"/>
                    <a:pt x="0" y="112"/>
                    <a:pt x="0" y="145"/>
                  </a:cubicBezTo>
                  <a:cubicBezTo>
                    <a:pt x="21" y="178"/>
                    <a:pt x="21" y="215"/>
                    <a:pt x="54" y="232"/>
                  </a:cubicBezTo>
                  <a:cubicBezTo>
                    <a:pt x="70" y="248"/>
                    <a:pt x="103" y="265"/>
                    <a:pt x="140" y="265"/>
                  </a:cubicBezTo>
                  <a:cubicBezTo>
                    <a:pt x="190" y="248"/>
                    <a:pt x="244" y="178"/>
                    <a:pt x="227" y="112"/>
                  </a:cubicBezTo>
                  <a:cubicBezTo>
                    <a:pt x="227" y="75"/>
                    <a:pt x="206" y="42"/>
                    <a:pt x="173" y="26"/>
                  </a:cubicBezTo>
                  <a:cubicBezTo>
                    <a:pt x="173" y="26"/>
                    <a:pt x="173" y="9"/>
                    <a:pt x="157" y="9"/>
                  </a:cubicBezTo>
                  <a:cubicBezTo>
                    <a:pt x="146" y="9"/>
                    <a:pt x="135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3989975" y="2308225"/>
              <a:ext cx="6100" cy="6800"/>
            </a:xfrm>
            <a:custGeom>
              <a:avLst/>
              <a:gdLst/>
              <a:ahLst/>
              <a:cxnLst/>
              <a:rect l="l" t="t" r="r" b="b"/>
              <a:pathLst>
                <a:path w="244" h="272" extrusionOk="0">
                  <a:moveTo>
                    <a:pt x="134" y="0"/>
                  </a:moveTo>
                  <a:cubicBezTo>
                    <a:pt x="123" y="0"/>
                    <a:pt x="114" y="5"/>
                    <a:pt x="103" y="16"/>
                  </a:cubicBezTo>
                  <a:cubicBezTo>
                    <a:pt x="54" y="16"/>
                    <a:pt x="0" y="82"/>
                    <a:pt x="21" y="152"/>
                  </a:cubicBezTo>
                  <a:cubicBezTo>
                    <a:pt x="21" y="185"/>
                    <a:pt x="38" y="222"/>
                    <a:pt x="54" y="238"/>
                  </a:cubicBezTo>
                  <a:cubicBezTo>
                    <a:pt x="87" y="255"/>
                    <a:pt x="103" y="271"/>
                    <a:pt x="141" y="271"/>
                  </a:cubicBezTo>
                  <a:cubicBezTo>
                    <a:pt x="207" y="255"/>
                    <a:pt x="244" y="185"/>
                    <a:pt x="244" y="119"/>
                  </a:cubicBezTo>
                  <a:cubicBezTo>
                    <a:pt x="227" y="65"/>
                    <a:pt x="207" y="32"/>
                    <a:pt x="174" y="16"/>
                  </a:cubicBezTo>
                  <a:cubicBezTo>
                    <a:pt x="157" y="5"/>
                    <a:pt x="14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4007600" y="2335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1"/>
                  </a:moveTo>
                  <a:cubicBezTo>
                    <a:pt x="54" y="17"/>
                    <a:pt x="0" y="88"/>
                    <a:pt x="17" y="158"/>
                  </a:cubicBezTo>
                  <a:cubicBezTo>
                    <a:pt x="17" y="191"/>
                    <a:pt x="38" y="224"/>
                    <a:pt x="54" y="240"/>
                  </a:cubicBezTo>
                  <a:cubicBezTo>
                    <a:pt x="87" y="261"/>
                    <a:pt x="104" y="261"/>
                    <a:pt x="141" y="261"/>
                  </a:cubicBezTo>
                  <a:cubicBezTo>
                    <a:pt x="207" y="240"/>
                    <a:pt x="244" y="191"/>
                    <a:pt x="223" y="104"/>
                  </a:cubicBezTo>
                  <a:cubicBezTo>
                    <a:pt x="223" y="71"/>
                    <a:pt x="207" y="55"/>
                    <a:pt x="190" y="17"/>
                  </a:cubicBezTo>
                  <a:lnTo>
                    <a:pt x="157" y="17"/>
                  </a:ln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4003375" y="238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66" y="257"/>
                  </a:cubicBezTo>
                  <a:cubicBezTo>
                    <a:pt x="78" y="260"/>
                    <a:pt x="89" y="261"/>
                    <a:pt x="100" y="261"/>
                  </a:cubicBezTo>
                  <a:cubicBezTo>
                    <a:pt x="157" y="261"/>
                    <a:pt x="209" y="226"/>
                    <a:pt x="223" y="170"/>
                  </a:cubicBezTo>
                  <a:cubicBezTo>
                    <a:pt x="240" y="100"/>
                    <a:pt x="207" y="30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3999450" y="23209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7" y="21"/>
                    <a:pt x="54" y="38"/>
                  </a:cubicBezTo>
                  <a:cubicBezTo>
                    <a:pt x="17" y="87"/>
                    <a:pt x="1" y="157"/>
                    <a:pt x="34" y="22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25" y="265"/>
                    <a:pt x="132" y="267"/>
                    <a:pt x="139" y="267"/>
                  </a:cubicBezTo>
                  <a:cubicBezTo>
                    <a:pt x="157" y="267"/>
                    <a:pt x="179" y="255"/>
                    <a:pt x="190" y="244"/>
                  </a:cubicBezTo>
                  <a:cubicBezTo>
                    <a:pt x="223" y="207"/>
                    <a:pt x="240" y="190"/>
                    <a:pt x="240" y="157"/>
                  </a:cubicBezTo>
                  <a:cubicBezTo>
                    <a:pt x="240" y="124"/>
                    <a:pt x="223" y="87"/>
                    <a:pt x="207" y="54"/>
                  </a:cubicBezTo>
                  <a:cubicBezTo>
                    <a:pt x="207" y="38"/>
                    <a:pt x="190" y="21"/>
                    <a:pt x="174" y="21"/>
                  </a:cubicBezTo>
                  <a:cubicBezTo>
                    <a:pt x="157" y="21"/>
                    <a:pt x="15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4005950" y="2255825"/>
              <a:ext cx="6425" cy="6750"/>
            </a:xfrm>
            <a:custGeom>
              <a:avLst/>
              <a:gdLst/>
              <a:ahLst/>
              <a:cxnLst/>
              <a:rect l="l" t="t" r="r" b="b"/>
              <a:pathLst>
                <a:path w="257" h="270" extrusionOk="0">
                  <a:moveTo>
                    <a:pt x="127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36"/>
                    <a:pt x="83" y="256"/>
                  </a:cubicBezTo>
                  <a:cubicBezTo>
                    <a:pt x="102" y="265"/>
                    <a:pt x="119" y="269"/>
                    <a:pt x="135" y="269"/>
                  </a:cubicBezTo>
                  <a:cubicBezTo>
                    <a:pt x="180" y="269"/>
                    <a:pt x="215" y="238"/>
                    <a:pt x="240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6" y="4"/>
                    <a:pt x="142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4001200" y="2275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6" y="265"/>
                    <a:pt x="132" y="263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3988725" y="23541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11" y="1"/>
                  </a:moveTo>
                  <a:cubicBezTo>
                    <a:pt x="71" y="1"/>
                    <a:pt x="30" y="32"/>
                    <a:pt x="17" y="84"/>
                  </a:cubicBezTo>
                  <a:cubicBezTo>
                    <a:pt x="1" y="154"/>
                    <a:pt x="17" y="220"/>
                    <a:pt x="88" y="257"/>
                  </a:cubicBezTo>
                  <a:cubicBezTo>
                    <a:pt x="99" y="261"/>
                    <a:pt x="112" y="263"/>
                    <a:pt x="125" y="263"/>
                  </a:cubicBezTo>
                  <a:cubicBezTo>
                    <a:pt x="167" y="263"/>
                    <a:pt x="211" y="240"/>
                    <a:pt x="224" y="187"/>
                  </a:cubicBezTo>
                  <a:cubicBezTo>
                    <a:pt x="240" y="117"/>
                    <a:pt x="224" y="34"/>
                    <a:pt x="153" y="13"/>
                  </a:cubicBezTo>
                  <a:cubicBezTo>
                    <a:pt x="140" y="5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827225" y="23386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1" y="260"/>
                  </a:cubicBezTo>
                  <a:cubicBezTo>
                    <a:pt x="174" y="260"/>
                    <a:pt x="190" y="244"/>
                    <a:pt x="207" y="207"/>
                  </a:cubicBezTo>
                  <a:cubicBezTo>
                    <a:pt x="223" y="174"/>
                    <a:pt x="244" y="141"/>
                    <a:pt x="244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3947925" y="2268200"/>
              <a:ext cx="6525" cy="6625"/>
            </a:xfrm>
            <a:custGeom>
              <a:avLst/>
              <a:gdLst/>
              <a:ahLst/>
              <a:cxnLst/>
              <a:rect l="l" t="t" r="r" b="b"/>
              <a:pathLst>
                <a:path w="261" h="265" extrusionOk="0">
                  <a:moveTo>
                    <a:pt x="136" y="1"/>
                  </a:moveTo>
                  <a:cubicBezTo>
                    <a:pt x="120" y="1"/>
                    <a:pt x="87" y="17"/>
                    <a:pt x="70" y="34"/>
                  </a:cubicBezTo>
                  <a:cubicBezTo>
                    <a:pt x="17" y="87"/>
                    <a:pt x="0" y="153"/>
                    <a:pt x="54" y="223"/>
                  </a:cubicBezTo>
                  <a:cubicBezTo>
                    <a:pt x="70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8" y="265"/>
                    <a:pt x="183" y="251"/>
                    <a:pt x="206" y="240"/>
                  </a:cubicBezTo>
                  <a:cubicBezTo>
                    <a:pt x="239" y="190"/>
                    <a:pt x="260" y="104"/>
                    <a:pt x="223" y="50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57" y="17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3823400" y="23840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9" y="0"/>
                  </a:moveTo>
                  <a:cubicBezTo>
                    <a:pt x="102" y="0"/>
                    <a:pt x="81" y="12"/>
                    <a:pt x="67" y="23"/>
                  </a:cubicBezTo>
                  <a:cubicBezTo>
                    <a:pt x="17" y="77"/>
                    <a:pt x="1" y="159"/>
                    <a:pt x="50" y="213"/>
                  </a:cubicBezTo>
                  <a:cubicBezTo>
                    <a:pt x="67" y="230"/>
                    <a:pt x="87" y="246"/>
                    <a:pt x="120" y="262"/>
                  </a:cubicBezTo>
                  <a:cubicBezTo>
                    <a:pt x="153" y="262"/>
                    <a:pt x="170" y="246"/>
                    <a:pt x="207" y="230"/>
                  </a:cubicBezTo>
                  <a:cubicBezTo>
                    <a:pt x="240" y="180"/>
                    <a:pt x="256" y="110"/>
                    <a:pt x="223" y="40"/>
                  </a:cubicBezTo>
                  <a:cubicBezTo>
                    <a:pt x="207" y="23"/>
                    <a:pt x="190" y="23"/>
                    <a:pt x="170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3824225" y="2414575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57"/>
                    <a:pt x="34" y="227"/>
                    <a:pt x="87" y="243"/>
                  </a:cubicBezTo>
                  <a:cubicBezTo>
                    <a:pt x="101" y="252"/>
                    <a:pt x="115" y="256"/>
                    <a:pt x="130" y="256"/>
                  </a:cubicBezTo>
                  <a:cubicBezTo>
                    <a:pt x="170" y="256"/>
                    <a:pt x="211" y="225"/>
                    <a:pt x="223" y="173"/>
                  </a:cubicBezTo>
                  <a:cubicBezTo>
                    <a:pt x="261" y="107"/>
                    <a:pt x="223" y="37"/>
                    <a:pt x="174" y="4"/>
                  </a:cubicBez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3832375" y="24014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1" y="0"/>
                  </a:moveTo>
                  <a:cubicBezTo>
                    <a:pt x="78" y="0"/>
                    <a:pt x="44" y="33"/>
                    <a:pt x="17" y="81"/>
                  </a:cubicBezTo>
                  <a:cubicBezTo>
                    <a:pt x="1" y="151"/>
                    <a:pt x="38" y="221"/>
                    <a:pt x="87" y="254"/>
                  </a:cubicBezTo>
                  <a:cubicBezTo>
                    <a:pt x="97" y="257"/>
                    <a:pt x="106" y="258"/>
                    <a:pt x="116" y="258"/>
                  </a:cubicBezTo>
                  <a:cubicBezTo>
                    <a:pt x="162" y="258"/>
                    <a:pt x="210" y="228"/>
                    <a:pt x="223" y="184"/>
                  </a:cubicBezTo>
                  <a:cubicBezTo>
                    <a:pt x="260" y="118"/>
                    <a:pt x="223" y="31"/>
                    <a:pt x="174" y="15"/>
                  </a:cubicBezTo>
                  <a:cubicBezTo>
                    <a:pt x="155" y="5"/>
                    <a:pt x="137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827225" y="2288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6" y="255"/>
                    <a:pt x="106" y="257"/>
                    <a:pt x="116" y="257"/>
                  </a:cubicBezTo>
                  <a:cubicBezTo>
                    <a:pt x="162" y="257"/>
                    <a:pt x="209" y="227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3833300" y="24439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20" y="0"/>
                  </a:moveTo>
                  <a:cubicBezTo>
                    <a:pt x="107" y="0"/>
                    <a:pt x="93" y="4"/>
                    <a:pt x="83" y="13"/>
                  </a:cubicBezTo>
                  <a:cubicBezTo>
                    <a:pt x="67" y="13"/>
                    <a:pt x="34" y="29"/>
                    <a:pt x="17" y="66"/>
                  </a:cubicBezTo>
                  <a:cubicBezTo>
                    <a:pt x="1" y="83"/>
                    <a:pt x="1" y="116"/>
                    <a:pt x="1" y="153"/>
                  </a:cubicBezTo>
                  <a:cubicBezTo>
                    <a:pt x="1" y="186"/>
                    <a:pt x="17" y="219"/>
                    <a:pt x="34" y="235"/>
                  </a:cubicBezTo>
                  <a:cubicBezTo>
                    <a:pt x="57" y="250"/>
                    <a:pt x="83" y="262"/>
                    <a:pt x="102" y="262"/>
                  </a:cubicBezTo>
                  <a:cubicBezTo>
                    <a:pt x="109" y="262"/>
                    <a:pt x="115" y="260"/>
                    <a:pt x="120" y="256"/>
                  </a:cubicBezTo>
                  <a:cubicBezTo>
                    <a:pt x="186" y="256"/>
                    <a:pt x="223" y="186"/>
                    <a:pt x="223" y="116"/>
                  </a:cubicBezTo>
                  <a:cubicBezTo>
                    <a:pt x="207" y="83"/>
                    <a:pt x="186" y="50"/>
                    <a:pt x="170" y="29"/>
                  </a:cubicBezTo>
                  <a:cubicBezTo>
                    <a:pt x="170" y="13"/>
                    <a:pt x="153" y="13"/>
                    <a:pt x="153" y="13"/>
                  </a:cubicBezTo>
                  <a:cubicBezTo>
                    <a:pt x="145" y="4"/>
                    <a:pt x="133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3828975" y="23682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0" y="191"/>
                    <a:pt x="17" y="207"/>
                    <a:pt x="50" y="240"/>
                  </a:cubicBezTo>
                  <a:cubicBezTo>
                    <a:pt x="71" y="257"/>
                    <a:pt x="104" y="257"/>
                    <a:pt x="120" y="257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23" y="67"/>
                    <a:pt x="207" y="50"/>
                    <a:pt x="174" y="17"/>
                  </a:cubicBezTo>
                  <a:cubicBezTo>
                    <a:pt x="174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3842275" y="233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4" y="17"/>
                  </a:cubicBezTo>
                  <a:cubicBezTo>
                    <a:pt x="0" y="66"/>
                    <a:pt x="0" y="153"/>
                    <a:pt x="33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36" y="256"/>
                    <a:pt x="173" y="256"/>
                    <a:pt x="190" y="223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206" y="33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842275" y="22876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0"/>
                  </a:moveTo>
                  <a:cubicBezTo>
                    <a:pt x="87" y="0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3" y="259"/>
                    <a:pt x="212" y="226"/>
                    <a:pt x="239" y="168"/>
                  </a:cubicBezTo>
                  <a:cubicBezTo>
                    <a:pt x="260" y="98"/>
                    <a:pt x="223" y="32"/>
                    <a:pt x="173" y="15"/>
                  </a:cubicBezTo>
                  <a:cubicBezTo>
                    <a:pt x="159" y="5"/>
                    <a:pt x="143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3820425" y="24503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20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17" y="50"/>
                    <a:pt x="0" y="83"/>
                    <a:pt x="0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1"/>
                    <a:pt x="81" y="263"/>
                    <a:pt x="112" y="263"/>
                  </a:cubicBezTo>
                  <a:cubicBezTo>
                    <a:pt x="137" y="263"/>
                    <a:pt x="164" y="255"/>
                    <a:pt x="186" y="240"/>
                  </a:cubicBezTo>
                  <a:cubicBezTo>
                    <a:pt x="239" y="186"/>
                    <a:pt x="239" y="104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3844425" y="22707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1"/>
                  </a:moveTo>
                  <a:cubicBezTo>
                    <a:pt x="71" y="1"/>
                    <a:pt x="50" y="17"/>
                    <a:pt x="34" y="34"/>
                  </a:cubicBezTo>
                  <a:cubicBezTo>
                    <a:pt x="17" y="71"/>
                    <a:pt x="1" y="104"/>
                    <a:pt x="1" y="153"/>
                  </a:cubicBezTo>
                  <a:cubicBezTo>
                    <a:pt x="17" y="190"/>
                    <a:pt x="34" y="207"/>
                    <a:pt x="50" y="240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91" y="240"/>
                    <a:pt x="224" y="190"/>
                    <a:pt x="224" y="120"/>
                  </a:cubicBezTo>
                  <a:lnTo>
                    <a:pt x="224" y="104"/>
                  </a:lnTo>
                  <a:cubicBezTo>
                    <a:pt x="224" y="71"/>
                    <a:pt x="191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3839275" y="23837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71" y="0"/>
                  </a:moveTo>
                  <a:cubicBezTo>
                    <a:pt x="17" y="33"/>
                    <a:pt x="1" y="87"/>
                    <a:pt x="1" y="136"/>
                  </a:cubicBezTo>
                  <a:cubicBezTo>
                    <a:pt x="1" y="169"/>
                    <a:pt x="17" y="207"/>
                    <a:pt x="50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40"/>
                    <a:pt x="223" y="169"/>
                    <a:pt x="223" y="103"/>
                  </a:cubicBezTo>
                  <a:cubicBezTo>
                    <a:pt x="223" y="87"/>
                    <a:pt x="223" y="87"/>
                    <a:pt x="207" y="66"/>
                  </a:cubicBezTo>
                  <a:cubicBezTo>
                    <a:pt x="207" y="33"/>
                    <a:pt x="174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3822475" y="243055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7"/>
                    <a:pt x="1" y="87"/>
                    <a:pt x="21" y="153"/>
                  </a:cubicBezTo>
                  <a:cubicBezTo>
                    <a:pt x="21" y="190"/>
                    <a:pt x="38" y="223"/>
                    <a:pt x="71" y="239"/>
                  </a:cubicBezTo>
                  <a:cubicBezTo>
                    <a:pt x="87" y="256"/>
                    <a:pt x="124" y="256"/>
                    <a:pt x="141" y="256"/>
                  </a:cubicBezTo>
                  <a:cubicBezTo>
                    <a:pt x="207" y="239"/>
                    <a:pt x="244" y="190"/>
                    <a:pt x="244" y="103"/>
                  </a:cubicBezTo>
                  <a:cubicBezTo>
                    <a:pt x="227" y="70"/>
                    <a:pt x="207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7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3828975" y="2323150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5" y="215"/>
                    <a:pt x="58" y="263"/>
                    <a:pt x="113" y="263"/>
                  </a:cubicBezTo>
                  <a:cubicBezTo>
                    <a:pt x="120" y="263"/>
                    <a:pt x="128" y="262"/>
                    <a:pt x="137" y="260"/>
                  </a:cubicBezTo>
                  <a:cubicBezTo>
                    <a:pt x="153" y="260"/>
                    <a:pt x="190" y="243"/>
                    <a:pt x="207" y="206"/>
                  </a:cubicBezTo>
                  <a:cubicBezTo>
                    <a:pt x="223" y="173"/>
                    <a:pt x="223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lnTo>
                    <a:pt x="153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3898550" y="22454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70" y="17"/>
                    <a:pt x="50" y="33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17" y="190"/>
                    <a:pt x="17" y="223"/>
                    <a:pt x="50" y="240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74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3828550" y="24627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50" y="244"/>
                  </a:cubicBezTo>
                  <a:cubicBezTo>
                    <a:pt x="88" y="260"/>
                    <a:pt x="104" y="260"/>
                    <a:pt x="121" y="260"/>
                  </a:cubicBezTo>
                  <a:cubicBezTo>
                    <a:pt x="154" y="207"/>
                    <a:pt x="191" y="157"/>
                    <a:pt x="224" y="87"/>
                  </a:cubicBezTo>
                  <a:cubicBezTo>
                    <a:pt x="224" y="71"/>
                    <a:pt x="207" y="54"/>
                    <a:pt x="191" y="38"/>
                  </a:cubicBezTo>
                  <a:cubicBezTo>
                    <a:pt x="191" y="21"/>
                    <a:pt x="170" y="21"/>
                    <a:pt x="170" y="21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3837525" y="2426925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102" y="0"/>
                  </a:moveTo>
                  <a:cubicBezTo>
                    <a:pt x="85" y="0"/>
                    <a:pt x="66" y="14"/>
                    <a:pt x="54" y="26"/>
                  </a:cubicBezTo>
                  <a:cubicBezTo>
                    <a:pt x="1" y="75"/>
                    <a:pt x="1" y="162"/>
                    <a:pt x="38" y="215"/>
                  </a:cubicBezTo>
                  <a:cubicBezTo>
                    <a:pt x="57" y="244"/>
                    <a:pt x="89" y="262"/>
                    <a:pt x="122" y="262"/>
                  </a:cubicBezTo>
                  <a:cubicBezTo>
                    <a:pt x="145" y="262"/>
                    <a:pt x="170" y="252"/>
                    <a:pt x="190" y="232"/>
                  </a:cubicBezTo>
                  <a:cubicBezTo>
                    <a:pt x="244" y="178"/>
                    <a:pt x="244" y="112"/>
                    <a:pt x="207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0" y="9"/>
                  </a:lnTo>
                  <a:cubicBezTo>
                    <a:pt x="115" y="3"/>
                    <a:pt x="109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3948325" y="22523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54" y="1"/>
                    <a:pt x="1" y="67"/>
                    <a:pt x="17" y="137"/>
                  </a:cubicBezTo>
                  <a:cubicBezTo>
                    <a:pt x="17" y="170"/>
                    <a:pt x="38" y="207"/>
                    <a:pt x="54" y="223"/>
                  </a:cubicBezTo>
                  <a:cubicBezTo>
                    <a:pt x="87" y="256"/>
                    <a:pt x="120" y="256"/>
                    <a:pt x="141" y="256"/>
                  </a:cubicBezTo>
                  <a:cubicBezTo>
                    <a:pt x="207" y="240"/>
                    <a:pt x="244" y="170"/>
                    <a:pt x="244" y="104"/>
                  </a:cubicBezTo>
                  <a:cubicBezTo>
                    <a:pt x="223" y="67"/>
                    <a:pt x="207" y="34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3949675" y="2300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22"/>
                    <a:pt x="33" y="55"/>
                  </a:cubicBezTo>
                  <a:cubicBezTo>
                    <a:pt x="0" y="88"/>
                    <a:pt x="0" y="125"/>
                    <a:pt x="0" y="158"/>
                  </a:cubicBezTo>
                  <a:cubicBezTo>
                    <a:pt x="17" y="191"/>
                    <a:pt x="33" y="207"/>
                    <a:pt x="50" y="244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4"/>
                    <a:pt x="239" y="191"/>
                    <a:pt x="223" y="104"/>
                  </a:cubicBezTo>
                  <a:cubicBezTo>
                    <a:pt x="223" y="71"/>
                    <a:pt x="207" y="55"/>
                    <a:pt x="190" y="22"/>
                  </a:cubicBezTo>
                  <a:cubicBezTo>
                    <a:pt x="169" y="22"/>
                    <a:pt x="169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3820825" y="235365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37" y="0"/>
                  </a:moveTo>
                  <a:cubicBezTo>
                    <a:pt x="104" y="0"/>
                    <a:pt x="67" y="17"/>
                    <a:pt x="50" y="33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0" y="240"/>
                    <a:pt x="67" y="260"/>
                    <a:pt x="104" y="260"/>
                  </a:cubicBezTo>
                  <a:cubicBezTo>
                    <a:pt x="137" y="260"/>
                    <a:pt x="170" y="260"/>
                    <a:pt x="190" y="240"/>
                  </a:cubicBezTo>
                  <a:cubicBezTo>
                    <a:pt x="207" y="207"/>
                    <a:pt x="223" y="190"/>
                    <a:pt x="223" y="157"/>
                  </a:cubicBezTo>
                  <a:cubicBezTo>
                    <a:pt x="223" y="120"/>
                    <a:pt x="223" y="87"/>
                    <a:pt x="207" y="54"/>
                  </a:cubicBezTo>
                  <a:cubicBezTo>
                    <a:pt x="190" y="33"/>
                    <a:pt x="170" y="17"/>
                    <a:pt x="153" y="17"/>
                  </a:cubicBezTo>
                  <a:cubicBezTo>
                    <a:pt x="153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3864625" y="2391100"/>
              <a:ext cx="6025" cy="6550"/>
            </a:xfrm>
            <a:custGeom>
              <a:avLst/>
              <a:gdLst/>
              <a:ahLst/>
              <a:cxnLst/>
              <a:rect l="l" t="t" r="r" b="b"/>
              <a:pathLst>
                <a:path w="241" h="262" extrusionOk="0">
                  <a:moveTo>
                    <a:pt x="110" y="1"/>
                  </a:moveTo>
                  <a:cubicBezTo>
                    <a:pt x="70" y="1"/>
                    <a:pt x="29" y="34"/>
                    <a:pt x="17" y="82"/>
                  </a:cubicBezTo>
                  <a:cubicBezTo>
                    <a:pt x="1" y="102"/>
                    <a:pt x="1" y="119"/>
                    <a:pt x="1" y="152"/>
                  </a:cubicBezTo>
                  <a:cubicBezTo>
                    <a:pt x="17" y="185"/>
                    <a:pt x="34" y="238"/>
                    <a:pt x="67" y="255"/>
                  </a:cubicBezTo>
                  <a:cubicBezTo>
                    <a:pt x="81" y="259"/>
                    <a:pt x="94" y="261"/>
                    <a:pt x="106" y="261"/>
                  </a:cubicBezTo>
                  <a:cubicBezTo>
                    <a:pt x="139" y="261"/>
                    <a:pt x="163" y="246"/>
                    <a:pt x="191" y="222"/>
                  </a:cubicBezTo>
                  <a:cubicBezTo>
                    <a:pt x="207" y="222"/>
                    <a:pt x="207" y="205"/>
                    <a:pt x="224" y="185"/>
                  </a:cubicBezTo>
                  <a:cubicBezTo>
                    <a:pt x="240" y="119"/>
                    <a:pt x="207" y="32"/>
                    <a:pt x="154" y="16"/>
                  </a:cubicBezTo>
                  <a:cubicBezTo>
                    <a:pt x="140" y="5"/>
                    <a:pt x="125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3834950" y="230307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1" y="1"/>
                  </a:moveTo>
                  <a:cubicBezTo>
                    <a:pt x="78" y="1"/>
                    <a:pt x="44" y="34"/>
                    <a:pt x="17" y="82"/>
                  </a:cubicBezTo>
                  <a:cubicBezTo>
                    <a:pt x="1" y="152"/>
                    <a:pt x="38" y="238"/>
                    <a:pt x="87" y="255"/>
                  </a:cubicBezTo>
                  <a:cubicBezTo>
                    <a:pt x="101" y="264"/>
                    <a:pt x="116" y="268"/>
                    <a:pt x="131" y="268"/>
                  </a:cubicBezTo>
                  <a:cubicBezTo>
                    <a:pt x="172" y="268"/>
                    <a:pt x="211" y="236"/>
                    <a:pt x="223" y="185"/>
                  </a:cubicBezTo>
                  <a:cubicBezTo>
                    <a:pt x="260" y="119"/>
                    <a:pt x="223" y="49"/>
                    <a:pt x="174" y="16"/>
                  </a:cubicBezTo>
                  <a:cubicBezTo>
                    <a:pt x="155" y="6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3835875" y="2351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50" y="0"/>
                    <a:pt x="1" y="71"/>
                    <a:pt x="17" y="136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83" y="260"/>
                    <a:pt x="104" y="260"/>
                    <a:pt x="137" y="260"/>
                  </a:cubicBezTo>
                  <a:cubicBezTo>
                    <a:pt x="170" y="240"/>
                    <a:pt x="186" y="223"/>
                    <a:pt x="207" y="207"/>
                  </a:cubicBezTo>
                  <a:cubicBezTo>
                    <a:pt x="223" y="174"/>
                    <a:pt x="240" y="136"/>
                    <a:pt x="223" y="103"/>
                  </a:cubicBezTo>
                  <a:cubicBezTo>
                    <a:pt x="223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3831550" y="22736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9" y="0"/>
                  </a:moveTo>
                  <a:cubicBezTo>
                    <a:pt x="102" y="0"/>
                    <a:pt x="82" y="12"/>
                    <a:pt x="71" y="24"/>
                  </a:cubicBezTo>
                  <a:cubicBezTo>
                    <a:pt x="17" y="77"/>
                    <a:pt x="1" y="164"/>
                    <a:pt x="50" y="213"/>
                  </a:cubicBezTo>
                  <a:cubicBezTo>
                    <a:pt x="71" y="246"/>
                    <a:pt x="87" y="267"/>
                    <a:pt x="120" y="267"/>
                  </a:cubicBezTo>
                  <a:cubicBezTo>
                    <a:pt x="153" y="267"/>
                    <a:pt x="174" y="246"/>
                    <a:pt x="207" y="230"/>
                  </a:cubicBezTo>
                  <a:cubicBezTo>
                    <a:pt x="223" y="213"/>
                    <a:pt x="240" y="180"/>
                    <a:pt x="240" y="143"/>
                  </a:cubicBezTo>
                  <a:cubicBezTo>
                    <a:pt x="240" y="110"/>
                    <a:pt x="240" y="77"/>
                    <a:pt x="223" y="40"/>
                  </a:cubicBezTo>
                  <a:cubicBezTo>
                    <a:pt x="207" y="24"/>
                    <a:pt x="190" y="24"/>
                    <a:pt x="174" y="7"/>
                  </a:cubicBezTo>
                  <a:lnTo>
                    <a:pt x="137" y="7"/>
                  </a:lnTo>
                  <a:cubicBezTo>
                    <a:pt x="132" y="2"/>
                    <a:pt x="12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3824225" y="22584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13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00"/>
                    <a:pt x="1" y="133"/>
                    <a:pt x="1" y="153"/>
                  </a:cubicBezTo>
                  <a:cubicBezTo>
                    <a:pt x="17" y="203"/>
                    <a:pt x="34" y="236"/>
                    <a:pt x="71" y="257"/>
                  </a:cubicBezTo>
                  <a:cubicBezTo>
                    <a:pt x="85" y="261"/>
                    <a:pt x="98" y="263"/>
                    <a:pt x="110" y="263"/>
                  </a:cubicBezTo>
                  <a:cubicBezTo>
                    <a:pt x="141" y="263"/>
                    <a:pt x="167" y="251"/>
                    <a:pt x="190" y="236"/>
                  </a:cubicBezTo>
                  <a:cubicBezTo>
                    <a:pt x="207" y="219"/>
                    <a:pt x="207" y="203"/>
                    <a:pt x="223" y="186"/>
                  </a:cubicBezTo>
                  <a:cubicBezTo>
                    <a:pt x="240" y="116"/>
                    <a:pt x="207" y="30"/>
                    <a:pt x="157" y="13"/>
                  </a:cubicBezTo>
                  <a:cubicBezTo>
                    <a:pt x="143" y="5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3822475" y="230860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38" y="17"/>
                    <a:pt x="1" y="83"/>
                    <a:pt x="1" y="153"/>
                  </a:cubicBezTo>
                  <a:cubicBezTo>
                    <a:pt x="21" y="186"/>
                    <a:pt x="38" y="223"/>
                    <a:pt x="54" y="240"/>
                  </a:cubicBezTo>
                  <a:cubicBezTo>
                    <a:pt x="66" y="252"/>
                    <a:pt x="86" y="263"/>
                    <a:pt x="110" y="263"/>
                  </a:cubicBezTo>
                  <a:cubicBezTo>
                    <a:pt x="120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7" y="120"/>
                  </a:cubicBezTo>
                  <a:cubicBezTo>
                    <a:pt x="227" y="83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4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3827225" y="2244700"/>
              <a:ext cx="6100" cy="6325"/>
            </a:xfrm>
            <a:custGeom>
              <a:avLst/>
              <a:gdLst/>
              <a:ahLst/>
              <a:cxnLst/>
              <a:rect l="l" t="t" r="r" b="b"/>
              <a:pathLst>
                <a:path w="244" h="253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0" y="149"/>
                    <a:pt x="37" y="219"/>
                    <a:pt x="87" y="252"/>
                  </a:cubicBezTo>
                  <a:lnTo>
                    <a:pt x="141" y="252"/>
                  </a:lnTo>
                  <a:cubicBezTo>
                    <a:pt x="174" y="252"/>
                    <a:pt x="207" y="219"/>
                    <a:pt x="223" y="186"/>
                  </a:cubicBezTo>
                  <a:cubicBezTo>
                    <a:pt x="244" y="133"/>
                    <a:pt x="244" y="83"/>
                    <a:pt x="207" y="46"/>
                  </a:cubicBezTo>
                  <a:cubicBezTo>
                    <a:pt x="190" y="29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3973275" y="2355250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7" y="1"/>
                  </a:moveTo>
                  <a:cubicBezTo>
                    <a:pt x="79" y="1"/>
                    <a:pt x="42" y="22"/>
                    <a:pt x="17" y="73"/>
                  </a:cubicBezTo>
                  <a:cubicBezTo>
                    <a:pt x="1" y="143"/>
                    <a:pt x="33" y="229"/>
                    <a:pt x="87" y="246"/>
                  </a:cubicBezTo>
                  <a:cubicBezTo>
                    <a:pt x="100" y="254"/>
                    <a:pt x="115" y="259"/>
                    <a:pt x="129" y="259"/>
                  </a:cubicBezTo>
                  <a:cubicBezTo>
                    <a:pt x="170" y="259"/>
                    <a:pt x="211" y="227"/>
                    <a:pt x="223" y="176"/>
                  </a:cubicBezTo>
                  <a:cubicBezTo>
                    <a:pt x="256" y="110"/>
                    <a:pt x="223" y="40"/>
                    <a:pt x="174" y="7"/>
                  </a:cubicBezTo>
                  <a:cubicBezTo>
                    <a:pt x="157" y="3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3908025" y="23365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6" y="1"/>
                  </a:moveTo>
                  <a:cubicBezTo>
                    <a:pt x="86" y="1"/>
                    <a:pt x="46" y="34"/>
                    <a:pt x="34" y="82"/>
                  </a:cubicBezTo>
                  <a:cubicBezTo>
                    <a:pt x="1" y="152"/>
                    <a:pt x="34" y="222"/>
                    <a:pt x="83" y="255"/>
                  </a:cubicBezTo>
                  <a:cubicBezTo>
                    <a:pt x="95" y="258"/>
                    <a:pt x="107" y="259"/>
                    <a:pt x="118" y="259"/>
                  </a:cubicBezTo>
                  <a:cubicBezTo>
                    <a:pt x="171" y="259"/>
                    <a:pt x="212" y="226"/>
                    <a:pt x="240" y="168"/>
                  </a:cubicBezTo>
                  <a:cubicBezTo>
                    <a:pt x="256" y="119"/>
                    <a:pt x="223" y="32"/>
                    <a:pt x="170" y="16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3908850" y="238415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76" y="252"/>
                    <a:pt x="100" y="265"/>
                    <a:pt x="118" y="265"/>
                  </a:cubicBezTo>
                  <a:cubicBezTo>
                    <a:pt x="125" y="265"/>
                    <a:pt x="132" y="263"/>
                    <a:pt x="137" y="256"/>
                  </a:cubicBezTo>
                  <a:cubicBezTo>
                    <a:pt x="174" y="256"/>
                    <a:pt x="190" y="240"/>
                    <a:pt x="207" y="207"/>
                  </a:cubicBezTo>
                  <a:cubicBezTo>
                    <a:pt x="223" y="191"/>
                    <a:pt x="240" y="153"/>
                    <a:pt x="240" y="120"/>
                  </a:cubicBezTo>
                  <a:cubicBezTo>
                    <a:pt x="223" y="8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917000" y="2275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4" y="17"/>
                    <a:pt x="0" y="67"/>
                    <a:pt x="17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87" y="256"/>
                    <a:pt x="103" y="256"/>
                    <a:pt x="136" y="256"/>
                  </a:cubicBezTo>
                  <a:cubicBezTo>
                    <a:pt x="207" y="240"/>
                    <a:pt x="240" y="170"/>
                    <a:pt x="223" y="104"/>
                  </a:cubicBezTo>
                  <a:cubicBezTo>
                    <a:pt x="223" y="50"/>
                    <a:pt x="190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911850" y="22905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70" y="0"/>
                    <a:pt x="33" y="17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3901950" y="23566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0"/>
                    <a:pt x="0" y="70"/>
                    <a:pt x="17" y="140"/>
                  </a:cubicBezTo>
                  <a:cubicBezTo>
                    <a:pt x="17" y="206"/>
                    <a:pt x="71" y="260"/>
                    <a:pt x="141" y="260"/>
                  </a:cubicBezTo>
                  <a:cubicBezTo>
                    <a:pt x="174" y="243"/>
                    <a:pt x="190" y="223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37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3904525" y="23068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1"/>
                  </a:moveTo>
                  <a:cubicBezTo>
                    <a:pt x="120" y="1"/>
                    <a:pt x="87" y="17"/>
                    <a:pt x="71" y="34"/>
                  </a:cubicBezTo>
                  <a:cubicBezTo>
                    <a:pt x="17" y="87"/>
                    <a:pt x="1" y="153"/>
                    <a:pt x="54" y="223"/>
                  </a:cubicBezTo>
                  <a:cubicBezTo>
                    <a:pt x="71" y="240"/>
                    <a:pt x="87" y="256"/>
                    <a:pt x="120" y="256"/>
                  </a:cubicBezTo>
                  <a:cubicBezTo>
                    <a:pt x="131" y="262"/>
                    <a:pt x="140" y="265"/>
                    <a:pt x="149" y="265"/>
                  </a:cubicBezTo>
                  <a:cubicBezTo>
                    <a:pt x="169" y="265"/>
                    <a:pt x="184" y="251"/>
                    <a:pt x="207" y="240"/>
                  </a:cubicBezTo>
                  <a:cubicBezTo>
                    <a:pt x="223" y="223"/>
                    <a:pt x="244" y="190"/>
                    <a:pt x="244" y="153"/>
                  </a:cubicBezTo>
                  <a:cubicBezTo>
                    <a:pt x="244" y="120"/>
                    <a:pt x="244" y="87"/>
                    <a:pt x="223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74" y="17"/>
                    <a:pt x="15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3900700" y="237192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6" y="0"/>
                  </a:moveTo>
                  <a:cubicBezTo>
                    <a:pt x="108" y="0"/>
                    <a:pt x="99" y="2"/>
                    <a:pt x="88" y="7"/>
                  </a:cubicBezTo>
                  <a:cubicBezTo>
                    <a:pt x="34" y="7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1" y="267"/>
                  </a:cubicBezTo>
                  <a:cubicBezTo>
                    <a:pt x="154" y="251"/>
                    <a:pt x="191" y="230"/>
                    <a:pt x="207" y="214"/>
                  </a:cubicBezTo>
                  <a:cubicBezTo>
                    <a:pt x="224" y="181"/>
                    <a:pt x="224" y="148"/>
                    <a:pt x="224" y="111"/>
                  </a:cubicBezTo>
                  <a:cubicBezTo>
                    <a:pt x="224" y="78"/>
                    <a:pt x="207" y="45"/>
                    <a:pt x="170" y="24"/>
                  </a:cubicBezTo>
                  <a:lnTo>
                    <a:pt x="154" y="7"/>
                  </a:lnTo>
                  <a:cubicBezTo>
                    <a:pt x="143" y="7"/>
                    <a:pt x="13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3900300" y="2321800"/>
              <a:ext cx="6425" cy="6625"/>
            </a:xfrm>
            <a:custGeom>
              <a:avLst/>
              <a:gdLst/>
              <a:ahLst/>
              <a:cxnLst/>
              <a:rect l="l" t="t" r="r" b="b"/>
              <a:pathLst>
                <a:path w="257" h="265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60"/>
                  </a:cubicBezTo>
                  <a:cubicBezTo>
                    <a:pt x="92" y="263"/>
                    <a:pt x="102" y="264"/>
                    <a:pt x="111" y="264"/>
                  </a:cubicBezTo>
                  <a:cubicBezTo>
                    <a:pt x="159" y="264"/>
                    <a:pt x="209" y="232"/>
                    <a:pt x="223" y="174"/>
                  </a:cubicBezTo>
                  <a:cubicBezTo>
                    <a:pt x="256" y="108"/>
                    <a:pt x="223" y="38"/>
                    <a:pt x="170" y="5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3917400" y="2304100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2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87" y="8"/>
                    <a:pt x="54" y="24"/>
                    <a:pt x="38" y="41"/>
                  </a:cubicBezTo>
                  <a:cubicBezTo>
                    <a:pt x="17" y="57"/>
                    <a:pt x="1" y="111"/>
                    <a:pt x="17" y="144"/>
                  </a:cubicBezTo>
                  <a:cubicBezTo>
                    <a:pt x="17" y="181"/>
                    <a:pt x="38" y="214"/>
                    <a:pt x="54" y="230"/>
                  </a:cubicBezTo>
                  <a:cubicBezTo>
                    <a:pt x="87" y="247"/>
                    <a:pt x="104" y="263"/>
                    <a:pt x="141" y="263"/>
                  </a:cubicBezTo>
                  <a:cubicBezTo>
                    <a:pt x="191" y="247"/>
                    <a:pt x="244" y="197"/>
                    <a:pt x="224" y="127"/>
                  </a:cubicBezTo>
                  <a:lnTo>
                    <a:pt x="224" y="111"/>
                  </a:lnTo>
                  <a:cubicBezTo>
                    <a:pt x="224" y="57"/>
                    <a:pt x="191" y="24"/>
                    <a:pt x="158" y="8"/>
                  </a:cubicBezTo>
                  <a:cubicBezTo>
                    <a:pt x="147" y="8"/>
                    <a:pt x="134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3920400" y="22600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104" y="1"/>
                    <a:pt x="71" y="1"/>
                    <a:pt x="54" y="17"/>
                  </a:cubicBezTo>
                  <a:cubicBezTo>
                    <a:pt x="21" y="50"/>
                    <a:pt x="0" y="87"/>
                    <a:pt x="0" y="120"/>
                  </a:cubicBezTo>
                  <a:cubicBezTo>
                    <a:pt x="0" y="153"/>
                    <a:pt x="21" y="191"/>
                    <a:pt x="38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41" y="257"/>
                    <a:pt x="157" y="257"/>
                    <a:pt x="190" y="224"/>
                  </a:cubicBezTo>
                  <a:cubicBezTo>
                    <a:pt x="227" y="191"/>
                    <a:pt x="244" y="104"/>
                    <a:pt x="207" y="50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3922975" y="23348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4" y="0"/>
                  </a:moveTo>
                  <a:cubicBezTo>
                    <a:pt x="54" y="16"/>
                    <a:pt x="1" y="66"/>
                    <a:pt x="21" y="153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87" y="256"/>
                    <a:pt x="104" y="256"/>
                    <a:pt x="141" y="256"/>
                  </a:cubicBezTo>
                  <a:cubicBezTo>
                    <a:pt x="207" y="239"/>
                    <a:pt x="244" y="169"/>
                    <a:pt x="227" y="103"/>
                  </a:cubicBezTo>
                  <a:cubicBezTo>
                    <a:pt x="227" y="66"/>
                    <a:pt x="207" y="33"/>
                    <a:pt x="190" y="16"/>
                  </a:cubicBezTo>
                  <a:cubicBezTo>
                    <a:pt x="174" y="16"/>
                    <a:pt x="174" y="16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15750" y="23514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04" y="1"/>
                  </a:moveTo>
                  <a:cubicBezTo>
                    <a:pt x="50" y="17"/>
                    <a:pt x="1" y="71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4" y="104"/>
                  </a:cubicBezTo>
                  <a:cubicBezTo>
                    <a:pt x="224" y="71"/>
                    <a:pt x="207" y="38"/>
                    <a:pt x="186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3915250" y="2367350"/>
              <a:ext cx="6525" cy="6950"/>
            </a:xfrm>
            <a:custGeom>
              <a:avLst/>
              <a:gdLst/>
              <a:ahLst/>
              <a:cxnLst/>
              <a:rect l="l" t="t" r="r" b="b"/>
              <a:pathLst>
                <a:path w="261" h="278" extrusionOk="0">
                  <a:moveTo>
                    <a:pt x="140" y="1"/>
                  </a:moveTo>
                  <a:cubicBezTo>
                    <a:pt x="103" y="1"/>
                    <a:pt x="87" y="21"/>
                    <a:pt x="54" y="38"/>
                  </a:cubicBezTo>
                  <a:cubicBezTo>
                    <a:pt x="21" y="87"/>
                    <a:pt x="0" y="158"/>
                    <a:pt x="37" y="228"/>
                  </a:cubicBezTo>
                  <a:cubicBezTo>
                    <a:pt x="54" y="244"/>
                    <a:pt x="87" y="261"/>
                    <a:pt x="124" y="277"/>
                  </a:cubicBezTo>
                  <a:cubicBezTo>
                    <a:pt x="140" y="277"/>
                    <a:pt x="173" y="261"/>
                    <a:pt x="190" y="244"/>
                  </a:cubicBezTo>
                  <a:cubicBezTo>
                    <a:pt x="244" y="190"/>
                    <a:pt x="260" y="104"/>
                    <a:pt x="206" y="54"/>
                  </a:cubicBezTo>
                  <a:cubicBezTo>
                    <a:pt x="206" y="38"/>
                    <a:pt x="190" y="21"/>
                    <a:pt x="173" y="21"/>
                  </a:cubicBezTo>
                  <a:cubicBezTo>
                    <a:pt x="157" y="21"/>
                    <a:pt x="157" y="2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3915750" y="2320875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28" y="1"/>
                  </a:moveTo>
                  <a:cubicBezTo>
                    <a:pt x="83" y="1"/>
                    <a:pt x="31" y="36"/>
                    <a:pt x="17" y="91"/>
                  </a:cubicBezTo>
                  <a:cubicBezTo>
                    <a:pt x="1" y="145"/>
                    <a:pt x="17" y="231"/>
                    <a:pt x="67" y="248"/>
                  </a:cubicBezTo>
                  <a:cubicBezTo>
                    <a:pt x="86" y="257"/>
                    <a:pt x="104" y="261"/>
                    <a:pt x="122" y="261"/>
                  </a:cubicBezTo>
                  <a:cubicBezTo>
                    <a:pt x="170" y="261"/>
                    <a:pt x="211" y="229"/>
                    <a:pt x="224" y="178"/>
                  </a:cubicBezTo>
                  <a:cubicBezTo>
                    <a:pt x="240" y="108"/>
                    <a:pt x="207" y="42"/>
                    <a:pt x="153" y="5"/>
                  </a:cubicBezTo>
                  <a:cubicBezTo>
                    <a:pt x="146" y="2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3900300" y="227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0" y="157"/>
                    <a:pt x="33" y="227"/>
                    <a:pt x="83" y="244"/>
                  </a:cubicBezTo>
                  <a:cubicBezTo>
                    <a:pt x="104" y="260"/>
                    <a:pt x="120" y="260"/>
                    <a:pt x="137" y="260"/>
                  </a:cubicBezTo>
                  <a:cubicBezTo>
                    <a:pt x="170" y="260"/>
                    <a:pt x="223" y="227"/>
                    <a:pt x="223" y="173"/>
                  </a:cubicBezTo>
                  <a:cubicBezTo>
                    <a:pt x="240" y="124"/>
                    <a:pt x="240" y="70"/>
                    <a:pt x="207" y="37"/>
                  </a:cubicBezTo>
                  <a:cubicBezTo>
                    <a:pt x="207" y="21"/>
                    <a:pt x="186" y="21"/>
                    <a:pt x="170" y="4"/>
                  </a:cubicBezTo>
                  <a:cubicBezTo>
                    <a:pt x="158" y="2"/>
                    <a:pt x="14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3886075" y="2251925"/>
              <a:ext cx="5600" cy="6475"/>
            </a:xfrm>
            <a:custGeom>
              <a:avLst/>
              <a:gdLst/>
              <a:ahLst/>
              <a:cxnLst/>
              <a:rect l="l" t="t" r="r" b="b"/>
              <a:pathLst>
                <a:path w="224" h="259" extrusionOk="0">
                  <a:moveTo>
                    <a:pt x="120" y="0"/>
                  </a:moveTo>
                  <a:cubicBezTo>
                    <a:pt x="87" y="0"/>
                    <a:pt x="54" y="0"/>
                    <a:pt x="34" y="33"/>
                  </a:cubicBezTo>
                  <a:cubicBezTo>
                    <a:pt x="17" y="50"/>
                    <a:pt x="1" y="83"/>
                    <a:pt x="1" y="120"/>
                  </a:cubicBezTo>
                  <a:cubicBezTo>
                    <a:pt x="1" y="153"/>
                    <a:pt x="1" y="186"/>
                    <a:pt x="17" y="206"/>
                  </a:cubicBezTo>
                  <a:cubicBezTo>
                    <a:pt x="37" y="242"/>
                    <a:pt x="65" y="258"/>
                    <a:pt x="95" y="258"/>
                  </a:cubicBezTo>
                  <a:cubicBezTo>
                    <a:pt x="121" y="258"/>
                    <a:pt x="149" y="246"/>
                    <a:pt x="174" y="223"/>
                  </a:cubicBezTo>
                  <a:cubicBezTo>
                    <a:pt x="223" y="186"/>
                    <a:pt x="223" y="103"/>
                    <a:pt x="190" y="50"/>
                  </a:cubicBezTo>
                  <a:cubicBezTo>
                    <a:pt x="174" y="33"/>
                    <a:pt x="174" y="17"/>
                    <a:pt x="137" y="17"/>
                  </a:cubicBezTo>
                  <a:cubicBezTo>
                    <a:pt x="137" y="0"/>
                    <a:pt x="120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3883075" y="22961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4" y="1"/>
                  </a:moveTo>
                  <a:cubicBezTo>
                    <a:pt x="71" y="17"/>
                    <a:pt x="50" y="34"/>
                    <a:pt x="34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4" y="224"/>
                    <a:pt x="50" y="240"/>
                  </a:cubicBezTo>
                  <a:cubicBezTo>
                    <a:pt x="65" y="252"/>
                    <a:pt x="86" y="263"/>
                    <a:pt x="108" y="263"/>
                  </a:cubicBezTo>
                  <a:cubicBezTo>
                    <a:pt x="118" y="263"/>
                    <a:pt x="127" y="261"/>
                    <a:pt x="137" y="257"/>
                  </a:cubicBezTo>
                  <a:cubicBezTo>
                    <a:pt x="191" y="257"/>
                    <a:pt x="240" y="191"/>
                    <a:pt x="224" y="120"/>
                  </a:cubicBezTo>
                  <a:cubicBezTo>
                    <a:pt x="224" y="87"/>
                    <a:pt x="207" y="50"/>
                    <a:pt x="191" y="34"/>
                  </a:cubicBezTo>
                  <a:cubicBezTo>
                    <a:pt x="174" y="17"/>
                    <a:pt x="174" y="17"/>
                    <a:pt x="154" y="17"/>
                  </a:cubicBezTo>
                  <a:cubicBezTo>
                    <a:pt x="137" y="1"/>
                    <a:pt x="121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3887425" y="227932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103" y="1"/>
                    <a:pt x="66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66" y="261"/>
                    <a:pt x="103" y="261"/>
                  </a:cubicBezTo>
                  <a:cubicBezTo>
                    <a:pt x="136" y="261"/>
                    <a:pt x="153" y="261"/>
                    <a:pt x="186" y="244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23" y="104"/>
                    <a:pt x="223" y="71"/>
                    <a:pt x="206" y="54"/>
                  </a:cubicBezTo>
                  <a:cubicBezTo>
                    <a:pt x="186" y="38"/>
                    <a:pt x="169" y="17"/>
                    <a:pt x="153" y="17"/>
                  </a:cubicBezTo>
                  <a:cubicBezTo>
                    <a:pt x="153" y="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3873200" y="23597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8" y="1"/>
                  </a:moveTo>
                  <a:cubicBezTo>
                    <a:pt x="87" y="1"/>
                    <a:pt x="48" y="33"/>
                    <a:pt x="33" y="81"/>
                  </a:cubicBezTo>
                  <a:cubicBezTo>
                    <a:pt x="0" y="151"/>
                    <a:pt x="33" y="221"/>
                    <a:pt x="87" y="254"/>
                  </a:cubicBezTo>
                  <a:lnTo>
                    <a:pt x="136" y="254"/>
                  </a:lnTo>
                  <a:cubicBezTo>
                    <a:pt x="190" y="254"/>
                    <a:pt x="223" y="221"/>
                    <a:pt x="239" y="184"/>
                  </a:cubicBezTo>
                  <a:cubicBezTo>
                    <a:pt x="239" y="135"/>
                    <a:pt x="239" y="81"/>
                    <a:pt x="206" y="48"/>
                  </a:cubicBezTo>
                  <a:cubicBezTo>
                    <a:pt x="206" y="32"/>
                    <a:pt x="190" y="15"/>
                    <a:pt x="173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3888250" y="23267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3" y="0"/>
                  </a:moveTo>
                  <a:cubicBezTo>
                    <a:pt x="86" y="0"/>
                    <a:pt x="68" y="5"/>
                    <a:pt x="50" y="13"/>
                  </a:cubicBezTo>
                  <a:cubicBezTo>
                    <a:pt x="33" y="29"/>
                    <a:pt x="17" y="62"/>
                    <a:pt x="0" y="79"/>
                  </a:cubicBezTo>
                  <a:lnTo>
                    <a:pt x="0" y="165"/>
                  </a:lnTo>
                  <a:cubicBezTo>
                    <a:pt x="17" y="202"/>
                    <a:pt x="33" y="235"/>
                    <a:pt x="70" y="252"/>
                  </a:cubicBezTo>
                  <a:cubicBezTo>
                    <a:pt x="83" y="261"/>
                    <a:pt x="98" y="265"/>
                    <a:pt x="113" y="265"/>
                  </a:cubicBezTo>
                  <a:cubicBezTo>
                    <a:pt x="153" y="265"/>
                    <a:pt x="194" y="233"/>
                    <a:pt x="206" y="182"/>
                  </a:cubicBezTo>
                  <a:cubicBezTo>
                    <a:pt x="239" y="116"/>
                    <a:pt x="206" y="29"/>
                    <a:pt x="153" y="13"/>
                  </a:cubicBezTo>
                  <a:cubicBezTo>
                    <a:pt x="136" y="5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3880925" y="2343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8" y="1"/>
                  </a:moveTo>
                  <a:cubicBezTo>
                    <a:pt x="105" y="1"/>
                    <a:pt x="103" y="3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98"/>
                    <a:pt x="33" y="214"/>
                    <a:pt x="54" y="247"/>
                  </a:cubicBezTo>
                  <a:cubicBezTo>
                    <a:pt x="87" y="247"/>
                    <a:pt x="103" y="268"/>
                    <a:pt x="136" y="268"/>
                  </a:cubicBezTo>
                  <a:cubicBezTo>
                    <a:pt x="157" y="247"/>
                    <a:pt x="190" y="231"/>
                    <a:pt x="207" y="214"/>
                  </a:cubicBezTo>
                  <a:cubicBezTo>
                    <a:pt x="223" y="181"/>
                    <a:pt x="223" y="144"/>
                    <a:pt x="223" y="111"/>
                  </a:cubicBezTo>
                  <a:cubicBezTo>
                    <a:pt x="223" y="78"/>
                    <a:pt x="207" y="41"/>
                    <a:pt x="174" y="25"/>
                  </a:cubicBezTo>
                  <a:lnTo>
                    <a:pt x="157" y="8"/>
                  </a:lnTo>
                  <a:lnTo>
                    <a:pt x="136" y="8"/>
                  </a:lnTo>
                  <a:cubicBezTo>
                    <a:pt x="125" y="8"/>
                    <a:pt x="11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3879175" y="2389725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87" y="1"/>
                  </a:moveTo>
                  <a:cubicBezTo>
                    <a:pt x="70" y="1"/>
                    <a:pt x="37" y="33"/>
                    <a:pt x="21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21" y="223"/>
                    <a:pt x="37" y="240"/>
                  </a:cubicBezTo>
                  <a:cubicBezTo>
                    <a:pt x="70" y="260"/>
                    <a:pt x="103" y="260"/>
                    <a:pt x="124" y="260"/>
                  </a:cubicBezTo>
                  <a:cubicBezTo>
                    <a:pt x="190" y="260"/>
                    <a:pt x="227" y="190"/>
                    <a:pt x="227" y="120"/>
                  </a:cubicBezTo>
                  <a:cubicBezTo>
                    <a:pt x="206" y="71"/>
                    <a:pt x="190" y="54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3897200" y="2291900"/>
              <a:ext cx="6125" cy="6575"/>
            </a:xfrm>
            <a:custGeom>
              <a:avLst/>
              <a:gdLst/>
              <a:ahLst/>
              <a:cxnLst/>
              <a:rect l="l" t="t" r="r" b="b"/>
              <a:pathLst>
                <a:path w="245" h="263" extrusionOk="0">
                  <a:moveTo>
                    <a:pt x="113" y="0"/>
                  </a:moveTo>
                  <a:cubicBezTo>
                    <a:pt x="72" y="0"/>
                    <a:pt x="34" y="32"/>
                    <a:pt x="21" y="83"/>
                  </a:cubicBezTo>
                  <a:cubicBezTo>
                    <a:pt x="1" y="100"/>
                    <a:pt x="1" y="116"/>
                    <a:pt x="1" y="133"/>
                  </a:cubicBezTo>
                  <a:cubicBezTo>
                    <a:pt x="21" y="186"/>
                    <a:pt x="38" y="236"/>
                    <a:pt x="87" y="256"/>
                  </a:cubicBezTo>
                  <a:cubicBezTo>
                    <a:pt x="97" y="261"/>
                    <a:pt x="107" y="263"/>
                    <a:pt x="116" y="263"/>
                  </a:cubicBezTo>
                  <a:cubicBezTo>
                    <a:pt x="142" y="263"/>
                    <a:pt x="166" y="247"/>
                    <a:pt x="190" y="219"/>
                  </a:cubicBezTo>
                  <a:cubicBezTo>
                    <a:pt x="207" y="219"/>
                    <a:pt x="207" y="203"/>
                    <a:pt x="228" y="170"/>
                  </a:cubicBezTo>
                  <a:cubicBezTo>
                    <a:pt x="244" y="100"/>
                    <a:pt x="207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893800" y="2387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71" y="0"/>
                    <a:pt x="54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4" y="240"/>
                    <a:pt x="87" y="260"/>
                    <a:pt x="104" y="260"/>
                  </a:cubicBezTo>
                  <a:cubicBezTo>
                    <a:pt x="137" y="260"/>
                    <a:pt x="174" y="260"/>
                    <a:pt x="190" y="223"/>
                  </a:cubicBezTo>
                  <a:cubicBezTo>
                    <a:pt x="207" y="207"/>
                    <a:pt x="223" y="174"/>
                    <a:pt x="223" y="136"/>
                  </a:cubicBezTo>
                  <a:cubicBezTo>
                    <a:pt x="240" y="104"/>
                    <a:pt x="223" y="71"/>
                    <a:pt x="207" y="54"/>
                  </a:cubicBezTo>
                  <a:cubicBezTo>
                    <a:pt x="190" y="33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3895550" y="23421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40"/>
                    <a:pt x="240" y="170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926475" y="2287775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11" y="1"/>
                  </a:moveTo>
                  <a:cubicBezTo>
                    <a:pt x="92" y="1"/>
                    <a:pt x="76" y="14"/>
                    <a:pt x="50" y="26"/>
                  </a:cubicBezTo>
                  <a:cubicBezTo>
                    <a:pt x="1" y="75"/>
                    <a:pt x="1" y="162"/>
                    <a:pt x="34" y="215"/>
                  </a:cubicBezTo>
                  <a:cubicBezTo>
                    <a:pt x="50" y="248"/>
                    <a:pt x="87" y="265"/>
                    <a:pt x="120" y="265"/>
                  </a:cubicBezTo>
                  <a:cubicBezTo>
                    <a:pt x="137" y="265"/>
                    <a:pt x="170" y="248"/>
                    <a:pt x="190" y="232"/>
                  </a:cubicBezTo>
                  <a:cubicBezTo>
                    <a:pt x="223" y="215"/>
                    <a:pt x="223" y="178"/>
                    <a:pt x="240" y="145"/>
                  </a:cubicBezTo>
                  <a:cubicBezTo>
                    <a:pt x="240" y="112"/>
                    <a:pt x="223" y="75"/>
                    <a:pt x="207" y="42"/>
                  </a:cubicBezTo>
                  <a:cubicBezTo>
                    <a:pt x="207" y="26"/>
                    <a:pt x="190" y="26"/>
                    <a:pt x="170" y="9"/>
                  </a:cubicBezTo>
                  <a:lnTo>
                    <a:pt x="137" y="9"/>
                  </a:lnTo>
                  <a:cubicBezTo>
                    <a:pt x="127" y="3"/>
                    <a:pt x="119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3890000" y="23093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1"/>
                    <a:pt x="33" y="227"/>
                    <a:pt x="83" y="244"/>
                  </a:cubicBezTo>
                  <a:cubicBezTo>
                    <a:pt x="103" y="260"/>
                    <a:pt x="120" y="260"/>
                    <a:pt x="136" y="260"/>
                  </a:cubicBezTo>
                  <a:cubicBezTo>
                    <a:pt x="169" y="244"/>
                    <a:pt x="223" y="227"/>
                    <a:pt x="223" y="178"/>
                  </a:cubicBezTo>
                  <a:cubicBezTo>
                    <a:pt x="239" y="124"/>
                    <a:pt x="239" y="75"/>
                    <a:pt x="206" y="38"/>
                  </a:cubicBezTo>
                  <a:cubicBezTo>
                    <a:pt x="206" y="21"/>
                    <a:pt x="186" y="21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3884325" y="23742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4" y="0"/>
                  </a:moveTo>
                  <a:cubicBezTo>
                    <a:pt x="38" y="17"/>
                    <a:pt x="0" y="87"/>
                    <a:pt x="0" y="157"/>
                  </a:cubicBezTo>
                  <a:cubicBezTo>
                    <a:pt x="21" y="190"/>
                    <a:pt x="38" y="206"/>
                    <a:pt x="54" y="239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39"/>
                    <a:pt x="244" y="173"/>
                    <a:pt x="227" y="103"/>
                  </a:cubicBezTo>
                  <a:cubicBezTo>
                    <a:pt x="227" y="70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3887825" y="23592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0" y="0"/>
                  </a:moveTo>
                  <a:cubicBezTo>
                    <a:pt x="87" y="0"/>
                    <a:pt x="67" y="0"/>
                    <a:pt x="34" y="37"/>
                  </a:cubicBezTo>
                  <a:cubicBezTo>
                    <a:pt x="17" y="54"/>
                    <a:pt x="1" y="87"/>
                    <a:pt x="1" y="120"/>
                  </a:cubicBezTo>
                  <a:cubicBezTo>
                    <a:pt x="1" y="157"/>
                    <a:pt x="1" y="190"/>
                    <a:pt x="17" y="206"/>
                  </a:cubicBezTo>
                  <a:cubicBezTo>
                    <a:pt x="34" y="243"/>
                    <a:pt x="67" y="260"/>
                    <a:pt x="104" y="260"/>
                  </a:cubicBezTo>
                  <a:cubicBezTo>
                    <a:pt x="120" y="260"/>
                    <a:pt x="153" y="260"/>
                    <a:pt x="170" y="223"/>
                  </a:cubicBezTo>
                  <a:cubicBezTo>
                    <a:pt x="223" y="190"/>
                    <a:pt x="240" y="103"/>
                    <a:pt x="190" y="54"/>
                  </a:cubicBezTo>
                  <a:cubicBezTo>
                    <a:pt x="190" y="37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3943175" y="23609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70"/>
                    <a:pt x="1" y="153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44" y="190"/>
                    <a:pt x="244" y="103"/>
                    <a:pt x="207" y="50"/>
                  </a:cubicBezTo>
                  <a:cubicBezTo>
                    <a:pt x="190" y="33"/>
                    <a:pt x="190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3979250" y="22938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29" y="0"/>
                  </a:moveTo>
                  <a:cubicBezTo>
                    <a:pt x="83" y="0"/>
                    <a:pt x="34" y="33"/>
                    <a:pt x="17" y="91"/>
                  </a:cubicBezTo>
                  <a:cubicBezTo>
                    <a:pt x="1" y="140"/>
                    <a:pt x="17" y="227"/>
                    <a:pt x="87" y="243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60"/>
                    <a:pt x="207" y="227"/>
                    <a:pt x="223" y="177"/>
                  </a:cubicBezTo>
                  <a:cubicBezTo>
                    <a:pt x="244" y="124"/>
                    <a:pt x="223" y="74"/>
                    <a:pt x="207" y="37"/>
                  </a:cubicBezTo>
                  <a:cubicBezTo>
                    <a:pt x="190" y="21"/>
                    <a:pt x="174" y="21"/>
                    <a:pt x="157" y="4"/>
                  </a:cubicBezTo>
                  <a:cubicBezTo>
                    <a:pt x="148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3981000" y="23698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7" y="0"/>
                  </a:moveTo>
                  <a:cubicBezTo>
                    <a:pt x="99" y="0"/>
                    <a:pt x="48" y="35"/>
                    <a:pt x="34" y="90"/>
                  </a:cubicBezTo>
                  <a:cubicBezTo>
                    <a:pt x="1" y="144"/>
                    <a:pt x="34" y="231"/>
                    <a:pt x="87" y="247"/>
                  </a:cubicBezTo>
                  <a:cubicBezTo>
                    <a:pt x="105" y="256"/>
                    <a:pt x="121" y="260"/>
                    <a:pt x="137" y="260"/>
                  </a:cubicBezTo>
                  <a:cubicBezTo>
                    <a:pt x="180" y="260"/>
                    <a:pt x="216" y="229"/>
                    <a:pt x="240" y="177"/>
                  </a:cubicBezTo>
                  <a:cubicBezTo>
                    <a:pt x="256" y="107"/>
                    <a:pt x="223" y="41"/>
                    <a:pt x="174" y="4"/>
                  </a:cubicBezTo>
                  <a:cubicBezTo>
                    <a:pt x="165" y="1"/>
                    <a:pt x="1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3978025" y="234035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71"/>
                    <a:pt x="0" y="153"/>
                    <a:pt x="33" y="207"/>
                  </a:cubicBezTo>
                  <a:cubicBezTo>
                    <a:pt x="50" y="240"/>
                    <a:pt x="66" y="256"/>
                    <a:pt x="103" y="256"/>
                  </a:cubicBezTo>
                  <a:cubicBezTo>
                    <a:pt x="136" y="256"/>
                    <a:pt x="169" y="256"/>
                    <a:pt x="190" y="223"/>
                  </a:cubicBezTo>
                  <a:cubicBezTo>
                    <a:pt x="206" y="207"/>
                    <a:pt x="223" y="174"/>
                    <a:pt x="223" y="137"/>
                  </a:cubicBezTo>
                  <a:cubicBezTo>
                    <a:pt x="223" y="104"/>
                    <a:pt x="223" y="71"/>
                    <a:pt x="206" y="50"/>
                  </a:cubicBezTo>
                  <a:cubicBezTo>
                    <a:pt x="190" y="34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3975850" y="226170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"/>
                    <a:pt x="50" y="38"/>
                  </a:cubicBezTo>
                  <a:cubicBezTo>
                    <a:pt x="17" y="71"/>
                    <a:pt x="1" y="158"/>
                    <a:pt x="34" y="207"/>
                  </a:cubicBezTo>
                  <a:cubicBezTo>
                    <a:pt x="63" y="245"/>
                    <a:pt x="95" y="262"/>
                    <a:pt x="125" y="262"/>
                  </a:cubicBezTo>
                  <a:cubicBezTo>
                    <a:pt x="150" y="262"/>
                    <a:pt x="173" y="250"/>
                    <a:pt x="190" y="228"/>
                  </a:cubicBezTo>
                  <a:cubicBezTo>
                    <a:pt x="240" y="191"/>
                    <a:pt x="256" y="104"/>
                    <a:pt x="207" y="54"/>
                  </a:cubicBezTo>
                  <a:cubicBezTo>
                    <a:pt x="207" y="38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3967300" y="22977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8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53" y="244"/>
                    <a:pt x="186" y="228"/>
                    <a:pt x="207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7" y="38"/>
                    <a:pt x="186" y="21"/>
                  </a:cubicBezTo>
                  <a:cubicBezTo>
                    <a:pt x="169" y="21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3971525" y="22789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71" y="0"/>
                    <a:pt x="54" y="17"/>
                    <a:pt x="38" y="54"/>
                  </a:cubicBezTo>
                  <a:cubicBezTo>
                    <a:pt x="17" y="87"/>
                    <a:pt x="0" y="120"/>
                    <a:pt x="0" y="157"/>
                  </a:cubicBezTo>
                  <a:cubicBezTo>
                    <a:pt x="17" y="190"/>
                    <a:pt x="38" y="207"/>
                    <a:pt x="54" y="223"/>
                  </a:cubicBezTo>
                  <a:cubicBezTo>
                    <a:pt x="71" y="260"/>
                    <a:pt x="103" y="260"/>
                    <a:pt x="141" y="260"/>
                  </a:cubicBezTo>
                  <a:cubicBezTo>
                    <a:pt x="190" y="240"/>
                    <a:pt x="244" y="174"/>
                    <a:pt x="223" y="103"/>
                  </a:cubicBezTo>
                  <a:cubicBezTo>
                    <a:pt x="223" y="70"/>
                    <a:pt x="207" y="33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3975025" y="23897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68" y="263"/>
                    <a:pt x="116" y="263"/>
                  </a:cubicBezTo>
                  <a:cubicBezTo>
                    <a:pt x="123" y="263"/>
                    <a:pt x="130" y="262"/>
                    <a:pt x="137" y="260"/>
                  </a:cubicBezTo>
                  <a:cubicBezTo>
                    <a:pt x="170" y="260"/>
                    <a:pt x="186" y="240"/>
                    <a:pt x="207" y="207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86" y="33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3960400" y="23128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17"/>
                  </a:cubicBezTo>
                  <a:cubicBezTo>
                    <a:pt x="0" y="71"/>
                    <a:pt x="0" y="157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44"/>
                    <a:pt x="190" y="223"/>
                  </a:cubicBezTo>
                  <a:cubicBezTo>
                    <a:pt x="206" y="207"/>
                    <a:pt x="223" y="174"/>
                    <a:pt x="223" y="141"/>
                  </a:cubicBezTo>
                  <a:cubicBezTo>
                    <a:pt x="239" y="104"/>
                    <a:pt x="223" y="71"/>
                    <a:pt x="206" y="54"/>
                  </a:cubicBezTo>
                  <a:cubicBezTo>
                    <a:pt x="190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3929475" y="2317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70" y="1"/>
                    <a:pt x="50" y="38"/>
                  </a:cubicBezTo>
                  <a:cubicBezTo>
                    <a:pt x="0" y="71"/>
                    <a:pt x="0" y="158"/>
                    <a:pt x="33" y="207"/>
                  </a:cubicBezTo>
                  <a:cubicBezTo>
                    <a:pt x="50" y="244"/>
                    <a:pt x="87" y="261"/>
                    <a:pt x="103" y="261"/>
                  </a:cubicBezTo>
                  <a:cubicBezTo>
                    <a:pt x="136" y="261"/>
                    <a:pt x="173" y="261"/>
                    <a:pt x="190" y="244"/>
                  </a:cubicBezTo>
                  <a:cubicBezTo>
                    <a:pt x="239" y="191"/>
                    <a:pt x="239" y="104"/>
                    <a:pt x="206" y="55"/>
                  </a:cubicBezTo>
                  <a:cubicBezTo>
                    <a:pt x="190" y="38"/>
                    <a:pt x="173" y="17"/>
                    <a:pt x="153" y="17"/>
                  </a:cubicBezTo>
                  <a:cubicBezTo>
                    <a:pt x="153" y="1"/>
                    <a:pt x="13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3962975" y="234260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9" y="1"/>
                  </a:moveTo>
                  <a:cubicBezTo>
                    <a:pt x="86" y="1"/>
                    <a:pt x="45" y="32"/>
                    <a:pt x="33" y="84"/>
                  </a:cubicBezTo>
                  <a:cubicBezTo>
                    <a:pt x="0" y="150"/>
                    <a:pt x="33" y="220"/>
                    <a:pt x="87" y="253"/>
                  </a:cubicBezTo>
                  <a:lnTo>
                    <a:pt x="136" y="253"/>
                  </a:lnTo>
                  <a:cubicBezTo>
                    <a:pt x="190" y="253"/>
                    <a:pt x="223" y="220"/>
                    <a:pt x="239" y="187"/>
                  </a:cubicBezTo>
                  <a:cubicBezTo>
                    <a:pt x="239" y="133"/>
                    <a:pt x="239" y="84"/>
                    <a:pt x="206" y="47"/>
                  </a:cubicBezTo>
                  <a:cubicBezTo>
                    <a:pt x="206" y="30"/>
                    <a:pt x="190" y="14"/>
                    <a:pt x="173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3961225" y="236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0"/>
                  </a:moveTo>
                  <a:cubicBezTo>
                    <a:pt x="87" y="0"/>
                    <a:pt x="70" y="4"/>
                    <a:pt x="54" y="13"/>
                  </a:cubicBezTo>
                  <a:cubicBezTo>
                    <a:pt x="37" y="29"/>
                    <a:pt x="17" y="46"/>
                    <a:pt x="17" y="79"/>
                  </a:cubicBezTo>
                  <a:cubicBezTo>
                    <a:pt x="0" y="116"/>
                    <a:pt x="0" y="132"/>
                    <a:pt x="0" y="165"/>
                  </a:cubicBezTo>
                  <a:cubicBezTo>
                    <a:pt x="17" y="202"/>
                    <a:pt x="37" y="235"/>
                    <a:pt x="70" y="252"/>
                  </a:cubicBezTo>
                  <a:cubicBezTo>
                    <a:pt x="82" y="255"/>
                    <a:pt x="93" y="256"/>
                    <a:pt x="104" y="256"/>
                  </a:cubicBezTo>
                  <a:cubicBezTo>
                    <a:pt x="157" y="256"/>
                    <a:pt x="195" y="223"/>
                    <a:pt x="223" y="165"/>
                  </a:cubicBezTo>
                  <a:cubicBezTo>
                    <a:pt x="243" y="99"/>
                    <a:pt x="206" y="29"/>
                    <a:pt x="157" y="13"/>
                  </a:cubicBezTo>
                  <a:cubicBezTo>
                    <a:pt x="138" y="4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3970700" y="2325200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10" y="1"/>
                  </a:moveTo>
                  <a:cubicBezTo>
                    <a:pt x="65" y="1"/>
                    <a:pt x="14" y="33"/>
                    <a:pt x="0" y="91"/>
                  </a:cubicBezTo>
                  <a:lnTo>
                    <a:pt x="0" y="141"/>
                  </a:lnTo>
                  <a:cubicBezTo>
                    <a:pt x="0" y="194"/>
                    <a:pt x="17" y="227"/>
                    <a:pt x="71" y="244"/>
                  </a:cubicBezTo>
                  <a:cubicBezTo>
                    <a:pt x="85" y="253"/>
                    <a:pt x="102" y="258"/>
                    <a:pt x="118" y="258"/>
                  </a:cubicBezTo>
                  <a:cubicBezTo>
                    <a:pt x="141" y="258"/>
                    <a:pt x="162" y="249"/>
                    <a:pt x="174" y="227"/>
                  </a:cubicBezTo>
                  <a:cubicBezTo>
                    <a:pt x="190" y="211"/>
                    <a:pt x="207" y="194"/>
                    <a:pt x="207" y="178"/>
                  </a:cubicBezTo>
                  <a:cubicBezTo>
                    <a:pt x="223" y="108"/>
                    <a:pt x="207" y="38"/>
                    <a:pt x="136" y="5"/>
                  </a:cubicBezTo>
                  <a:cubicBezTo>
                    <a:pt x="128" y="2"/>
                    <a:pt x="119" y="1"/>
                    <a:pt x="1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3973275" y="2311225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28" y="1"/>
                  </a:moveTo>
                  <a:cubicBezTo>
                    <a:pt x="86" y="1"/>
                    <a:pt x="45" y="33"/>
                    <a:pt x="33" y="81"/>
                  </a:cubicBezTo>
                  <a:cubicBezTo>
                    <a:pt x="1" y="151"/>
                    <a:pt x="33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90" y="254"/>
                    <a:pt x="223" y="238"/>
                    <a:pt x="240" y="184"/>
                  </a:cubicBezTo>
                  <a:cubicBezTo>
                    <a:pt x="256" y="135"/>
                    <a:pt x="240" y="81"/>
                    <a:pt x="207" y="48"/>
                  </a:cubicBezTo>
                  <a:cubicBezTo>
                    <a:pt x="207" y="32"/>
                    <a:pt x="190" y="15"/>
                    <a:pt x="174" y="15"/>
                  </a:cubicBezTo>
                  <a:cubicBezTo>
                    <a:pt x="159" y="5"/>
                    <a:pt x="143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3844025" y="2366225"/>
              <a:ext cx="5600" cy="6825"/>
            </a:xfrm>
            <a:custGeom>
              <a:avLst/>
              <a:gdLst/>
              <a:ahLst/>
              <a:cxnLst/>
              <a:rect l="l" t="t" r="r" b="b"/>
              <a:pathLst>
                <a:path w="224" h="273" extrusionOk="0">
                  <a:moveTo>
                    <a:pt x="120" y="0"/>
                  </a:moveTo>
                  <a:cubicBezTo>
                    <a:pt x="108" y="0"/>
                    <a:pt x="95" y="5"/>
                    <a:pt x="87" y="13"/>
                  </a:cubicBezTo>
                  <a:cubicBezTo>
                    <a:pt x="66" y="13"/>
                    <a:pt x="33" y="29"/>
                    <a:pt x="17" y="66"/>
                  </a:cubicBezTo>
                  <a:cubicBezTo>
                    <a:pt x="0" y="83"/>
                    <a:pt x="0" y="116"/>
                    <a:pt x="0" y="149"/>
                  </a:cubicBezTo>
                  <a:cubicBezTo>
                    <a:pt x="0" y="186"/>
                    <a:pt x="17" y="219"/>
                    <a:pt x="50" y="235"/>
                  </a:cubicBezTo>
                  <a:cubicBezTo>
                    <a:pt x="66" y="252"/>
                    <a:pt x="103" y="273"/>
                    <a:pt x="120" y="273"/>
                  </a:cubicBezTo>
                  <a:cubicBezTo>
                    <a:pt x="190" y="252"/>
                    <a:pt x="223" y="186"/>
                    <a:pt x="223" y="116"/>
                  </a:cubicBezTo>
                  <a:cubicBezTo>
                    <a:pt x="207" y="83"/>
                    <a:pt x="207" y="46"/>
                    <a:pt x="169" y="29"/>
                  </a:cubicBezTo>
                  <a:lnTo>
                    <a:pt x="153" y="13"/>
                  </a:lnTo>
                  <a:cubicBezTo>
                    <a:pt x="145" y="5"/>
                    <a:pt x="13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3962975" y="2249375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09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22"/>
                    <a:pt x="87" y="255"/>
                  </a:cubicBezTo>
                  <a:cubicBezTo>
                    <a:pt x="95" y="258"/>
                    <a:pt x="105" y="259"/>
                    <a:pt x="114" y="259"/>
                  </a:cubicBezTo>
                  <a:cubicBezTo>
                    <a:pt x="159" y="259"/>
                    <a:pt x="209" y="229"/>
                    <a:pt x="223" y="185"/>
                  </a:cubicBezTo>
                  <a:cubicBezTo>
                    <a:pt x="239" y="119"/>
                    <a:pt x="206" y="32"/>
                    <a:pt x="153" y="16"/>
                  </a:cubicBezTo>
                  <a:cubicBezTo>
                    <a:pt x="139" y="5"/>
                    <a:pt x="124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3941950" y="2284900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87" y="1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4"/>
                  </a:cubicBezTo>
                  <a:cubicBezTo>
                    <a:pt x="61" y="255"/>
                    <a:pt x="83" y="267"/>
                    <a:pt x="101" y="267"/>
                  </a:cubicBezTo>
                  <a:cubicBezTo>
                    <a:pt x="108" y="267"/>
                    <a:pt x="115" y="265"/>
                    <a:pt x="120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69" y="38"/>
                  </a:cubicBezTo>
                  <a:cubicBezTo>
                    <a:pt x="169" y="21"/>
                    <a:pt x="153" y="21"/>
                    <a:pt x="153" y="21"/>
                  </a:cubicBezTo>
                  <a:cubicBezTo>
                    <a:pt x="136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3968525" y="2375225"/>
              <a:ext cx="6000" cy="6800"/>
            </a:xfrm>
            <a:custGeom>
              <a:avLst/>
              <a:gdLst/>
              <a:ahLst/>
              <a:cxnLst/>
              <a:rect l="l" t="t" r="r" b="b"/>
              <a:pathLst>
                <a:path w="240" h="272" extrusionOk="0">
                  <a:moveTo>
                    <a:pt x="129" y="0"/>
                  </a:moveTo>
                  <a:cubicBezTo>
                    <a:pt x="120" y="0"/>
                    <a:pt x="112" y="5"/>
                    <a:pt x="104" y="16"/>
                  </a:cubicBezTo>
                  <a:cubicBezTo>
                    <a:pt x="54" y="16"/>
                    <a:pt x="1" y="82"/>
                    <a:pt x="17" y="152"/>
                  </a:cubicBezTo>
                  <a:cubicBezTo>
                    <a:pt x="17" y="185"/>
                    <a:pt x="34" y="222"/>
                    <a:pt x="54" y="238"/>
                  </a:cubicBezTo>
                  <a:cubicBezTo>
                    <a:pt x="87" y="255"/>
                    <a:pt x="104" y="271"/>
                    <a:pt x="137" y="271"/>
                  </a:cubicBezTo>
                  <a:cubicBezTo>
                    <a:pt x="207" y="255"/>
                    <a:pt x="240" y="185"/>
                    <a:pt x="223" y="119"/>
                  </a:cubicBezTo>
                  <a:cubicBezTo>
                    <a:pt x="223" y="82"/>
                    <a:pt x="207" y="49"/>
                    <a:pt x="191" y="32"/>
                  </a:cubicBezTo>
                  <a:cubicBezTo>
                    <a:pt x="174" y="32"/>
                    <a:pt x="174" y="16"/>
                    <a:pt x="158" y="16"/>
                  </a:cubicBezTo>
                  <a:cubicBezTo>
                    <a:pt x="147" y="5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3938425" y="2335500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29" y="1"/>
                  </a:moveTo>
                  <a:cubicBezTo>
                    <a:pt x="83" y="1"/>
                    <a:pt x="35" y="33"/>
                    <a:pt x="22" y="92"/>
                  </a:cubicBezTo>
                  <a:cubicBezTo>
                    <a:pt x="1" y="141"/>
                    <a:pt x="22" y="228"/>
                    <a:pt x="71" y="244"/>
                  </a:cubicBezTo>
                  <a:cubicBezTo>
                    <a:pt x="90" y="254"/>
                    <a:pt x="109" y="259"/>
                    <a:pt x="127" y="259"/>
                  </a:cubicBezTo>
                  <a:cubicBezTo>
                    <a:pt x="174" y="259"/>
                    <a:pt x="213" y="226"/>
                    <a:pt x="228" y="178"/>
                  </a:cubicBezTo>
                  <a:cubicBezTo>
                    <a:pt x="244" y="108"/>
                    <a:pt x="207" y="38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3938950" y="23781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67" y="1"/>
                    <a:pt x="34" y="17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7" y="186"/>
                    <a:pt x="17" y="207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0"/>
                    <a:pt x="223" y="104"/>
                  </a:cubicBezTo>
                  <a:cubicBezTo>
                    <a:pt x="223" y="67"/>
                    <a:pt x="207" y="50"/>
                    <a:pt x="170" y="17"/>
                  </a:cubicBezTo>
                  <a:cubicBezTo>
                    <a:pt x="170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3934625" y="22573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50" y="8"/>
                    <a:pt x="0" y="74"/>
                    <a:pt x="17" y="144"/>
                  </a:cubicBezTo>
                  <a:cubicBezTo>
                    <a:pt x="17" y="214"/>
                    <a:pt x="87" y="263"/>
                    <a:pt x="136" y="263"/>
                  </a:cubicBezTo>
                  <a:cubicBezTo>
                    <a:pt x="174" y="247"/>
                    <a:pt x="190" y="230"/>
                    <a:pt x="207" y="214"/>
                  </a:cubicBezTo>
                  <a:cubicBezTo>
                    <a:pt x="223" y="177"/>
                    <a:pt x="240" y="144"/>
                    <a:pt x="240" y="111"/>
                  </a:cubicBezTo>
                  <a:cubicBezTo>
                    <a:pt x="223" y="74"/>
                    <a:pt x="207" y="41"/>
                    <a:pt x="190" y="24"/>
                  </a:cubicBezTo>
                  <a:cubicBezTo>
                    <a:pt x="190" y="24"/>
                    <a:pt x="174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3933275" y="2272625"/>
              <a:ext cx="5700" cy="6500"/>
            </a:xfrm>
            <a:custGeom>
              <a:avLst/>
              <a:gdLst/>
              <a:ahLst/>
              <a:cxnLst/>
              <a:rect l="l" t="t" r="r" b="b"/>
              <a:pathLst>
                <a:path w="228" h="260" extrusionOk="0">
                  <a:moveTo>
                    <a:pt x="132" y="1"/>
                  </a:moveTo>
                  <a:cubicBezTo>
                    <a:pt x="123" y="1"/>
                    <a:pt x="114" y="5"/>
                    <a:pt x="104" y="13"/>
                  </a:cubicBezTo>
                  <a:cubicBezTo>
                    <a:pt x="38" y="13"/>
                    <a:pt x="1" y="79"/>
                    <a:pt x="1" y="149"/>
                  </a:cubicBezTo>
                  <a:cubicBezTo>
                    <a:pt x="21" y="182"/>
                    <a:pt x="21" y="219"/>
                    <a:pt x="54" y="236"/>
                  </a:cubicBezTo>
                  <a:cubicBezTo>
                    <a:pt x="66" y="248"/>
                    <a:pt x="86" y="259"/>
                    <a:pt x="110" y="259"/>
                  </a:cubicBezTo>
                  <a:cubicBezTo>
                    <a:pt x="120" y="259"/>
                    <a:pt x="130" y="257"/>
                    <a:pt x="141" y="252"/>
                  </a:cubicBezTo>
                  <a:cubicBezTo>
                    <a:pt x="157" y="252"/>
                    <a:pt x="190" y="236"/>
                    <a:pt x="207" y="203"/>
                  </a:cubicBezTo>
                  <a:cubicBezTo>
                    <a:pt x="228" y="182"/>
                    <a:pt x="228" y="149"/>
                    <a:pt x="228" y="116"/>
                  </a:cubicBezTo>
                  <a:cubicBezTo>
                    <a:pt x="228" y="79"/>
                    <a:pt x="207" y="46"/>
                    <a:pt x="174" y="30"/>
                  </a:cubicBezTo>
                  <a:cubicBezTo>
                    <a:pt x="174" y="13"/>
                    <a:pt x="157" y="13"/>
                    <a:pt x="157" y="13"/>
                  </a:cubicBezTo>
                  <a:cubicBezTo>
                    <a:pt x="149" y="5"/>
                    <a:pt x="14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3934625" y="2302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65" y="254"/>
                    <a:pt x="86" y="267"/>
                    <a:pt x="108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87"/>
                    <a:pt x="207" y="54"/>
                    <a:pt x="190" y="33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3956050" y="2329625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04" y="1"/>
                  </a:moveTo>
                  <a:cubicBezTo>
                    <a:pt x="71" y="1"/>
                    <a:pt x="55" y="17"/>
                    <a:pt x="38" y="50"/>
                  </a:cubicBezTo>
                  <a:cubicBezTo>
                    <a:pt x="17" y="87"/>
                    <a:pt x="1" y="120"/>
                    <a:pt x="17" y="153"/>
                  </a:cubicBezTo>
                  <a:cubicBezTo>
                    <a:pt x="17" y="191"/>
                    <a:pt x="38" y="207"/>
                    <a:pt x="55" y="240"/>
                  </a:cubicBezTo>
                  <a:cubicBezTo>
                    <a:pt x="88" y="256"/>
                    <a:pt x="104" y="256"/>
                    <a:pt x="141" y="256"/>
                  </a:cubicBezTo>
                  <a:cubicBezTo>
                    <a:pt x="207" y="240"/>
                    <a:pt x="244" y="170"/>
                    <a:pt x="224" y="104"/>
                  </a:cubicBezTo>
                  <a:cubicBezTo>
                    <a:pt x="224" y="67"/>
                    <a:pt x="207" y="50"/>
                    <a:pt x="191" y="17"/>
                  </a:cubicBezTo>
                  <a:cubicBezTo>
                    <a:pt x="174" y="17"/>
                    <a:pt x="174" y="17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3953900" y="2376425"/>
              <a:ext cx="5700" cy="6425"/>
            </a:xfrm>
            <a:custGeom>
              <a:avLst/>
              <a:gdLst/>
              <a:ahLst/>
              <a:cxnLst/>
              <a:rect l="l" t="t" r="r" b="b"/>
              <a:pathLst>
                <a:path w="228" h="257" extrusionOk="0">
                  <a:moveTo>
                    <a:pt x="103" y="1"/>
                  </a:moveTo>
                  <a:cubicBezTo>
                    <a:pt x="38" y="17"/>
                    <a:pt x="0" y="87"/>
                    <a:pt x="0" y="153"/>
                  </a:cubicBezTo>
                  <a:cubicBezTo>
                    <a:pt x="21" y="190"/>
                    <a:pt x="38" y="223"/>
                    <a:pt x="54" y="240"/>
                  </a:cubicBezTo>
                  <a:cubicBezTo>
                    <a:pt x="87" y="256"/>
                    <a:pt x="103" y="256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7" y="190"/>
                    <a:pt x="227" y="153"/>
                    <a:pt x="227" y="120"/>
                  </a:cubicBezTo>
                  <a:cubicBezTo>
                    <a:pt x="227" y="87"/>
                    <a:pt x="207" y="50"/>
                    <a:pt x="190" y="34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3959050" y="2285200"/>
              <a:ext cx="6100" cy="6550"/>
            </a:xfrm>
            <a:custGeom>
              <a:avLst/>
              <a:gdLst/>
              <a:ahLst/>
              <a:cxnLst/>
              <a:rect l="l" t="t" r="r" b="b"/>
              <a:pathLst>
                <a:path w="244" h="262" extrusionOk="0">
                  <a:moveTo>
                    <a:pt x="95" y="0"/>
                  </a:moveTo>
                  <a:cubicBezTo>
                    <a:pt x="76" y="0"/>
                    <a:pt x="61" y="14"/>
                    <a:pt x="38" y="26"/>
                  </a:cubicBezTo>
                  <a:cubicBezTo>
                    <a:pt x="21" y="59"/>
                    <a:pt x="1" y="75"/>
                    <a:pt x="1" y="112"/>
                  </a:cubicBezTo>
                  <a:cubicBezTo>
                    <a:pt x="1" y="145"/>
                    <a:pt x="1" y="178"/>
                    <a:pt x="21" y="215"/>
                  </a:cubicBezTo>
                  <a:cubicBezTo>
                    <a:pt x="40" y="244"/>
                    <a:pt x="78" y="262"/>
                    <a:pt x="112" y="262"/>
                  </a:cubicBezTo>
                  <a:cubicBezTo>
                    <a:pt x="137" y="262"/>
                    <a:pt x="160" y="252"/>
                    <a:pt x="174" y="232"/>
                  </a:cubicBezTo>
                  <a:cubicBezTo>
                    <a:pt x="227" y="178"/>
                    <a:pt x="244" y="112"/>
                    <a:pt x="190" y="42"/>
                  </a:cubicBezTo>
                  <a:cubicBezTo>
                    <a:pt x="190" y="26"/>
                    <a:pt x="174" y="26"/>
                    <a:pt x="157" y="9"/>
                  </a:cubicBezTo>
                  <a:lnTo>
                    <a:pt x="124" y="9"/>
                  </a:lnTo>
                  <a:cubicBezTo>
                    <a:pt x="113" y="3"/>
                    <a:pt x="10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3929875" y="2348575"/>
              <a:ext cx="6525" cy="6750"/>
            </a:xfrm>
            <a:custGeom>
              <a:avLst/>
              <a:gdLst/>
              <a:ahLst/>
              <a:cxnLst/>
              <a:rect l="l" t="t" r="r" b="b"/>
              <a:pathLst>
                <a:path w="261" h="270" extrusionOk="0">
                  <a:moveTo>
                    <a:pt x="130" y="1"/>
                  </a:moveTo>
                  <a:cubicBezTo>
                    <a:pt x="89" y="1"/>
                    <a:pt x="49" y="32"/>
                    <a:pt x="34" y="84"/>
                  </a:cubicBezTo>
                  <a:cubicBezTo>
                    <a:pt x="1" y="154"/>
                    <a:pt x="34" y="220"/>
                    <a:pt x="87" y="257"/>
                  </a:cubicBezTo>
                  <a:cubicBezTo>
                    <a:pt x="106" y="266"/>
                    <a:pt x="123" y="270"/>
                    <a:pt x="139" y="270"/>
                  </a:cubicBezTo>
                  <a:cubicBezTo>
                    <a:pt x="183" y="270"/>
                    <a:pt x="216" y="238"/>
                    <a:pt x="240" y="187"/>
                  </a:cubicBezTo>
                  <a:cubicBezTo>
                    <a:pt x="261" y="117"/>
                    <a:pt x="223" y="30"/>
                    <a:pt x="174" y="14"/>
                  </a:cubicBezTo>
                  <a:cubicBezTo>
                    <a:pt x="160" y="5"/>
                    <a:pt x="145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3961225" y="226532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37" y="13"/>
                    <a:pt x="0" y="83"/>
                    <a:pt x="17" y="149"/>
                  </a:cubicBezTo>
                  <a:cubicBezTo>
                    <a:pt x="17" y="186"/>
                    <a:pt x="37" y="219"/>
                    <a:pt x="54" y="235"/>
                  </a:cubicBezTo>
                  <a:cubicBezTo>
                    <a:pt x="65" y="247"/>
                    <a:pt x="85" y="259"/>
                    <a:pt x="109" y="259"/>
                  </a:cubicBezTo>
                  <a:cubicBezTo>
                    <a:pt x="119" y="259"/>
                    <a:pt x="129" y="256"/>
                    <a:pt x="140" y="252"/>
                  </a:cubicBezTo>
                  <a:cubicBezTo>
                    <a:pt x="190" y="252"/>
                    <a:pt x="243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9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3928650" y="23646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0" y="148"/>
                  </a:cubicBezTo>
                  <a:cubicBezTo>
                    <a:pt x="17" y="181"/>
                    <a:pt x="17" y="214"/>
                    <a:pt x="50" y="235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39" y="181"/>
                    <a:pt x="223" y="111"/>
                  </a:cubicBezTo>
                  <a:cubicBezTo>
                    <a:pt x="223" y="78"/>
                    <a:pt x="206" y="45"/>
                    <a:pt x="169" y="28"/>
                  </a:cubicBezTo>
                  <a:cubicBezTo>
                    <a:pt x="169" y="28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3821650" y="24777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37" y="0"/>
                  </a:moveTo>
                  <a:cubicBezTo>
                    <a:pt x="104" y="0"/>
                    <a:pt x="87" y="17"/>
                    <a:pt x="54" y="38"/>
                  </a:cubicBezTo>
                  <a:cubicBezTo>
                    <a:pt x="17" y="87"/>
                    <a:pt x="1" y="157"/>
                    <a:pt x="34" y="223"/>
                  </a:cubicBezTo>
                  <a:cubicBezTo>
                    <a:pt x="54" y="244"/>
                    <a:pt x="71" y="260"/>
                    <a:pt x="87" y="260"/>
                  </a:cubicBezTo>
                  <a:cubicBezTo>
                    <a:pt x="137" y="190"/>
                    <a:pt x="174" y="120"/>
                    <a:pt x="207" y="38"/>
                  </a:cubicBezTo>
                  <a:cubicBezTo>
                    <a:pt x="190" y="38"/>
                    <a:pt x="174" y="17"/>
                    <a:pt x="174" y="17"/>
                  </a:cubicBezTo>
                  <a:cubicBezTo>
                    <a:pt x="157" y="17"/>
                    <a:pt x="15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137775" y="2252750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17" y="50"/>
                    <a:pt x="17" y="87"/>
                    <a:pt x="1" y="120"/>
                  </a:cubicBezTo>
                  <a:cubicBezTo>
                    <a:pt x="1" y="153"/>
                    <a:pt x="17" y="190"/>
                    <a:pt x="34" y="206"/>
                  </a:cubicBezTo>
                  <a:cubicBezTo>
                    <a:pt x="53" y="235"/>
                    <a:pt x="85" y="254"/>
                    <a:pt x="119" y="254"/>
                  </a:cubicBezTo>
                  <a:cubicBezTo>
                    <a:pt x="143" y="254"/>
                    <a:pt x="168" y="245"/>
                    <a:pt x="190" y="223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139025" y="22802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0" y="1"/>
                  </a:moveTo>
                  <a:cubicBezTo>
                    <a:pt x="103" y="1"/>
                    <a:pt x="87" y="1"/>
                    <a:pt x="54" y="34"/>
                  </a:cubicBezTo>
                  <a:cubicBezTo>
                    <a:pt x="17" y="67"/>
                    <a:pt x="0" y="154"/>
                    <a:pt x="37" y="207"/>
                  </a:cubicBezTo>
                  <a:cubicBezTo>
                    <a:pt x="70" y="240"/>
                    <a:pt x="87" y="257"/>
                    <a:pt x="120" y="257"/>
                  </a:cubicBezTo>
                  <a:cubicBezTo>
                    <a:pt x="140" y="257"/>
                    <a:pt x="173" y="257"/>
                    <a:pt x="206" y="224"/>
                  </a:cubicBezTo>
                  <a:cubicBezTo>
                    <a:pt x="223" y="207"/>
                    <a:pt x="243" y="170"/>
                    <a:pt x="243" y="137"/>
                  </a:cubicBezTo>
                  <a:cubicBezTo>
                    <a:pt x="243" y="104"/>
                    <a:pt x="243" y="67"/>
                    <a:pt x="206" y="50"/>
                  </a:cubicBezTo>
                  <a:cubicBezTo>
                    <a:pt x="206" y="34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4135200" y="22969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34" y="34"/>
                    <a:pt x="17" y="54"/>
                  </a:cubicBezTo>
                  <a:cubicBezTo>
                    <a:pt x="1" y="87"/>
                    <a:pt x="1" y="120"/>
                    <a:pt x="1" y="158"/>
                  </a:cubicBezTo>
                  <a:cubicBezTo>
                    <a:pt x="17" y="191"/>
                    <a:pt x="17" y="224"/>
                    <a:pt x="50" y="240"/>
                  </a:cubicBezTo>
                  <a:cubicBezTo>
                    <a:pt x="67" y="261"/>
                    <a:pt x="104" y="261"/>
                    <a:pt x="137" y="261"/>
                  </a:cubicBezTo>
                  <a:cubicBezTo>
                    <a:pt x="190" y="240"/>
                    <a:pt x="240" y="191"/>
                    <a:pt x="223" y="104"/>
                  </a:cubicBezTo>
                  <a:cubicBezTo>
                    <a:pt x="223" y="71"/>
                    <a:pt x="207" y="54"/>
                    <a:pt x="170" y="34"/>
                  </a:cubicBezTo>
                  <a:cubicBezTo>
                    <a:pt x="170" y="17"/>
                    <a:pt x="153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136450" y="2375100"/>
              <a:ext cx="5575" cy="6500"/>
            </a:xfrm>
            <a:custGeom>
              <a:avLst/>
              <a:gdLst/>
              <a:ahLst/>
              <a:cxnLst/>
              <a:rect l="l" t="t" r="r" b="b"/>
              <a:pathLst>
                <a:path w="223" h="260" extrusionOk="0">
                  <a:moveTo>
                    <a:pt x="103" y="0"/>
                  </a:moveTo>
                  <a:cubicBezTo>
                    <a:pt x="37" y="0"/>
                    <a:pt x="0" y="70"/>
                    <a:pt x="0" y="140"/>
                  </a:cubicBezTo>
                  <a:cubicBezTo>
                    <a:pt x="0" y="173"/>
                    <a:pt x="17" y="206"/>
                    <a:pt x="54" y="227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54"/>
                    <a:pt x="190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4152300" y="2278825"/>
              <a:ext cx="6125" cy="6625"/>
            </a:xfrm>
            <a:custGeom>
              <a:avLst/>
              <a:gdLst/>
              <a:ahLst/>
              <a:cxnLst/>
              <a:rect l="l" t="t" r="r" b="b"/>
              <a:pathLst>
                <a:path w="245" h="265" extrusionOk="0">
                  <a:moveTo>
                    <a:pt x="129" y="0"/>
                  </a:moveTo>
                  <a:cubicBezTo>
                    <a:pt x="82" y="0"/>
                    <a:pt x="35" y="30"/>
                    <a:pt x="22" y="74"/>
                  </a:cubicBezTo>
                  <a:cubicBezTo>
                    <a:pt x="1" y="140"/>
                    <a:pt x="38" y="227"/>
                    <a:pt x="88" y="244"/>
                  </a:cubicBezTo>
                  <a:cubicBezTo>
                    <a:pt x="104" y="264"/>
                    <a:pt x="125" y="264"/>
                    <a:pt x="141" y="264"/>
                  </a:cubicBezTo>
                  <a:cubicBezTo>
                    <a:pt x="174" y="244"/>
                    <a:pt x="207" y="227"/>
                    <a:pt x="228" y="178"/>
                  </a:cubicBezTo>
                  <a:cubicBezTo>
                    <a:pt x="244" y="124"/>
                    <a:pt x="228" y="74"/>
                    <a:pt x="207" y="37"/>
                  </a:cubicBezTo>
                  <a:cubicBezTo>
                    <a:pt x="191" y="21"/>
                    <a:pt x="174" y="21"/>
                    <a:pt x="158" y="4"/>
                  </a:cubicBezTo>
                  <a:cubicBezTo>
                    <a:pt x="148" y="1"/>
                    <a:pt x="13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4142000" y="23099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1" y="154"/>
                    <a:pt x="21" y="220"/>
                    <a:pt x="87" y="257"/>
                  </a:cubicBezTo>
                  <a:cubicBezTo>
                    <a:pt x="98" y="257"/>
                    <a:pt x="111" y="264"/>
                    <a:pt x="123" y="264"/>
                  </a:cubicBezTo>
                  <a:cubicBezTo>
                    <a:pt x="129" y="264"/>
                    <a:pt x="135" y="263"/>
                    <a:pt x="141" y="257"/>
                  </a:cubicBezTo>
                  <a:cubicBezTo>
                    <a:pt x="174" y="257"/>
                    <a:pt x="207" y="220"/>
                    <a:pt x="227" y="187"/>
                  </a:cubicBezTo>
                  <a:cubicBezTo>
                    <a:pt x="244" y="133"/>
                    <a:pt x="227" y="84"/>
                    <a:pt x="207" y="51"/>
                  </a:cubicBezTo>
                  <a:cubicBezTo>
                    <a:pt x="190" y="30"/>
                    <a:pt x="174" y="1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4140350" y="2327575"/>
              <a:ext cx="5600" cy="6450"/>
            </a:xfrm>
            <a:custGeom>
              <a:avLst/>
              <a:gdLst/>
              <a:ahLst/>
              <a:cxnLst/>
              <a:rect l="l" t="t" r="r" b="b"/>
              <a:pathLst>
                <a:path w="224" h="258" extrusionOk="0">
                  <a:moveTo>
                    <a:pt x="101" y="0"/>
                  </a:moveTo>
                  <a:cubicBezTo>
                    <a:pt x="86" y="0"/>
                    <a:pt x="69" y="5"/>
                    <a:pt x="50" y="13"/>
                  </a:cubicBezTo>
                  <a:cubicBezTo>
                    <a:pt x="34" y="29"/>
                    <a:pt x="17" y="46"/>
                    <a:pt x="1" y="83"/>
                  </a:cubicBezTo>
                  <a:lnTo>
                    <a:pt x="1" y="169"/>
                  </a:lnTo>
                  <a:cubicBezTo>
                    <a:pt x="17" y="202"/>
                    <a:pt x="34" y="235"/>
                    <a:pt x="67" y="252"/>
                  </a:cubicBezTo>
                  <a:cubicBezTo>
                    <a:pt x="77" y="256"/>
                    <a:pt x="87" y="258"/>
                    <a:pt x="98" y="258"/>
                  </a:cubicBezTo>
                  <a:cubicBezTo>
                    <a:pt x="145" y="258"/>
                    <a:pt x="193" y="223"/>
                    <a:pt x="207" y="169"/>
                  </a:cubicBezTo>
                  <a:cubicBezTo>
                    <a:pt x="223" y="116"/>
                    <a:pt x="207" y="29"/>
                    <a:pt x="137" y="13"/>
                  </a:cubicBezTo>
                  <a:cubicBezTo>
                    <a:pt x="129" y="5"/>
                    <a:pt x="116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4132625" y="23437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4" y="1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66" y="244"/>
                  </a:cubicBezTo>
                  <a:cubicBezTo>
                    <a:pt x="81" y="256"/>
                    <a:pt x="102" y="267"/>
                    <a:pt x="119" y="267"/>
                  </a:cubicBezTo>
                  <a:cubicBezTo>
                    <a:pt x="125" y="267"/>
                    <a:pt x="132" y="265"/>
                    <a:pt x="137" y="260"/>
                  </a:cubicBezTo>
                  <a:cubicBezTo>
                    <a:pt x="170" y="260"/>
                    <a:pt x="190" y="244"/>
                    <a:pt x="207" y="207"/>
                  </a:cubicBezTo>
                  <a:cubicBezTo>
                    <a:pt x="223" y="190"/>
                    <a:pt x="240" y="157"/>
                    <a:pt x="240" y="120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90" y="17"/>
                    <a:pt x="170" y="17"/>
                    <a:pt x="170" y="17"/>
                  </a:cubicBezTo>
                  <a:cubicBezTo>
                    <a:pt x="153" y="17"/>
                    <a:pt x="15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4169525" y="2304700"/>
              <a:ext cx="5600" cy="6675"/>
            </a:xfrm>
            <a:custGeom>
              <a:avLst/>
              <a:gdLst/>
              <a:ahLst/>
              <a:cxnLst/>
              <a:rect l="l" t="t" r="r" b="b"/>
              <a:pathLst>
                <a:path w="224" h="267" extrusionOk="0">
                  <a:moveTo>
                    <a:pt x="104" y="0"/>
                  </a:moveTo>
                  <a:cubicBezTo>
                    <a:pt x="71" y="17"/>
                    <a:pt x="54" y="17"/>
                    <a:pt x="33" y="54"/>
                  </a:cubicBezTo>
                  <a:cubicBezTo>
                    <a:pt x="17" y="70"/>
                    <a:pt x="1" y="120"/>
                    <a:pt x="1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7" y="260"/>
                  </a:cubicBezTo>
                  <a:cubicBezTo>
                    <a:pt x="190" y="260"/>
                    <a:pt x="223" y="190"/>
                    <a:pt x="223" y="136"/>
                  </a:cubicBezTo>
                  <a:lnTo>
                    <a:pt x="223" y="120"/>
                  </a:lnTo>
                  <a:cubicBezTo>
                    <a:pt x="223" y="70"/>
                    <a:pt x="190" y="33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167350" y="2321525"/>
              <a:ext cx="6525" cy="6700"/>
            </a:xfrm>
            <a:custGeom>
              <a:avLst/>
              <a:gdLst/>
              <a:ahLst/>
              <a:cxnLst/>
              <a:rect l="l" t="t" r="r" b="b"/>
              <a:pathLst>
                <a:path w="261" h="268" extrusionOk="0">
                  <a:moveTo>
                    <a:pt x="128" y="1"/>
                  </a:moveTo>
                  <a:cubicBezTo>
                    <a:pt x="87" y="1"/>
                    <a:pt x="44" y="34"/>
                    <a:pt x="17" y="82"/>
                  </a:cubicBezTo>
                  <a:cubicBezTo>
                    <a:pt x="1" y="152"/>
                    <a:pt x="38" y="238"/>
                    <a:pt x="88" y="255"/>
                  </a:cubicBezTo>
                  <a:cubicBezTo>
                    <a:pt x="102" y="264"/>
                    <a:pt x="117" y="268"/>
                    <a:pt x="132" y="268"/>
                  </a:cubicBezTo>
                  <a:cubicBezTo>
                    <a:pt x="174" y="268"/>
                    <a:pt x="217" y="236"/>
                    <a:pt x="244" y="185"/>
                  </a:cubicBezTo>
                  <a:cubicBezTo>
                    <a:pt x="261" y="119"/>
                    <a:pt x="224" y="32"/>
                    <a:pt x="174" y="16"/>
                  </a:cubicBezTo>
                  <a:cubicBezTo>
                    <a:pt x="159" y="6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169125" y="2275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2"/>
                    <a:pt x="103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17" y="181"/>
                    <a:pt x="33" y="214"/>
                    <a:pt x="49" y="230"/>
                  </a:cubicBezTo>
                  <a:cubicBezTo>
                    <a:pt x="70" y="247"/>
                    <a:pt x="103" y="263"/>
                    <a:pt x="136" y="263"/>
                  </a:cubicBezTo>
                  <a:cubicBezTo>
                    <a:pt x="190" y="247"/>
                    <a:pt x="239" y="181"/>
                    <a:pt x="223" y="111"/>
                  </a:cubicBezTo>
                  <a:cubicBezTo>
                    <a:pt x="223" y="57"/>
                    <a:pt x="190" y="24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4152300" y="2322625"/>
              <a:ext cx="6125" cy="6475"/>
            </a:xfrm>
            <a:custGeom>
              <a:avLst/>
              <a:gdLst/>
              <a:ahLst/>
              <a:cxnLst/>
              <a:rect l="l" t="t" r="r" b="b"/>
              <a:pathLst>
                <a:path w="245" h="259" extrusionOk="0">
                  <a:moveTo>
                    <a:pt x="130" y="0"/>
                  </a:moveTo>
                  <a:cubicBezTo>
                    <a:pt x="83" y="0"/>
                    <a:pt x="35" y="33"/>
                    <a:pt x="22" y="91"/>
                  </a:cubicBezTo>
                  <a:cubicBezTo>
                    <a:pt x="1" y="141"/>
                    <a:pt x="22" y="227"/>
                    <a:pt x="88" y="244"/>
                  </a:cubicBezTo>
                  <a:cubicBezTo>
                    <a:pt x="102" y="254"/>
                    <a:pt x="118" y="258"/>
                    <a:pt x="133" y="258"/>
                  </a:cubicBezTo>
                  <a:cubicBezTo>
                    <a:pt x="174" y="258"/>
                    <a:pt x="213" y="226"/>
                    <a:pt x="228" y="178"/>
                  </a:cubicBezTo>
                  <a:cubicBezTo>
                    <a:pt x="244" y="108"/>
                    <a:pt x="228" y="38"/>
                    <a:pt x="158" y="5"/>
                  </a:cubicBezTo>
                  <a:cubicBezTo>
                    <a:pt x="149" y="2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163950" y="22914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34" y="17"/>
                    <a:pt x="17" y="50"/>
                  </a:cubicBezTo>
                  <a:cubicBezTo>
                    <a:pt x="1" y="70"/>
                    <a:pt x="1" y="103"/>
                    <a:pt x="1" y="136"/>
                  </a:cubicBezTo>
                  <a:cubicBezTo>
                    <a:pt x="1" y="173"/>
                    <a:pt x="17" y="206"/>
                    <a:pt x="34" y="223"/>
                  </a:cubicBezTo>
                  <a:cubicBezTo>
                    <a:pt x="71" y="256"/>
                    <a:pt x="87" y="256"/>
                    <a:pt x="120" y="256"/>
                  </a:cubicBezTo>
                  <a:cubicBezTo>
                    <a:pt x="191" y="239"/>
                    <a:pt x="224" y="173"/>
                    <a:pt x="224" y="103"/>
                  </a:cubicBezTo>
                  <a:cubicBezTo>
                    <a:pt x="207" y="70"/>
                    <a:pt x="191" y="33"/>
                    <a:pt x="174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147675" y="24646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cubicBezTo>
                    <a:pt x="50" y="8"/>
                    <a:pt x="0" y="78"/>
                    <a:pt x="17" y="148"/>
                  </a:cubicBezTo>
                  <a:cubicBezTo>
                    <a:pt x="17" y="181"/>
                    <a:pt x="33" y="214"/>
                    <a:pt x="50" y="231"/>
                  </a:cubicBezTo>
                  <a:cubicBezTo>
                    <a:pt x="83" y="251"/>
                    <a:pt x="104" y="268"/>
                    <a:pt x="137" y="268"/>
                  </a:cubicBezTo>
                  <a:cubicBezTo>
                    <a:pt x="207" y="251"/>
                    <a:pt x="240" y="181"/>
                    <a:pt x="240" y="111"/>
                  </a:cubicBezTo>
                  <a:cubicBezTo>
                    <a:pt x="223" y="78"/>
                    <a:pt x="207" y="45"/>
                    <a:pt x="186" y="25"/>
                  </a:cubicBezTo>
                  <a:cubicBezTo>
                    <a:pt x="186" y="25"/>
                    <a:pt x="169" y="8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4150675" y="2246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66" y="0"/>
                    <a:pt x="33" y="21"/>
                    <a:pt x="17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17" y="207"/>
                    <a:pt x="49" y="244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6" y="71"/>
                    <a:pt x="206" y="54"/>
                    <a:pt x="169" y="21"/>
                  </a:cubicBezTo>
                  <a:cubicBezTo>
                    <a:pt x="169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4157975" y="2261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7" y="0"/>
                  </a:moveTo>
                  <a:cubicBezTo>
                    <a:pt x="86" y="0"/>
                    <a:pt x="45" y="33"/>
                    <a:pt x="17" y="91"/>
                  </a:cubicBezTo>
                  <a:cubicBezTo>
                    <a:pt x="1" y="161"/>
                    <a:pt x="34" y="227"/>
                    <a:pt x="83" y="264"/>
                  </a:cubicBezTo>
                  <a:lnTo>
                    <a:pt x="137" y="264"/>
                  </a:lnTo>
                  <a:cubicBezTo>
                    <a:pt x="170" y="264"/>
                    <a:pt x="223" y="227"/>
                    <a:pt x="223" y="178"/>
                  </a:cubicBezTo>
                  <a:cubicBezTo>
                    <a:pt x="240" y="124"/>
                    <a:pt x="240" y="91"/>
                    <a:pt x="207" y="41"/>
                  </a:cubicBezTo>
                  <a:cubicBezTo>
                    <a:pt x="207" y="41"/>
                    <a:pt x="186" y="21"/>
                    <a:pt x="170" y="4"/>
                  </a:cubicBezTo>
                  <a:cubicBezTo>
                    <a:pt x="159" y="2"/>
                    <a:pt x="148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4160975" y="23849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87"/>
                    <a:pt x="17" y="158"/>
                  </a:cubicBezTo>
                  <a:cubicBezTo>
                    <a:pt x="17" y="191"/>
                    <a:pt x="33" y="223"/>
                    <a:pt x="50" y="244"/>
                  </a:cubicBezTo>
                  <a:cubicBezTo>
                    <a:pt x="87" y="261"/>
                    <a:pt x="103" y="261"/>
                    <a:pt x="136" y="261"/>
                  </a:cubicBezTo>
                  <a:cubicBezTo>
                    <a:pt x="169" y="261"/>
                    <a:pt x="190" y="244"/>
                    <a:pt x="206" y="207"/>
                  </a:cubicBezTo>
                  <a:cubicBezTo>
                    <a:pt x="223" y="191"/>
                    <a:pt x="239" y="158"/>
                    <a:pt x="223" y="120"/>
                  </a:cubicBezTo>
                  <a:cubicBezTo>
                    <a:pt x="223" y="87"/>
                    <a:pt x="206" y="54"/>
                    <a:pt x="190" y="38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4160050" y="2337250"/>
              <a:ext cx="6500" cy="6625"/>
            </a:xfrm>
            <a:custGeom>
              <a:avLst/>
              <a:gdLst/>
              <a:ahLst/>
              <a:cxnLst/>
              <a:rect l="l" t="t" r="r" b="b"/>
              <a:pathLst>
                <a:path w="260" h="265" extrusionOk="0">
                  <a:moveTo>
                    <a:pt x="139" y="1"/>
                  </a:moveTo>
                  <a:cubicBezTo>
                    <a:pt x="87" y="1"/>
                    <a:pt x="48" y="34"/>
                    <a:pt x="21" y="92"/>
                  </a:cubicBezTo>
                  <a:cubicBezTo>
                    <a:pt x="0" y="158"/>
                    <a:pt x="37" y="228"/>
                    <a:pt x="87" y="261"/>
                  </a:cubicBezTo>
                  <a:cubicBezTo>
                    <a:pt x="96" y="264"/>
                    <a:pt x="105" y="265"/>
                    <a:pt x="115" y="265"/>
                  </a:cubicBezTo>
                  <a:cubicBezTo>
                    <a:pt x="162" y="265"/>
                    <a:pt x="210" y="232"/>
                    <a:pt x="227" y="174"/>
                  </a:cubicBezTo>
                  <a:cubicBezTo>
                    <a:pt x="260" y="108"/>
                    <a:pt x="227" y="38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4167350" y="236827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41" y="1"/>
                  </a:moveTo>
                  <a:cubicBezTo>
                    <a:pt x="104" y="1"/>
                    <a:pt x="71" y="17"/>
                    <a:pt x="55" y="34"/>
                  </a:cubicBezTo>
                  <a:cubicBezTo>
                    <a:pt x="1" y="67"/>
                    <a:pt x="1" y="153"/>
                    <a:pt x="38" y="224"/>
                  </a:cubicBezTo>
                  <a:cubicBezTo>
                    <a:pt x="55" y="240"/>
                    <a:pt x="88" y="257"/>
                    <a:pt x="104" y="257"/>
                  </a:cubicBezTo>
                  <a:cubicBezTo>
                    <a:pt x="115" y="261"/>
                    <a:pt x="125" y="263"/>
                    <a:pt x="135" y="263"/>
                  </a:cubicBezTo>
                  <a:cubicBezTo>
                    <a:pt x="159" y="263"/>
                    <a:pt x="179" y="252"/>
                    <a:pt x="191" y="240"/>
                  </a:cubicBezTo>
                  <a:cubicBezTo>
                    <a:pt x="244" y="191"/>
                    <a:pt x="244" y="104"/>
                    <a:pt x="207" y="50"/>
                  </a:cubicBezTo>
                  <a:cubicBezTo>
                    <a:pt x="191" y="34"/>
                    <a:pt x="174" y="17"/>
                    <a:pt x="158" y="17"/>
                  </a:cubicBezTo>
                  <a:cubicBezTo>
                    <a:pt x="158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4149325" y="22925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1" y="1"/>
                  </a:moveTo>
                  <a:cubicBezTo>
                    <a:pt x="84" y="1"/>
                    <a:pt x="34" y="36"/>
                    <a:pt x="17" y="91"/>
                  </a:cubicBezTo>
                  <a:cubicBezTo>
                    <a:pt x="0" y="108"/>
                    <a:pt x="0" y="128"/>
                    <a:pt x="0" y="145"/>
                  </a:cubicBezTo>
                  <a:cubicBezTo>
                    <a:pt x="0" y="194"/>
                    <a:pt x="38" y="231"/>
                    <a:pt x="71" y="248"/>
                  </a:cubicBezTo>
                  <a:cubicBezTo>
                    <a:pt x="89" y="261"/>
                    <a:pt x="107" y="266"/>
                    <a:pt x="122" y="266"/>
                  </a:cubicBezTo>
                  <a:cubicBezTo>
                    <a:pt x="148" y="266"/>
                    <a:pt x="170" y="252"/>
                    <a:pt x="190" y="231"/>
                  </a:cubicBezTo>
                  <a:cubicBezTo>
                    <a:pt x="207" y="211"/>
                    <a:pt x="207" y="194"/>
                    <a:pt x="223" y="178"/>
                  </a:cubicBezTo>
                  <a:cubicBezTo>
                    <a:pt x="244" y="108"/>
                    <a:pt x="207" y="42"/>
                    <a:pt x="157" y="5"/>
                  </a:cubicBezTo>
                  <a:cubicBezTo>
                    <a:pt x="149" y="2"/>
                    <a:pt x="140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4156650" y="23076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6" y="1"/>
                  </a:moveTo>
                  <a:cubicBezTo>
                    <a:pt x="103" y="1"/>
                    <a:pt x="87" y="1"/>
                    <a:pt x="54" y="38"/>
                  </a:cubicBezTo>
                  <a:cubicBezTo>
                    <a:pt x="17" y="71"/>
                    <a:pt x="0" y="157"/>
                    <a:pt x="33" y="207"/>
                  </a:cubicBezTo>
                  <a:cubicBezTo>
                    <a:pt x="54" y="244"/>
                    <a:pt x="87" y="260"/>
                    <a:pt x="120" y="260"/>
                  </a:cubicBezTo>
                  <a:cubicBezTo>
                    <a:pt x="136" y="260"/>
                    <a:pt x="173" y="260"/>
                    <a:pt x="190" y="244"/>
                  </a:cubicBezTo>
                  <a:cubicBezTo>
                    <a:pt x="223" y="207"/>
                    <a:pt x="239" y="174"/>
                    <a:pt x="239" y="141"/>
                  </a:cubicBezTo>
                  <a:cubicBezTo>
                    <a:pt x="239" y="104"/>
                    <a:pt x="239" y="71"/>
                    <a:pt x="206" y="54"/>
                  </a:cubicBezTo>
                  <a:cubicBezTo>
                    <a:pt x="206" y="38"/>
                    <a:pt x="190" y="17"/>
                    <a:pt x="173" y="17"/>
                  </a:cubicBezTo>
                  <a:cubicBezTo>
                    <a:pt x="157" y="1"/>
                    <a:pt x="157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4154900" y="22291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33"/>
                  </a:cubicBezTo>
                  <a:cubicBezTo>
                    <a:pt x="0" y="66"/>
                    <a:pt x="0" y="153"/>
                    <a:pt x="37" y="206"/>
                  </a:cubicBezTo>
                  <a:cubicBezTo>
                    <a:pt x="56" y="245"/>
                    <a:pt x="89" y="261"/>
                    <a:pt x="122" y="261"/>
                  </a:cubicBezTo>
                  <a:cubicBezTo>
                    <a:pt x="145" y="261"/>
                    <a:pt x="169" y="253"/>
                    <a:pt x="190" y="239"/>
                  </a:cubicBezTo>
                  <a:cubicBezTo>
                    <a:pt x="243" y="190"/>
                    <a:pt x="243" y="103"/>
                    <a:pt x="206" y="50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145500" y="2387800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19" y="1"/>
                  </a:moveTo>
                  <a:cubicBezTo>
                    <a:pt x="103" y="1"/>
                    <a:pt x="82" y="13"/>
                    <a:pt x="67" y="28"/>
                  </a:cubicBezTo>
                  <a:cubicBezTo>
                    <a:pt x="17" y="78"/>
                    <a:pt x="1" y="164"/>
                    <a:pt x="50" y="214"/>
                  </a:cubicBezTo>
                  <a:cubicBezTo>
                    <a:pt x="67" y="234"/>
                    <a:pt x="87" y="251"/>
                    <a:pt x="120" y="267"/>
                  </a:cubicBezTo>
                  <a:cubicBezTo>
                    <a:pt x="153" y="267"/>
                    <a:pt x="170" y="251"/>
                    <a:pt x="207" y="234"/>
                  </a:cubicBezTo>
                  <a:cubicBezTo>
                    <a:pt x="224" y="214"/>
                    <a:pt x="240" y="181"/>
                    <a:pt x="240" y="148"/>
                  </a:cubicBezTo>
                  <a:cubicBezTo>
                    <a:pt x="240" y="110"/>
                    <a:pt x="240" y="78"/>
                    <a:pt x="224" y="45"/>
                  </a:cubicBezTo>
                  <a:cubicBezTo>
                    <a:pt x="207" y="28"/>
                    <a:pt x="191" y="28"/>
                    <a:pt x="170" y="7"/>
                  </a:cubicBezTo>
                  <a:lnTo>
                    <a:pt x="137" y="7"/>
                  </a:lnTo>
                  <a:cubicBezTo>
                    <a:pt x="132" y="3"/>
                    <a:pt x="12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4149325" y="2448675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13" y="0"/>
                  </a:moveTo>
                  <a:cubicBezTo>
                    <a:pt x="72" y="0"/>
                    <a:pt x="32" y="32"/>
                    <a:pt x="17" y="83"/>
                  </a:cubicBezTo>
                  <a:cubicBezTo>
                    <a:pt x="0" y="149"/>
                    <a:pt x="17" y="219"/>
                    <a:pt x="87" y="252"/>
                  </a:cubicBezTo>
                  <a:cubicBezTo>
                    <a:pt x="97" y="256"/>
                    <a:pt x="108" y="258"/>
                    <a:pt x="119" y="258"/>
                  </a:cubicBezTo>
                  <a:cubicBezTo>
                    <a:pt x="164" y="258"/>
                    <a:pt x="210" y="226"/>
                    <a:pt x="223" y="186"/>
                  </a:cubicBezTo>
                  <a:cubicBezTo>
                    <a:pt x="244" y="116"/>
                    <a:pt x="223" y="30"/>
                    <a:pt x="157" y="13"/>
                  </a:cubicBezTo>
                  <a:cubicBezTo>
                    <a:pt x="143" y="4"/>
                    <a:pt x="128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4147675" y="23427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20" y="0"/>
                  </a:moveTo>
                  <a:cubicBezTo>
                    <a:pt x="115" y="0"/>
                    <a:pt x="109" y="2"/>
                    <a:pt x="104" y="8"/>
                  </a:cubicBezTo>
                  <a:cubicBezTo>
                    <a:pt x="33" y="8"/>
                    <a:pt x="0" y="78"/>
                    <a:pt x="0" y="144"/>
                  </a:cubicBezTo>
                  <a:cubicBezTo>
                    <a:pt x="0" y="181"/>
                    <a:pt x="17" y="214"/>
                    <a:pt x="50" y="230"/>
                  </a:cubicBezTo>
                  <a:cubicBezTo>
                    <a:pt x="66" y="247"/>
                    <a:pt x="104" y="263"/>
                    <a:pt x="137" y="263"/>
                  </a:cubicBezTo>
                  <a:cubicBezTo>
                    <a:pt x="186" y="247"/>
                    <a:pt x="223" y="181"/>
                    <a:pt x="223" y="111"/>
                  </a:cubicBezTo>
                  <a:cubicBezTo>
                    <a:pt x="223" y="78"/>
                    <a:pt x="207" y="41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4154075" y="2357175"/>
              <a:ext cx="5575" cy="6475"/>
            </a:xfrm>
            <a:custGeom>
              <a:avLst/>
              <a:gdLst/>
              <a:ahLst/>
              <a:cxnLst/>
              <a:rect l="l" t="t" r="r" b="b"/>
              <a:pathLst>
                <a:path w="223" h="259" extrusionOk="0">
                  <a:moveTo>
                    <a:pt x="128" y="1"/>
                  </a:moveTo>
                  <a:cubicBezTo>
                    <a:pt x="120" y="1"/>
                    <a:pt x="111" y="6"/>
                    <a:pt x="103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14" y="213"/>
                    <a:pt x="57" y="258"/>
                    <a:pt x="111" y="258"/>
                  </a:cubicBezTo>
                  <a:cubicBezTo>
                    <a:pt x="119" y="258"/>
                    <a:pt x="128" y="257"/>
                    <a:pt x="136" y="255"/>
                  </a:cubicBezTo>
                  <a:cubicBezTo>
                    <a:pt x="157" y="255"/>
                    <a:pt x="190" y="239"/>
                    <a:pt x="206" y="202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3"/>
                  </a:cubicBezTo>
                  <a:cubicBezTo>
                    <a:pt x="173" y="16"/>
                    <a:pt x="157" y="16"/>
                    <a:pt x="157" y="16"/>
                  </a:cubicBezTo>
                  <a:cubicBezTo>
                    <a:pt x="146" y="6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4152300" y="2372500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55" y="22"/>
                    <a:pt x="1" y="88"/>
                    <a:pt x="22" y="158"/>
                  </a:cubicBezTo>
                  <a:cubicBezTo>
                    <a:pt x="22" y="191"/>
                    <a:pt x="38" y="228"/>
                    <a:pt x="55" y="244"/>
                  </a:cubicBezTo>
                  <a:cubicBezTo>
                    <a:pt x="78" y="256"/>
                    <a:pt x="93" y="268"/>
                    <a:pt x="113" y="268"/>
                  </a:cubicBezTo>
                  <a:cubicBezTo>
                    <a:pt x="121" y="268"/>
                    <a:pt x="130" y="266"/>
                    <a:pt x="141" y="261"/>
                  </a:cubicBezTo>
                  <a:cubicBezTo>
                    <a:pt x="174" y="261"/>
                    <a:pt x="191" y="244"/>
                    <a:pt x="207" y="207"/>
                  </a:cubicBezTo>
                  <a:cubicBezTo>
                    <a:pt x="228" y="191"/>
                    <a:pt x="244" y="158"/>
                    <a:pt x="228" y="125"/>
                  </a:cubicBezTo>
                  <a:cubicBezTo>
                    <a:pt x="228" y="88"/>
                    <a:pt x="207" y="55"/>
                    <a:pt x="191" y="38"/>
                  </a:cubicBezTo>
                  <a:cubicBezTo>
                    <a:pt x="174" y="22"/>
                    <a:pt x="174" y="22"/>
                    <a:pt x="158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4148500" y="24180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6" y="0"/>
                  </a:moveTo>
                  <a:cubicBezTo>
                    <a:pt x="104" y="0"/>
                    <a:pt x="87" y="0"/>
                    <a:pt x="50" y="33"/>
                  </a:cubicBezTo>
                  <a:cubicBezTo>
                    <a:pt x="17" y="70"/>
                    <a:pt x="0" y="157"/>
                    <a:pt x="33" y="206"/>
                  </a:cubicBezTo>
                  <a:cubicBezTo>
                    <a:pt x="71" y="239"/>
                    <a:pt x="87" y="260"/>
                    <a:pt x="120" y="260"/>
                  </a:cubicBezTo>
                  <a:cubicBezTo>
                    <a:pt x="136" y="260"/>
                    <a:pt x="174" y="260"/>
                    <a:pt x="190" y="223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4209925" y="24374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33"/>
                  </a:cubicBezTo>
                  <a:cubicBezTo>
                    <a:pt x="17" y="66"/>
                    <a:pt x="1" y="103"/>
                    <a:pt x="1" y="153"/>
                  </a:cubicBezTo>
                  <a:cubicBezTo>
                    <a:pt x="17" y="186"/>
                    <a:pt x="17" y="223"/>
                    <a:pt x="50" y="240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66"/>
                    <a:pt x="190" y="33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4114600" y="24420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49" y="1"/>
                    <a:pt x="0" y="71"/>
                    <a:pt x="17" y="141"/>
                  </a:cubicBezTo>
                  <a:cubicBezTo>
                    <a:pt x="17" y="174"/>
                    <a:pt x="33" y="207"/>
                    <a:pt x="66" y="228"/>
                  </a:cubicBezTo>
                  <a:cubicBezTo>
                    <a:pt x="87" y="261"/>
                    <a:pt x="120" y="261"/>
                    <a:pt x="136" y="261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23" y="71"/>
                    <a:pt x="223" y="38"/>
                    <a:pt x="190" y="22"/>
                  </a:cubicBezTo>
                  <a:lnTo>
                    <a:pt x="1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3876600" y="2266875"/>
              <a:ext cx="5675" cy="6675"/>
            </a:xfrm>
            <a:custGeom>
              <a:avLst/>
              <a:gdLst/>
              <a:ahLst/>
              <a:cxnLst/>
              <a:rect l="l" t="t" r="r" b="b"/>
              <a:pathLst>
                <a:path w="227" h="267" extrusionOk="0">
                  <a:moveTo>
                    <a:pt x="103" y="0"/>
                  </a:moveTo>
                  <a:cubicBezTo>
                    <a:pt x="70" y="21"/>
                    <a:pt x="37" y="37"/>
                    <a:pt x="21" y="54"/>
                  </a:cubicBezTo>
                  <a:cubicBezTo>
                    <a:pt x="0" y="87"/>
                    <a:pt x="0" y="124"/>
                    <a:pt x="0" y="157"/>
                  </a:cubicBezTo>
                  <a:cubicBezTo>
                    <a:pt x="0" y="190"/>
                    <a:pt x="21" y="227"/>
                    <a:pt x="54" y="243"/>
                  </a:cubicBezTo>
                  <a:cubicBezTo>
                    <a:pt x="65" y="255"/>
                    <a:pt x="85" y="267"/>
                    <a:pt x="109" y="267"/>
                  </a:cubicBezTo>
                  <a:cubicBezTo>
                    <a:pt x="119" y="267"/>
                    <a:pt x="130" y="265"/>
                    <a:pt x="140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87"/>
                    <a:pt x="206" y="54"/>
                    <a:pt x="173" y="37"/>
                  </a:cubicBezTo>
                  <a:cubicBezTo>
                    <a:pt x="173" y="21"/>
                    <a:pt x="157" y="21"/>
                    <a:pt x="157" y="21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3803625" y="223387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70" y="1"/>
                    <a:pt x="33" y="17"/>
                    <a:pt x="17" y="50"/>
                  </a:cubicBezTo>
                  <a:cubicBezTo>
                    <a:pt x="0" y="67"/>
                    <a:pt x="0" y="104"/>
                    <a:pt x="0" y="137"/>
                  </a:cubicBezTo>
                  <a:cubicBezTo>
                    <a:pt x="0" y="170"/>
                    <a:pt x="17" y="207"/>
                    <a:pt x="54" y="223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0"/>
                    <a:pt x="223" y="104"/>
                  </a:cubicBezTo>
                  <a:cubicBezTo>
                    <a:pt x="206" y="67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3915750" y="2196875"/>
              <a:ext cx="6025" cy="6700"/>
            </a:xfrm>
            <a:custGeom>
              <a:avLst/>
              <a:gdLst/>
              <a:ahLst/>
              <a:cxnLst/>
              <a:rect l="l" t="t" r="r" b="b"/>
              <a:pathLst>
                <a:path w="241" h="268" extrusionOk="0">
                  <a:moveTo>
                    <a:pt x="104" y="1"/>
                  </a:moveTo>
                  <a:cubicBezTo>
                    <a:pt x="67" y="17"/>
                    <a:pt x="50" y="38"/>
                    <a:pt x="34" y="54"/>
                  </a:cubicBezTo>
                  <a:cubicBezTo>
                    <a:pt x="17" y="87"/>
                    <a:pt x="1" y="120"/>
                    <a:pt x="17" y="157"/>
                  </a:cubicBezTo>
                  <a:cubicBezTo>
                    <a:pt x="17" y="190"/>
                    <a:pt x="34" y="223"/>
                    <a:pt x="50" y="244"/>
                  </a:cubicBezTo>
                  <a:cubicBezTo>
                    <a:pt x="74" y="255"/>
                    <a:pt x="91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4" y="120"/>
                  </a:cubicBezTo>
                  <a:cubicBezTo>
                    <a:pt x="224" y="87"/>
                    <a:pt x="207" y="54"/>
                    <a:pt x="186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3842675" y="2317975"/>
              <a:ext cx="6125" cy="6700"/>
            </a:xfrm>
            <a:custGeom>
              <a:avLst/>
              <a:gdLst/>
              <a:ahLst/>
              <a:cxnLst/>
              <a:rect l="l" t="t" r="r" b="b"/>
              <a:pathLst>
                <a:path w="245" h="268" extrusionOk="0">
                  <a:moveTo>
                    <a:pt x="104" y="1"/>
                  </a:moveTo>
                  <a:cubicBezTo>
                    <a:pt x="38" y="17"/>
                    <a:pt x="1" y="88"/>
                    <a:pt x="17" y="158"/>
                  </a:cubicBezTo>
                  <a:cubicBezTo>
                    <a:pt x="17" y="191"/>
                    <a:pt x="38" y="224"/>
                    <a:pt x="54" y="244"/>
                  </a:cubicBezTo>
                  <a:cubicBezTo>
                    <a:pt x="66" y="256"/>
                    <a:pt x="86" y="268"/>
                    <a:pt x="110" y="268"/>
                  </a:cubicBezTo>
                  <a:cubicBezTo>
                    <a:pt x="120" y="268"/>
                    <a:pt x="130" y="266"/>
                    <a:pt x="141" y="261"/>
                  </a:cubicBezTo>
                  <a:cubicBezTo>
                    <a:pt x="190" y="261"/>
                    <a:pt x="244" y="191"/>
                    <a:pt x="223" y="121"/>
                  </a:cubicBezTo>
                  <a:cubicBezTo>
                    <a:pt x="223" y="88"/>
                    <a:pt x="207" y="55"/>
                    <a:pt x="190" y="38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4055325" y="2234400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28" y="0"/>
                  </a:moveTo>
                  <a:cubicBezTo>
                    <a:pt x="120" y="0"/>
                    <a:pt x="112" y="4"/>
                    <a:pt x="103" y="13"/>
                  </a:cubicBezTo>
                  <a:cubicBezTo>
                    <a:pt x="66" y="13"/>
                    <a:pt x="50" y="29"/>
                    <a:pt x="33" y="62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0" y="235"/>
                  </a:cubicBezTo>
                  <a:cubicBezTo>
                    <a:pt x="87" y="252"/>
                    <a:pt x="103" y="268"/>
                    <a:pt x="136" y="268"/>
                  </a:cubicBezTo>
                  <a:cubicBezTo>
                    <a:pt x="206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69" y="29"/>
                    <a:pt x="169" y="13"/>
                    <a:pt x="153" y="13"/>
                  </a:cubicBezTo>
                  <a:cubicBezTo>
                    <a:pt x="145" y="4"/>
                    <a:pt x="136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3982250" y="22012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70" y="1"/>
                    <a:pt x="54" y="17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07"/>
                    <a:pt x="54" y="240"/>
                  </a:cubicBezTo>
                  <a:cubicBezTo>
                    <a:pt x="70" y="256"/>
                    <a:pt x="103" y="256"/>
                    <a:pt x="140" y="256"/>
                  </a:cubicBezTo>
                  <a:cubicBezTo>
                    <a:pt x="190" y="240"/>
                    <a:pt x="243" y="174"/>
                    <a:pt x="227" y="104"/>
                  </a:cubicBezTo>
                  <a:cubicBezTo>
                    <a:pt x="227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4142525" y="24348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66"/>
                    <a:pt x="0" y="136"/>
                  </a:cubicBezTo>
                  <a:cubicBezTo>
                    <a:pt x="0" y="169"/>
                    <a:pt x="17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39"/>
                    <a:pt x="223" y="169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190975" y="2379000"/>
              <a:ext cx="5675" cy="6425"/>
            </a:xfrm>
            <a:custGeom>
              <a:avLst/>
              <a:gdLst/>
              <a:ahLst/>
              <a:cxnLst/>
              <a:rect l="l" t="t" r="r" b="b"/>
              <a:pathLst>
                <a:path w="227" h="257" extrusionOk="0">
                  <a:moveTo>
                    <a:pt x="87" y="1"/>
                  </a:moveTo>
                  <a:cubicBezTo>
                    <a:pt x="70" y="1"/>
                    <a:pt x="37" y="17"/>
                    <a:pt x="21" y="50"/>
                  </a:cubicBezTo>
                  <a:cubicBezTo>
                    <a:pt x="0" y="71"/>
                    <a:pt x="0" y="104"/>
                    <a:pt x="0" y="137"/>
                  </a:cubicBezTo>
                  <a:cubicBezTo>
                    <a:pt x="0" y="174"/>
                    <a:pt x="21" y="207"/>
                    <a:pt x="54" y="223"/>
                  </a:cubicBezTo>
                  <a:cubicBezTo>
                    <a:pt x="70" y="256"/>
                    <a:pt x="103" y="256"/>
                    <a:pt x="124" y="256"/>
                  </a:cubicBezTo>
                  <a:cubicBezTo>
                    <a:pt x="190" y="240"/>
                    <a:pt x="227" y="174"/>
                    <a:pt x="227" y="104"/>
                  </a:cubicBezTo>
                  <a:cubicBezTo>
                    <a:pt x="206" y="71"/>
                    <a:pt x="206" y="34"/>
                    <a:pt x="173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4200850" y="2469900"/>
              <a:ext cx="3550" cy="3125"/>
            </a:xfrm>
            <a:custGeom>
              <a:avLst/>
              <a:gdLst/>
              <a:ahLst/>
              <a:cxnLst/>
              <a:rect l="l" t="t" r="r" b="b"/>
              <a:pathLst>
                <a:path w="142" h="125" extrusionOk="0">
                  <a:moveTo>
                    <a:pt x="112" y="1"/>
                  </a:moveTo>
                  <a:cubicBezTo>
                    <a:pt x="64" y="1"/>
                    <a:pt x="14" y="31"/>
                    <a:pt x="1" y="75"/>
                  </a:cubicBezTo>
                  <a:lnTo>
                    <a:pt x="1" y="125"/>
                  </a:lnTo>
                  <a:cubicBezTo>
                    <a:pt x="54" y="92"/>
                    <a:pt x="87" y="59"/>
                    <a:pt x="141" y="5"/>
                  </a:cubicBezTo>
                  <a:cubicBezTo>
                    <a:pt x="132" y="2"/>
                    <a:pt x="122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4145925" y="22652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3" y="0"/>
                  </a:moveTo>
                  <a:cubicBezTo>
                    <a:pt x="50" y="17"/>
                    <a:pt x="0" y="66"/>
                    <a:pt x="17" y="153"/>
                  </a:cubicBezTo>
                  <a:cubicBezTo>
                    <a:pt x="17" y="190"/>
                    <a:pt x="33" y="206"/>
                    <a:pt x="70" y="239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174" y="256"/>
                    <a:pt x="207" y="239"/>
                    <a:pt x="223" y="206"/>
                  </a:cubicBezTo>
                  <a:cubicBezTo>
                    <a:pt x="239" y="169"/>
                    <a:pt x="239" y="136"/>
                    <a:pt x="239" y="103"/>
                  </a:cubicBezTo>
                  <a:cubicBezTo>
                    <a:pt x="223" y="66"/>
                    <a:pt x="223" y="50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4172925" y="24765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4" y="1"/>
                  </a:moveTo>
                  <a:cubicBezTo>
                    <a:pt x="54" y="17"/>
                    <a:pt x="1" y="88"/>
                    <a:pt x="21" y="154"/>
                  </a:cubicBezTo>
                  <a:cubicBezTo>
                    <a:pt x="21" y="191"/>
                    <a:pt x="38" y="224"/>
                    <a:pt x="71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174" y="257"/>
                    <a:pt x="190" y="240"/>
                    <a:pt x="207" y="207"/>
                  </a:cubicBezTo>
                  <a:cubicBezTo>
                    <a:pt x="227" y="170"/>
                    <a:pt x="244" y="137"/>
                    <a:pt x="244" y="104"/>
                  </a:cubicBezTo>
                  <a:cubicBezTo>
                    <a:pt x="227" y="67"/>
                    <a:pt x="207" y="50"/>
                    <a:pt x="190" y="34"/>
                  </a:cubicBezTo>
                  <a:cubicBezTo>
                    <a:pt x="190" y="17"/>
                    <a:pt x="174" y="17"/>
                    <a:pt x="174" y="17"/>
                  </a:cubicBezTo>
                  <a:lnTo>
                    <a:pt x="1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169525" y="24472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4" y="21"/>
                    <a:pt x="1" y="70"/>
                    <a:pt x="17" y="157"/>
                  </a:cubicBezTo>
                  <a:cubicBezTo>
                    <a:pt x="17" y="190"/>
                    <a:pt x="33" y="206"/>
                    <a:pt x="54" y="227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3"/>
                    <a:pt x="240" y="173"/>
                    <a:pt x="240" y="103"/>
                  </a:cubicBezTo>
                  <a:cubicBezTo>
                    <a:pt x="223" y="70"/>
                    <a:pt x="207" y="37"/>
                    <a:pt x="190" y="21"/>
                  </a:cubicBezTo>
                  <a:cubicBezTo>
                    <a:pt x="190" y="21"/>
                    <a:pt x="174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4167775" y="235217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23" y="1"/>
                  </a:moveTo>
                  <a:cubicBezTo>
                    <a:pt x="117" y="1"/>
                    <a:pt x="110" y="3"/>
                    <a:pt x="103" y="10"/>
                  </a:cubicBezTo>
                  <a:cubicBezTo>
                    <a:pt x="38" y="10"/>
                    <a:pt x="0" y="76"/>
                    <a:pt x="0" y="146"/>
                  </a:cubicBezTo>
                  <a:cubicBezTo>
                    <a:pt x="21" y="179"/>
                    <a:pt x="38" y="216"/>
                    <a:pt x="54" y="233"/>
                  </a:cubicBezTo>
                  <a:cubicBezTo>
                    <a:pt x="71" y="249"/>
                    <a:pt x="103" y="266"/>
                    <a:pt x="141" y="266"/>
                  </a:cubicBezTo>
                  <a:cubicBezTo>
                    <a:pt x="190" y="249"/>
                    <a:pt x="244" y="179"/>
                    <a:pt x="227" y="113"/>
                  </a:cubicBezTo>
                  <a:cubicBezTo>
                    <a:pt x="227" y="76"/>
                    <a:pt x="207" y="43"/>
                    <a:pt x="190" y="27"/>
                  </a:cubicBezTo>
                  <a:cubicBezTo>
                    <a:pt x="174" y="27"/>
                    <a:pt x="174" y="10"/>
                    <a:pt x="157" y="10"/>
                  </a:cubicBezTo>
                  <a:cubicBezTo>
                    <a:pt x="146" y="10"/>
                    <a:pt x="13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4179425" y="2412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73" y="246"/>
                    <a:pt x="190" y="230"/>
                  </a:cubicBezTo>
                  <a:cubicBezTo>
                    <a:pt x="223" y="213"/>
                    <a:pt x="239" y="180"/>
                    <a:pt x="239" y="143"/>
                  </a:cubicBezTo>
                  <a:cubicBezTo>
                    <a:pt x="239" y="110"/>
                    <a:pt x="239" y="77"/>
                    <a:pt x="206" y="40"/>
                  </a:cubicBezTo>
                  <a:cubicBezTo>
                    <a:pt x="206" y="24"/>
                    <a:pt x="190" y="24"/>
                    <a:pt x="173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4178075" y="23852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04" y="1"/>
                  </a:moveTo>
                  <a:cubicBezTo>
                    <a:pt x="86" y="1"/>
                    <a:pt x="66" y="13"/>
                    <a:pt x="54" y="28"/>
                  </a:cubicBezTo>
                  <a:cubicBezTo>
                    <a:pt x="21" y="44"/>
                    <a:pt x="21" y="77"/>
                    <a:pt x="1" y="110"/>
                  </a:cubicBezTo>
                  <a:cubicBezTo>
                    <a:pt x="1" y="148"/>
                    <a:pt x="21" y="181"/>
                    <a:pt x="38" y="213"/>
                  </a:cubicBezTo>
                  <a:cubicBezTo>
                    <a:pt x="57" y="245"/>
                    <a:pt x="89" y="264"/>
                    <a:pt x="123" y="264"/>
                  </a:cubicBezTo>
                  <a:cubicBezTo>
                    <a:pt x="146" y="264"/>
                    <a:pt x="170" y="254"/>
                    <a:pt x="190" y="234"/>
                  </a:cubicBezTo>
                  <a:cubicBezTo>
                    <a:pt x="244" y="181"/>
                    <a:pt x="244" y="110"/>
                    <a:pt x="207" y="44"/>
                  </a:cubicBezTo>
                  <a:cubicBezTo>
                    <a:pt x="190" y="28"/>
                    <a:pt x="174" y="28"/>
                    <a:pt x="157" y="7"/>
                  </a:cubicBezTo>
                  <a:lnTo>
                    <a:pt x="124" y="7"/>
                  </a:lnTo>
                  <a:cubicBezTo>
                    <a:pt x="119" y="3"/>
                    <a:pt x="112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4181175" y="231892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36" y="0"/>
                  </a:moveTo>
                  <a:cubicBezTo>
                    <a:pt x="120" y="0"/>
                    <a:pt x="83" y="0"/>
                    <a:pt x="66" y="33"/>
                  </a:cubicBezTo>
                  <a:cubicBezTo>
                    <a:pt x="17" y="66"/>
                    <a:pt x="0" y="153"/>
                    <a:pt x="50" y="206"/>
                  </a:cubicBezTo>
                  <a:cubicBezTo>
                    <a:pt x="66" y="239"/>
                    <a:pt x="83" y="256"/>
                    <a:pt x="120" y="256"/>
                  </a:cubicBezTo>
                  <a:cubicBezTo>
                    <a:pt x="153" y="256"/>
                    <a:pt x="169" y="256"/>
                    <a:pt x="207" y="223"/>
                  </a:cubicBezTo>
                  <a:cubicBezTo>
                    <a:pt x="240" y="186"/>
                    <a:pt x="256" y="103"/>
                    <a:pt x="223" y="50"/>
                  </a:cubicBezTo>
                  <a:cubicBezTo>
                    <a:pt x="207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4180250" y="23653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3" y="0"/>
                  </a:moveTo>
                  <a:cubicBezTo>
                    <a:pt x="54" y="17"/>
                    <a:pt x="0" y="83"/>
                    <a:pt x="17" y="153"/>
                  </a:cubicBezTo>
                  <a:cubicBezTo>
                    <a:pt x="17" y="186"/>
                    <a:pt x="37" y="223"/>
                    <a:pt x="70" y="240"/>
                  </a:cubicBezTo>
                  <a:cubicBezTo>
                    <a:pt x="82" y="251"/>
                    <a:pt x="102" y="263"/>
                    <a:pt x="120" y="263"/>
                  </a:cubicBezTo>
                  <a:cubicBezTo>
                    <a:pt x="127" y="263"/>
                    <a:pt x="134" y="261"/>
                    <a:pt x="140" y="256"/>
                  </a:cubicBezTo>
                  <a:cubicBezTo>
                    <a:pt x="206" y="256"/>
                    <a:pt x="244" y="186"/>
                    <a:pt x="244" y="120"/>
                  </a:cubicBezTo>
                  <a:cubicBezTo>
                    <a:pt x="223" y="83"/>
                    <a:pt x="223" y="50"/>
                    <a:pt x="190" y="33"/>
                  </a:cubicBezTo>
                  <a:cubicBezTo>
                    <a:pt x="190" y="17"/>
                    <a:pt x="173" y="17"/>
                    <a:pt x="173" y="17"/>
                  </a:cubicBezTo>
                  <a:cubicBezTo>
                    <a:pt x="157" y="0"/>
                    <a:pt x="14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4172525" y="2261300"/>
              <a:ext cx="3000" cy="6100"/>
            </a:xfrm>
            <a:custGeom>
              <a:avLst/>
              <a:gdLst/>
              <a:ahLst/>
              <a:cxnLst/>
              <a:rect l="l" t="t" r="r" b="b"/>
              <a:pathLst>
                <a:path w="120" h="244" extrusionOk="0">
                  <a:moveTo>
                    <a:pt x="37" y="0"/>
                  </a:moveTo>
                  <a:cubicBezTo>
                    <a:pt x="17" y="37"/>
                    <a:pt x="0" y="54"/>
                    <a:pt x="0" y="87"/>
                  </a:cubicBezTo>
                  <a:cubicBezTo>
                    <a:pt x="0" y="120"/>
                    <a:pt x="0" y="157"/>
                    <a:pt x="17" y="190"/>
                  </a:cubicBezTo>
                  <a:cubicBezTo>
                    <a:pt x="37" y="207"/>
                    <a:pt x="70" y="223"/>
                    <a:pt x="103" y="244"/>
                  </a:cubicBezTo>
                  <a:lnTo>
                    <a:pt x="120" y="244"/>
                  </a:lnTo>
                  <a:cubicBezTo>
                    <a:pt x="87" y="157"/>
                    <a:pt x="70" y="87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4182000" y="2349475"/>
              <a:ext cx="6425" cy="6475"/>
            </a:xfrm>
            <a:custGeom>
              <a:avLst/>
              <a:gdLst/>
              <a:ahLst/>
              <a:cxnLst/>
              <a:rect l="l" t="t" r="r" b="b"/>
              <a:pathLst>
                <a:path w="257" h="259" extrusionOk="0">
                  <a:moveTo>
                    <a:pt x="120" y="0"/>
                  </a:moveTo>
                  <a:cubicBezTo>
                    <a:pt x="76" y="0"/>
                    <a:pt x="41" y="33"/>
                    <a:pt x="17" y="81"/>
                  </a:cubicBezTo>
                  <a:cubicBezTo>
                    <a:pt x="0" y="151"/>
                    <a:pt x="33" y="221"/>
                    <a:pt x="87" y="254"/>
                  </a:cubicBezTo>
                  <a:cubicBezTo>
                    <a:pt x="95" y="257"/>
                    <a:pt x="104" y="258"/>
                    <a:pt x="114" y="258"/>
                  </a:cubicBezTo>
                  <a:cubicBezTo>
                    <a:pt x="159" y="258"/>
                    <a:pt x="209" y="226"/>
                    <a:pt x="223" y="167"/>
                  </a:cubicBezTo>
                  <a:cubicBezTo>
                    <a:pt x="256" y="118"/>
                    <a:pt x="223" y="31"/>
                    <a:pt x="174" y="15"/>
                  </a:cubicBezTo>
                  <a:cubicBezTo>
                    <a:pt x="154" y="5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4192725" y="241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11" y="1"/>
                  </a:moveTo>
                  <a:cubicBezTo>
                    <a:pt x="69" y="1"/>
                    <a:pt x="29" y="34"/>
                    <a:pt x="17" y="82"/>
                  </a:cubicBezTo>
                  <a:cubicBezTo>
                    <a:pt x="0" y="152"/>
                    <a:pt x="17" y="238"/>
                    <a:pt x="87" y="255"/>
                  </a:cubicBezTo>
                  <a:cubicBezTo>
                    <a:pt x="98" y="255"/>
                    <a:pt x="109" y="262"/>
                    <a:pt x="120" y="262"/>
                  </a:cubicBezTo>
                  <a:cubicBezTo>
                    <a:pt x="125" y="262"/>
                    <a:pt x="131" y="260"/>
                    <a:pt x="136" y="255"/>
                  </a:cubicBezTo>
                  <a:cubicBezTo>
                    <a:pt x="173" y="255"/>
                    <a:pt x="206" y="222"/>
                    <a:pt x="223" y="185"/>
                  </a:cubicBezTo>
                  <a:cubicBezTo>
                    <a:pt x="239" y="135"/>
                    <a:pt x="223" y="82"/>
                    <a:pt x="206" y="49"/>
                  </a:cubicBezTo>
                  <a:cubicBezTo>
                    <a:pt x="190" y="32"/>
                    <a:pt x="173" y="16"/>
                    <a:pt x="157" y="16"/>
                  </a:cubicBezTo>
                  <a:cubicBezTo>
                    <a:pt x="142" y="6"/>
                    <a:pt x="126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197050" y="2321900"/>
              <a:ext cx="850" cy="2200"/>
            </a:xfrm>
            <a:custGeom>
              <a:avLst/>
              <a:gdLst/>
              <a:ahLst/>
              <a:cxnLst/>
              <a:rect l="l" t="t" r="r" b="b"/>
              <a:pathLst>
                <a:path w="34" h="88" extrusionOk="0">
                  <a:moveTo>
                    <a:pt x="0" y="1"/>
                  </a:moveTo>
                  <a:lnTo>
                    <a:pt x="0" y="17"/>
                  </a:lnTo>
                  <a:cubicBezTo>
                    <a:pt x="0" y="34"/>
                    <a:pt x="17" y="67"/>
                    <a:pt x="33" y="87"/>
                  </a:cubicBezTo>
                  <a:cubicBezTo>
                    <a:pt x="17" y="67"/>
                    <a:pt x="17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4195300" y="236180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6" y="0"/>
                  </a:moveTo>
                  <a:cubicBezTo>
                    <a:pt x="103" y="0"/>
                    <a:pt x="70" y="0"/>
                    <a:pt x="54" y="17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5" y="237"/>
                    <a:pt x="85" y="256"/>
                    <a:pt x="118" y="256"/>
                  </a:cubicBezTo>
                  <a:cubicBezTo>
                    <a:pt x="142" y="256"/>
                    <a:pt x="167" y="246"/>
                    <a:pt x="190" y="22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90" y="3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4190150" y="2336125"/>
              <a:ext cx="6500" cy="6750"/>
            </a:xfrm>
            <a:custGeom>
              <a:avLst/>
              <a:gdLst/>
              <a:ahLst/>
              <a:cxnLst/>
              <a:rect l="l" t="t" r="r" b="b"/>
              <a:pathLst>
                <a:path w="260" h="270" extrusionOk="0">
                  <a:moveTo>
                    <a:pt x="129" y="0"/>
                  </a:moveTo>
                  <a:cubicBezTo>
                    <a:pt x="87" y="0"/>
                    <a:pt x="44" y="32"/>
                    <a:pt x="17" y="83"/>
                  </a:cubicBezTo>
                  <a:cubicBezTo>
                    <a:pt x="0" y="153"/>
                    <a:pt x="33" y="240"/>
                    <a:pt x="87" y="256"/>
                  </a:cubicBezTo>
                  <a:cubicBezTo>
                    <a:pt x="100" y="265"/>
                    <a:pt x="114" y="269"/>
                    <a:pt x="129" y="269"/>
                  </a:cubicBezTo>
                  <a:cubicBezTo>
                    <a:pt x="170" y="269"/>
                    <a:pt x="211" y="238"/>
                    <a:pt x="223" y="186"/>
                  </a:cubicBezTo>
                  <a:cubicBezTo>
                    <a:pt x="260" y="116"/>
                    <a:pt x="223" y="34"/>
                    <a:pt x="173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4178600" y="2288400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36" y="1"/>
                  </a:moveTo>
                  <a:cubicBezTo>
                    <a:pt x="103" y="1"/>
                    <a:pt x="66" y="17"/>
                    <a:pt x="50" y="34"/>
                  </a:cubicBezTo>
                  <a:cubicBezTo>
                    <a:pt x="0" y="87"/>
                    <a:pt x="0" y="153"/>
                    <a:pt x="33" y="223"/>
                  </a:cubicBezTo>
                  <a:cubicBezTo>
                    <a:pt x="50" y="240"/>
                    <a:pt x="83" y="256"/>
                    <a:pt x="103" y="273"/>
                  </a:cubicBezTo>
                  <a:cubicBezTo>
                    <a:pt x="136" y="273"/>
                    <a:pt x="169" y="256"/>
                    <a:pt x="186" y="240"/>
                  </a:cubicBezTo>
                  <a:cubicBezTo>
                    <a:pt x="206" y="223"/>
                    <a:pt x="223" y="190"/>
                    <a:pt x="223" y="153"/>
                  </a:cubicBezTo>
                  <a:cubicBezTo>
                    <a:pt x="223" y="120"/>
                    <a:pt x="223" y="87"/>
                    <a:pt x="206" y="50"/>
                  </a:cubicBezTo>
                  <a:cubicBezTo>
                    <a:pt x="186" y="34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175100" y="2335425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21" y="1"/>
                  </a:moveTo>
                  <a:cubicBezTo>
                    <a:pt x="115" y="1"/>
                    <a:pt x="109" y="2"/>
                    <a:pt x="103" y="8"/>
                  </a:cubicBezTo>
                  <a:cubicBezTo>
                    <a:pt x="37" y="8"/>
                    <a:pt x="0" y="78"/>
                    <a:pt x="0" y="144"/>
                  </a:cubicBezTo>
                  <a:cubicBezTo>
                    <a:pt x="17" y="181"/>
                    <a:pt x="37" y="214"/>
                    <a:pt x="54" y="231"/>
                  </a:cubicBezTo>
                  <a:cubicBezTo>
                    <a:pt x="70" y="247"/>
                    <a:pt x="103" y="268"/>
                    <a:pt x="140" y="268"/>
                  </a:cubicBezTo>
                  <a:cubicBezTo>
                    <a:pt x="190" y="247"/>
                    <a:pt x="243" y="181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4186750" y="2302950"/>
              <a:ext cx="4750" cy="6675"/>
            </a:xfrm>
            <a:custGeom>
              <a:avLst/>
              <a:gdLst/>
              <a:ahLst/>
              <a:cxnLst/>
              <a:rect l="l" t="t" r="r" b="b"/>
              <a:pathLst>
                <a:path w="190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0" y="190"/>
                    <a:pt x="17" y="227"/>
                    <a:pt x="50" y="243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6" y="267"/>
                    <a:pt x="126" y="265"/>
                    <a:pt x="136" y="260"/>
                  </a:cubicBezTo>
                  <a:cubicBezTo>
                    <a:pt x="153" y="260"/>
                    <a:pt x="169" y="243"/>
                    <a:pt x="190" y="227"/>
                  </a:cubicBezTo>
                  <a:cubicBezTo>
                    <a:pt x="169" y="157"/>
                    <a:pt x="136" y="87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4128700" y="226780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17"/>
                    <a:pt x="38" y="33"/>
                    <a:pt x="17" y="50"/>
                  </a:cubicBezTo>
                  <a:cubicBezTo>
                    <a:pt x="1" y="87"/>
                    <a:pt x="1" y="120"/>
                    <a:pt x="1" y="153"/>
                  </a:cubicBezTo>
                  <a:cubicBezTo>
                    <a:pt x="1" y="190"/>
                    <a:pt x="17" y="223"/>
                    <a:pt x="38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1" y="256"/>
                    <a:pt x="223" y="190"/>
                    <a:pt x="223" y="120"/>
                  </a:cubicBezTo>
                  <a:cubicBezTo>
                    <a:pt x="207" y="87"/>
                    <a:pt x="191" y="50"/>
                    <a:pt x="174" y="33"/>
                  </a:cubicBezTo>
                  <a:cubicBezTo>
                    <a:pt x="174" y="17"/>
                    <a:pt x="158" y="17"/>
                    <a:pt x="158" y="17"/>
                  </a:cubicBez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3796300" y="2343850"/>
              <a:ext cx="4350" cy="6600"/>
            </a:xfrm>
            <a:custGeom>
              <a:avLst/>
              <a:gdLst/>
              <a:ahLst/>
              <a:cxnLst/>
              <a:rect l="l" t="t" r="r" b="b"/>
              <a:pathLst>
                <a:path w="174" h="264" extrusionOk="0">
                  <a:moveTo>
                    <a:pt x="52" y="1"/>
                  </a:moveTo>
                  <a:cubicBezTo>
                    <a:pt x="37" y="1"/>
                    <a:pt x="19" y="5"/>
                    <a:pt x="0" y="13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56"/>
                    <a:pt x="43" y="264"/>
                    <a:pt x="54" y="264"/>
                  </a:cubicBezTo>
                  <a:cubicBezTo>
                    <a:pt x="60" y="264"/>
                    <a:pt x="65" y="262"/>
                    <a:pt x="71" y="256"/>
                  </a:cubicBezTo>
                  <a:cubicBezTo>
                    <a:pt x="104" y="256"/>
                    <a:pt x="141" y="219"/>
                    <a:pt x="157" y="186"/>
                  </a:cubicBezTo>
                  <a:cubicBezTo>
                    <a:pt x="174" y="137"/>
                    <a:pt x="157" y="83"/>
                    <a:pt x="141" y="50"/>
                  </a:cubicBezTo>
                  <a:cubicBezTo>
                    <a:pt x="120" y="34"/>
                    <a:pt x="104" y="13"/>
                    <a:pt x="87" y="13"/>
                  </a:cubicBezTo>
                  <a:cubicBezTo>
                    <a:pt x="79" y="5"/>
                    <a:pt x="66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796300" y="2437850"/>
              <a:ext cx="4350" cy="6425"/>
            </a:xfrm>
            <a:custGeom>
              <a:avLst/>
              <a:gdLst/>
              <a:ahLst/>
              <a:cxnLst/>
              <a:rect l="l" t="t" r="r" b="b"/>
              <a:pathLst>
                <a:path w="174" h="257" extrusionOk="0">
                  <a:moveTo>
                    <a:pt x="38" y="1"/>
                  </a:moveTo>
                  <a:cubicBezTo>
                    <a:pt x="17" y="1"/>
                    <a:pt x="17" y="1"/>
                    <a:pt x="0" y="17"/>
                  </a:cubicBezTo>
                  <a:lnTo>
                    <a:pt x="0" y="257"/>
                  </a:lnTo>
                  <a:lnTo>
                    <a:pt x="71" y="257"/>
                  </a:lnTo>
                  <a:cubicBezTo>
                    <a:pt x="104" y="257"/>
                    <a:pt x="120" y="240"/>
                    <a:pt x="141" y="207"/>
                  </a:cubicBezTo>
                  <a:cubicBezTo>
                    <a:pt x="157" y="170"/>
                    <a:pt x="174" y="137"/>
                    <a:pt x="157" y="104"/>
                  </a:cubicBezTo>
                  <a:cubicBezTo>
                    <a:pt x="157" y="67"/>
                    <a:pt x="141" y="50"/>
                    <a:pt x="120" y="34"/>
                  </a:cubicBezTo>
                  <a:cubicBezTo>
                    <a:pt x="104" y="17"/>
                    <a:pt x="104" y="17"/>
                    <a:pt x="87" y="17"/>
                  </a:cubicBezTo>
                  <a:cubicBezTo>
                    <a:pt x="71" y="1"/>
                    <a:pt x="54" y="1"/>
                    <a:pt x="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3796300" y="2387675"/>
              <a:ext cx="4350" cy="6725"/>
            </a:xfrm>
            <a:custGeom>
              <a:avLst/>
              <a:gdLst/>
              <a:ahLst/>
              <a:cxnLst/>
              <a:rect l="l" t="t" r="r" b="b"/>
              <a:pathLst>
                <a:path w="174" h="269" extrusionOk="0">
                  <a:moveTo>
                    <a:pt x="52" y="0"/>
                  </a:moveTo>
                  <a:cubicBezTo>
                    <a:pt x="37" y="0"/>
                    <a:pt x="19" y="4"/>
                    <a:pt x="0" y="12"/>
                  </a:cubicBezTo>
                  <a:lnTo>
                    <a:pt x="0" y="256"/>
                  </a:lnTo>
                  <a:lnTo>
                    <a:pt x="17" y="256"/>
                  </a:lnTo>
                  <a:cubicBezTo>
                    <a:pt x="31" y="264"/>
                    <a:pt x="47" y="269"/>
                    <a:pt x="62" y="269"/>
                  </a:cubicBezTo>
                  <a:cubicBezTo>
                    <a:pt x="104" y="269"/>
                    <a:pt x="145" y="237"/>
                    <a:pt x="157" y="186"/>
                  </a:cubicBezTo>
                  <a:cubicBezTo>
                    <a:pt x="174" y="115"/>
                    <a:pt x="157" y="33"/>
                    <a:pt x="87" y="12"/>
                  </a:cubicBezTo>
                  <a:cubicBezTo>
                    <a:pt x="79" y="4"/>
                    <a:pt x="66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4141600" y="2216750"/>
              <a:ext cx="6500" cy="6700"/>
            </a:xfrm>
            <a:custGeom>
              <a:avLst/>
              <a:gdLst/>
              <a:ahLst/>
              <a:cxnLst/>
              <a:rect l="l" t="t" r="r" b="b"/>
              <a:pathLst>
                <a:path w="260" h="268" extrusionOk="0">
                  <a:moveTo>
                    <a:pt x="122" y="1"/>
                  </a:moveTo>
                  <a:cubicBezTo>
                    <a:pt x="78" y="1"/>
                    <a:pt x="44" y="32"/>
                    <a:pt x="17" y="84"/>
                  </a:cubicBezTo>
                  <a:cubicBezTo>
                    <a:pt x="0" y="150"/>
                    <a:pt x="37" y="220"/>
                    <a:pt x="87" y="253"/>
                  </a:cubicBezTo>
                  <a:cubicBezTo>
                    <a:pt x="101" y="263"/>
                    <a:pt x="117" y="268"/>
                    <a:pt x="132" y="268"/>
                  </a:cubicBezTo>
                  <a:cubicBezTo>
                    <a:pt x="173" y="268"/>
                    <a:pt x="211" y="235"/>
                    <a:pt x="223" y="187"/>
                  </a:cubicBezTo>
                  <a:cubicBezTo>
                    <a:pt x="260" y="117"/>
                    <a:pt x="223" y="30"/>
                    <a:pt x="173" y="14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3806200" y="2356325"/>
              <a:ext cx="5575" cy="6825"/>
            </a:xfrm>
            <a:custGeom>
              <a:avLst/>
              <a:gdLst/>
              <a:ahLst/>
              <a:cxnLst/>
              <a:rect l="l" t="t" r="r" b="b"/>
              <a:pathLst>
                <a:path w="223" h="273" extrusionOk="0">
                  <a:moveTo>
                    <a:pt x="112" y="1"/>
                  </a:moveTo>
                  <a:cubicBezTo>
                    <a:pt x="103" y="1"/>
                    <a:pt x="95" y="5"/>
                    <a:pt x="87" y="13"/>
                  </a:cubicBezTo>
                  <a:cubicBezTo>
                    <a:pt x="54" y="13"/>
                    <a:pt x="33" y="30"/>
                    <a:pt x="17" y="67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17" y="219"/>
                    <a:pt x="33" y="236"/>
                  </a:cubicBezTo>
                  <a:cubicBezTo>
                    <a:pt x="70" y="256"/>
                    <a:pt x="87" y="273"/>
                    <a:pt x="120" y="273"/>
                  </a:cubicBezTo>
                  <a:cubicBezTo>
                    <a:pt x="190" y="256"/>
                    <a:pt x="223" y="186"/>
                    <a:pt x="206" y="116"/>
                  </a:cubicBezTo>
                  <a:cubicBezTo>
                    <a:pt x="206" y="83"/>
                    <a:pt x="190" y="50"/>
                    <a:pt x="173" y="30"/>
                  </a:cubicBezTo>
                  <a:cubicBezTo>
                    <a:pt x="157" y="30"/>
                    <a:pt x="157" y="13"/>
                    <a:pt x="136" y="13"/>
                  </a:cubicBezTo>
                  <a:cubicBezTo>
                    <a:pt x="128" y="5"/>
                    <a:pt x="120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3798875" y="237302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41" y="1"/>
                  </a:moveTo>
                  <a:cubicBezTo>
                    <a:pt x="104" y="1"/>
                    <a:pt x="87" y="1"/>
                    <a:pt x="54" y="17"/>
                  </a:cubicBezTo>
                  <a:cubicBezTo>
                    <a:pt x="17" y="67"/>
                    <a:pt x="1" y="153"/>
                    <a:pt x="38" y="207"/>
                  </a:cubicBezTo>
                  <a:cubicBezTo>
                    <a:pt x="54" y="240"/>
                    <a:pt x="87" y="256"/>
                    <a:pt x="120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23" y="207"/>
                    <a:pt x="244" y="170"/>
                    <a:pt x="244" y="137"/>
                  </a:cubicBezTo>
                  <a:cubicBezTo>
                    <a:pt x="244" y="104"/>
                    <a:pt x="223" y="67"/>
                    <a:pt x="207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3796300" y="2358800"/>
              <a:ext cx="950" cy="4350"/>
            </a:xfrm>
            <a:custGeom>
              <a:avLst/>
              <a:gdLst/>
              <a:ahLst/>
              <a:cxnLst/>
              <a:rect l="l" t="t" r="r" b="b"/>
              <a:pathLst>
                <a:path w="38" h="174" extrusionOk="0">
                  <a:moveTo>
                    <a:pt x="0" y="1"/>
                  </a:moveTo>
                  <a:lnTo>
                    <a:pt x="0" y="174"/>
                  </a:lnTo>
                  <a:cubicBezTo>
                    <a:pt x="17" y="157"/>
                    <a:pt x="17" y="157"/>
                    <a:pt x="17" y="137"/>
                  </a:cubicBezTo>
                  <a:cubicBezTo>
                    <a:pt x="38" y="87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3796300" y="24224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54" y="17"/>
                    <a:pt x="17" y="50"/>
                    <a:pt x="0" y="104"/>
                  </a:cubicBezTo>
                  <a:lnTo>
                    <a:pt x="0" y="170"/>
                  </a:lnTo>
                  <a:cubicBezTo>
                    <a:pt x="15" y="216"/>
                    <a:pt x="57" y="259"/>
                    <a:pt x="114" y="259"/>
                  </a:cubicBezTo>
                  <a:cubicBezTo>
                    <a:pt x="122" y="259"/>
                    <a:pt x="131" y="258"/>
                    <a:pt x="141" y="256"/>
                  </a:cubicBezTo>
                  <a:cubicBezTo>
                    <a:pt x="157" y="256"/>
                    <a:pt x="190" y="240"/>
                    <a:pt x="207" y="207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3796300" y="2311600"/>
              <a:ext cx="2200" cy="6000"/>
            </a:xfrm>
            <a:custGeom>
              <a:avLst/>
              <a:gdLst/>
              <a:ahLst/>
              <a:cxnLst/>
              <a:rect l="l" t="t" r="r" b="b"/>
              <a:pathLst>
                <a:path w="88" h="240" extrusionOk="0">
                  <a:moveTo>
                    <a:pt x="0" y="0"/>
                  </a:moveTo>
                  <a:lnTo>
                    <a:pt x="0" y="239"/>
                  </a:lnTo>
                  <a:cubicBezTo>
                    <a:pt x="54" y="223"/>
                    <a:pt x="87" y="169"/>
                    <a:pt x="87" y="103"/>
                  </a:cubicBezTo>
                  <a:cubicBezTo>
                    <a:pt x="71" y="66"/>
                    <a:pt x="71" y="33"/>
                    <a:pt x="38" y="17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4074600" y="24313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17"/>
                    <a:pt x="0" y="70"/>
                    <a:pt x="17" y="157"/>
                  </a:cubicBezTo>
                  <a:cubicBezTo>
                    <a:pt x="17" y="190"/>
                    <a:pt x="37" y="206"/>
                    <a:pt x="54" y="243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90" y="243"/>
                    <a:pt x="244" y="173"/>
                    <a:pt x="223" y="103"/>
                  </a:cubicBezTo>
                  <a:cubicBezTo>
                    <a:pt x="223" y="70"/>
                    <a:pt x="206" y="37"/>
                    <a:pt x="190" y="17"/>
                  </a:cubicBezTo>
                  <a:cubicBezTo>
                    <a:pt x="173" y="17"/>
                    <a:pt x="173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4102125" y="23021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06"/>
                    <a:pt x="50" y="239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39"/>
                    <a:pt x="239" y="173"/>
                    <a:pt x="223" y="103"/>
                  </a:cubicBezTo>
                  <a:cubicBezTo>
                    <a:pt x="223" y="70"/>
                    <a:pt x="206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4041500" y="24085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1"/>
                  </a:moveTo>
                  <a:cubicBezTo>
                    <a:pt x="54" y="22"/>
                    <a:pt x="1" y="88"/>
                    <a:pt x="21" y="158"/>
                  </a:cubicBezTo>
                  <a:cubicBezTo>
                    <a:pt x="21" y="191"/>
                    <a:pt x="38" y="228"/>
                    <a:pt x="54" y="244"/>
                  </a:cubicBezTo>
                  <a:cubicBezTo>
                    <a:pt x="87" y="261"/>
                    <a:pt x="125" y="261"/>
                    <a:pt x="141" y="261"/>
                  </a:cubicBezTo>
                  <a:cubicBezTo>
                    <a:pt x="207" y="261"/>
                    <a:pt x="244" y="191"/>
                    <a:pt x="244" y="125"/>
                  </a:cubicBezTo>
                  <a:cubicBezTo>
                    <a:pt x="228" y="71"/>
                    <a:pt x="207" y="55"/>
                    <a:pt x="191" y="38"/>
                  </a:cubicBezTo>
                  <a:cubicBezTo>
                    <a:pt x="191" y="22"/>
                    <a:pt x="174" y="22"/>
                    <a:pt x="174" y="22"/>
                  </a:cubicBezTo>
                  <a:cubicBezTo>
                    <a:pt x="141" y="1"/>
                    <a:pt x="125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3817325" y="24004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19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3855575" y="2425950"/>
              <a:ext cx="5175" cy="6375"/>
            </a:xfrm>
            <a:custGeom>
              <a:avLst/>
              <a:gdLst/>
              <a:ahLst/>
              <a:cxnLst/>
              <a:rect l="l" t="t" r="r" b="b"/>
              <a:pathLst>
                <a:path w="207" h="255" extrusionOk="0">
                  <a:moveTo>
                    <a:pt x="113" y="0"/>
                  </a:moveTo>
                  <a:cubicBezTo>
                    <a:pt x="92" y="0"/>
                    <a:pt x="73" y="8"/>
                    <a:pt x="54" y="28"/>
                  </a:cubicBezTo>
                  <a:cubicBezTo>
                    <a:pt x="37" y="28"/>
                    <a:pt x="17" y="65"/>
                    <a:pt x="0" y="81"/>
                  </a:cubicBezTo>
                  <a:lnTo>
                    <a:pt x="0" y="168"/>
                  </a:lnTo>
                  <a:cubicBezTo>
                    <a:pt x="17" y="201"/>
                    <a:pt x="37" y="234"/>
                    <a:pt x="70" y="254"/>
                  </a:cubicBezTo>
                  <a:cubicBezTo>
                    <a:pt x="120" y="201"/>
                    <a:pt x="157" y="151"/>
                    <a:pt x="206" y="81"/>
                  </a:cubicBezTo>
                  <a:cubicBezTo>
                    <a:pt x="206" y="48"/>
                    <a:pt x="173" y="28"/>
                    <a:pt x="157" y="11"/>
                  </a:cubicBezTo>
                  <a:cubicBezTo>
                    <a:pt x="141" y="4"/>
                    <a:pt x="127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3809600" y="24335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1"/>
                  </a:moveTo>
                  <a:cubicBezTo>
                    <a:pt x="103" y="1"/>
                    <a:pt x="70" y="1"/>
                    <a:pt x="54" y="34"/>
                  </a:cubicBezTo>
                  <a:cubicBezTo>
                    <a:pt x="0" y="71"/>
                    <a:pt x="0" y="157"/>
                    <a:pt x="37" y="207"/>
                  </a:cubicBezTo>
                  <a:cubicBezTo>
                    <a:pt x="54" y="240"/>
                    <a:pt x="87" y="260"/>
                    <a:pt x="103" y="260"/>
                  </a:cubicBezTo>
                  <a:cubicBezTo>
                    <a:pt x="141" y="260"/>
                    <a:pt x="174" y="260"/>
                    <a:pt x="190" y="223"/>
                  </a:cubicBezTo>
                  <a:cubicBezTo>
                    <a:pt x="244" y="190"/>
                    <a:pt x="244" y="104"/>
                    <a:pt x="206" y="54"/>
                  </a:cubicBezTo>
                  <a:cubicBezTo>
                    <a:pt x="190" y="34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3815275" y="22934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23" y="0"/>
                  </a:moveTo>
                  <a:cubicBezTo>
                    <a:pt x="98" y="0"/>
                    <a:pt x="73" y="12"/>
                    <a:pt x="50" y="23"/>
                  </a:cubicBezTo>
                  <a:cubicBezTo>
                    <a:pt x="33" y="40"/>
                    <a:pt x="17" y="56"/>
                    <a:pt x="0" y="93"/>
                  </a:cubicBezTo>
                  <a:lnTo>
                    <a:pt x="0" y="176"/>
                  </a:lnTo>
                  <a:cubicBezTo>
                    <a:pt x="17" y="213"/>
                    <a:pt x="33" y="246"/>
                    <a:pt x="66" y="246"/>
                  </a:cubicBezTo>
                  <a:cubicBezTo>
                    <a:pt x="80" y="255"/>
                    <a:pt x="95" y="259"/>
                    <a:pt x="110" y="259"/>
                  </a:cubicBezTo>
                  <a:cubicBezTo>
                    <a:pt x="151" y="259"/>
                    <a:pt x="191" y="227"/>
                    <a:pt x="206" y="176"/>
                  </a:cubicBezTo>
                  <a:cubicBezTo>
                    <a:pt x="239" y="110"/>
                    <a:pt x="206" y="40"/>
                    <a:pt x="153" y="7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3810925" y="246557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1" y="0"/>
                  </a:moveTo>
                  <a:cubicBezTo>
                    <a:pt x="115" y="0"/>
                    <a:pt x="110" y="2"/>
                    <a:pt x="104" y="9"/>
                  </a:cubicBezTo>
                  <a:cubicBezTo>
                    <a:pt x="71" y="9"/>
                    <a:pt x="50" y="26"/>
                    <a:pt x="34" y="59"/>
                  </a:cubicBezTo>
                  <a:cubicBezTo>
                    <a:pt x="17" y="75"/>
                    <a:pt x="1" y="112"/>
                    <a:pt x="17" y="145"/>
                  </a:cubicBezTo>
                  <a:cubicBezTo>
                    <a:pt x="17" y="178"/>
                    <a:pt x="34" y="215"/>
                    <a:pt x="50" y="232"/>
                  </a:cubicBezTo>
                  <a:cubicBezTo>
                    <a:pt x="88" y="248"/>
                    <a:pt x="104" y="265"/>
                    <a:pt x="137" y="265"/>
                  </a:cubicBezTo>
                  <a:cubicBezTo>
                    <a:pt x="207" y="248"/>
                    <a:pt x="240" y="178"/>
                    <a:pt x="224" y="112"/>
                  </a:cubicBezTo>
                  <a:cubicBezTo>
                    <a:pt x="224" y="75"/>
                    <a:pt x="207" y="42"/>
                    <a:pt x="191" y="26"/>
                  </a:cubicBezTo>
                  <a:cubicBezTo>
                    <a:pt x="174" y="26"/>
                    <a:pt x="174" y="9"/>
                    <a:pt x="153" y="9"/>
                  </a:cubicBezTo>
                  <a:cubicBezTo>
                    <a:pt x="142" y="9"/>
                    <a:pt x="132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3811750" y="236992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71" y="1"/>
                    <a:pt x="55" y="22"/>
                    <a:pt x="38" y="38"/>
                  </a:cubicBezTo>
                  <a:cubicBezTo>
                    <a:pt x="17" y="71"/>
                    <a:pt x="1" y="104"/>
                    <a:pt x="1" y="158"/>
                  </a:cubicBezTo>
                  <a:cubicBezTo>
                    <a:pt x="1" y="191"/>
                    <a:pt x="17" y="228"/>
                    <a:pt x="55" y="244"/>
                  </a:cubicBezTo>
                  <a:cubicBezTo>
                    <a:pt x="71" y="261"/>
                    <a:pt x="104" y="261"/>
                    <a:pt x="141" y="261"/>
                  </a:cubicBezTo>
                  <a:cubicBezTo>
                    <a:pt x="191" y="261"/>
                    <a:pt x="224" y="191"/>
                    <a:pt x="224" y="125"/>
                  </a:cubicBezTo>
                  <a:lnTo>
                    <a:pt x="224" y="104"/>
                  </a:lnTo>
                  <a:cubicBezTo>
                    <a:pt x="224" y="71"/>
                    <a:pt x="191" y="38"/>
                    <a:pt x="158" y="22"/>
                  </a:cubicBezTo>
                  <a:cubicBezTo>
                    <a:pt x="141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814750" y="23257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24" y="0"/>
                  </a:moveTo>
                  <a:cubicBezTo>
                    <a:pt x="87" y="0"/>
                    <a:pt x="71" y="17"/>
                    <a:pt x="38" y="37"/>
                  </a:cubicBezTo>
                  <a:cubicBezTo>
                    <a:pt x="21" y="54"/>
                    <a:pt x="0" y="87"/>
                    <a:pt x="0" y="120"/>
                  </a:cubicBezTo>
                  <a:cubicBezTo>
                    <a:pt x="0" y="157"/>
                    <a:pt x="0" y="190"/>
                    <a:pt x="21" y="223"/>
                  </a:cubicBezTo>
                  <a:cubicBezTo>
                    <a:pt x="38" y="243"/>
                    <a:pt x="71" y="260"/>
                    <a:pt x="104" y="260"/>
                  </a:cubicBezTo>
                  <a:cubicBezTo>
                    <a:pt x="110" y="265"/>
                    <a:pt x="117" y="267"/>
                    <a:pt x="124" y="267"/>
                  </a:cubicBezTo>
                  <a:cubicBezTo>
                    <a:pt x="142" y="267"/>
                    <a:pt x="162" y="255"/>
                    <a:pt x="174" y="243"/>
                  </a:cubicBezTo>
                  <a:cubicBezTo>
                    <a:pt x="227" y="190"/>
                    <a:pt x="244" y="103"/>
                    <a:pt x="190" y="54"/>
                  </a:cubicBezTo>
                  <a:cubicBezTo>
                    <a:pt x="190" y="37"/>
                    <a:pt x="174" y="17"/>
                    <a:pt x="157" y="17"/>
                  </a:cubicBezTo>
                  <a:cubicBezTo>
                    <a:pt x="141" y="17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3813925" y="2245825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20" y="1"/>
                    <a:pt x="87" y="17"/>
                    <a:pt x="71" y="38"/>
                  </a:cubicBezTo>
                  <a:cubicBezTo>
                    <a:pt x="17" y="88"/>
                    <a:pt x="1" y="174"/>
                    <a:pt x="54" y="224"/>
                  </a:cubicBezTo>
                  <a:cubicBezTo>
                    <a:pt x="71" y="244"/>
                    <a:pt x="87" y="261"/>
                    <a:pt x="120" y="277"/>
                  </a:cubicBezTo>
                  <a:cubicBezTo>
                    <a:pt x="157" y="277"/>
                    <a:pt x="174" y="261"/>
                    <a:pt x="207" y="244"/>
                  </a:cubicBezTo>
                  <a:cubicBezTo>
                    <a:pt x="223" y="224"/>
                    <a:pt x="240" y="191"/>
                    <a:pt x="240" y="158"/>
                  </a:cubicBezTo>
                  <a:cubicBezTo>
                    <a:pt x="240" y="121"/>
                    <a:pt x="240" y="88"/>
                    <a:pt x="223" y="55"/>
                  </a:cubicBezTo>
                  <a:cubicBezTo>
                    <a:pt x="207" y="38"/>
                    <a:pt x="190" y="17"/>
                    <a:pt x="174" y="17"/>
                  </a:cubicBezTo>
                  <a:cubicBezTo>
                    <a:pt x="157" y="17"/>
                    <a:pt x="15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3844425" y="2412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3" y="254"/>
                    <a:pt x="103" y="267"/>
                    <a:pt x="120" y="267"/>
                  </a:cubicBezTo>
                  <a:cubicBezTo>
                    <a:pt x="126" y="267"/>
                    <a:pt x="132" y="265"/>
                    <a:pt x="137" y="260"/>
                  </a:cubicBezTo>
                  <a:cubicBezTo>
                    <a:pt x="207" y="260"/>
                    <a:pt x="240" y="190"/>
                    <a:pt x="240" y="120"/>
                  </a:cubicBezTo>
                  <a:cubicBezTo>
                    <a:pt x="240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800225" y="23265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32" y="0"/>
                  </a:moveTo>
                  <a:cubicBezTo>
                    <a:pt x="83" y="0"/>
                    <a:pt x="43" y="32"/>
                    <a:pt x="17" y="72"/>
                  </a:cubicBezTo>
                  <a:cubicBezTo>
                    <a:pt x="0" y="142"/>
                    <a:pt x="33" y="229"/>
                    <a:pt x="87" y="245"/>
                  </a:cubicBezTo>
                  <a:cubicBezTo>
                    <a:pt x="103" y="262"/>
                    <a:pt x="120" y="262"/>
                    <a:pt x="136" y="262"/>
                  </a:cubicBezTo>
                  <a:cubicBezTo>
                    <a:pt x="169" y="245"/>
                    <a:pt x="206" y="229"/>
                    <a:pt x="223" y="175"/>
                  </a:cubicBezTo>
                  <a:cubicBezTo>
                    <a:pt x="239" y="126"/>
                    <a:pt x="239" y="72"/>
                    <a:pt x="206" y="39"/>
                  </a:cubicBezTo>
                  <a:cubicBezTo>
                    <a:pt x="206" y="23"/>
                    <a:pt x="190" y="23"/>
                    <a:pt x="169" y="6"/>
                  </a:cubicBezTo>
                  <a:cubicBezTo>
                    <a:pt x="156" y="2"/>
                    <a:pt x="14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810100" y="2417250"/>
              <a:ext cx="6025" cy="6575"/>
            </a:xfrm>
            <a:custGeom>
              <a:avLst/>
              <a:gdLst/>
              <a:ahLst/>
              <a:cxnLst/>
              <a:rect l="l" t="t" r="r" b="b"/>
              <a:pathLst>
                <a:path w="241" h="263" extrusionOk="0">
                  <a:moveTo>
                    <a:pt x="104" y="0"/>
                  </a:moveTo>
                  <a:cubicBezTo>
                    <a:pt x="34" y="17"/>
                    <a:pt x="1" y="87"/>
                    <a:pt x="1" y="153"/>
                  </a:cubicBezTo>
                  <a:cubicBezTo>
                    <a:pt x="17" y="190"/>
                    <a:pt x="17" y="223"/>
                    <a:pt x="50" y="239"/>
                  </a:cubicBezTo>
                  <a:cubicBezTo>
                    <a:pt x="62" y="251"/>
                    <a:pt x="84" y="263"/>
                    <a:pt x="108" y="263"/>
                  </a:cubicBezTo>
                  <a:cubicBezTo>
                    <a:pt x="117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4" y="120"/>
                  </a:cubicBezTo>
                  <a:cubicBezTo>
                    <a:pt x="224" y="87"/>
                    <a:pt x="207" y="50"/>
                    <a:pt x="170" y="33"/>
                  </a:cubicBezTo>
                  <a:cubicBezTo>
                    <a:pt x="170" y="17"/>
                    <a:pt x="170" y="17"/>
                    <a:pt x="154" y="17"/>
                  </a:cubicBezTo>
                  <a:cubicBezTo>
                    <a:pt x="137" y="0"/>
                    <a:pt x="12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3809600" y="23868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2" y="1"/>
                  </a:moveTo>
                  <a:cubicBezTo>
                    <a:pt x="78" y="1"/>
                    <a:pt x="45" y="32"/>
                    <a:pt x="21" y="84"/>
                  </a:cubicBezTo>
                  <a:cubicBezTo>
                    <a:pt x="0" y="149"/>
                    <a:pt x="37" y="220"/>
                    <a:pt x="87" y="253"/>
                  </a:cubicBezTo>
                  <a:cubicBezTo>
                    <a:pt x="97" y="256"/>
                    <a:pt x="107" y="258"/>
                    <a:pt x="118" y="258"/>
                  </a:cubicBezTo>
                  <a:cubicBezTo>
                    <a:pt x="164" y="258"/>
                    <a:pt x="210" y="224"/>
                    <a:pt x="227" y="170"/>
                  </a:cubicBezTo>
                  <a:cubicBezTo>
                    <a:pt x="260" y="117"/>
                    <a:pt x="227" y="30"/>
                    <a:pt x="174" y="13"/>
                  </a:cubicBezTo>
                  <a:cubicBezTo>
                    <a:pt x="155" y="5"/>
                    <a:pt x="138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4105100" y="22553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0"/>
                    <a:pt x="71" y="17"/>
                  </a:cubicBezTo>
                  <a:cubicBezTo>
                    <a:pt x="17" y="70"/>
                    <a:pt x="1" y="153"/>
                    <a:pt x="54" y="206"/>
                  </a:cubicBezTo>
                  <a:cubicBezTo>
                    <a:pt x="71" y="239"/>
                    <a:pt x="87" y="256"/>
                    <a:pt x="120" y="256"/>
                  </a:cubicBezTo>
                  <a:cubicBezTo>
                    <a:pt x="157" y="256"/>
                    <a:pt x="174" y="256"/>
                    <a:pt x="207" y="223"/>
                  </a:cubicBezTo>
                  <a:cubicBezTo>
                    <a:pt x="223" y="206"/>
                    <a:pt x="240" y="173"/>
                    <a:pt x="240" y="136"/>
                  </a:cubicBezTo>
                  <a:cubicBezTo>
                    <a:pt x="240" y="103"/>
                    <a:pt x="240" y="70"/>
                    <a:pt x="223" y="50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802375" y="2402500"/>
              <a:ext cx="6000" cy="6475"/>
            </a:xfrm>
            <a:custGeom>
              <a:avLst/>
              <a:gdLst/>
              <a:ahLst/>
              <a:cxnLst/>
              <a:rect l="l" t="t" r="r" b="b"/>
              <a:pathLst>
                <a:path w="240" h="259" extrusionOk="0">
                  <a:moveTo>
                    <a:pt x="135" y="1"/>
                  </a:moveTo>
                  <a:cubicBezTo>
                    <a:pt x="81" y="1"/>
                    <a:pt x="31" y="31"/>
                    <a:pt x="17" y="75"/>
                  </a:cubicBezTo>
                  <a:cubicBezTo>
                    <a:pt x="1" y="141"/>
                    <a:pt x="34" y="228"/>
                    <a:pt x="83" y="244"/>
                  </a:cubicBezTo>
                  <a:cubicBezTo>
                    <a:pt x="98" y="254"/>
                    <a:pt x="114" y="259"/>
                    <a:pt x="129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70" y="5"/>
                  </a:cubicBezTo>
                  <a:cubicBezTo>
                    <a:pt x="158" y="2"/>
                    <a:pt x="146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3803200" y="24503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7"/>
                    <a:pt x="1" y="67"/>
                    <a:pt x="17" y="153"/>
                  </a:cubicBezTo>
                  <a:cubicBezTo>
                    <a:pt x="17" y="186"/>
                    <a:pt x="34" y="207"/>
                    <a:pt x="50" y="223"/>
                  </a:cubicBezTo>
                  <a:cubicBezTo>
                    <a:pt x="71" y="256"/>
                    <a:pt x="104" y="256"/>
                    <a:pt x="137" y="256"/>
                  </a:cubicBezTo>
                  <a:cubicBezTo>
                    <a:pt x="174" y="256"/>
                    <a:pt x="190" y="223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34"/>
                    <a:pt x="190" y="17"/>
                  </a:cubicBezTo>
                  <a:cubicBezTo>
                    <a:pt x="174" y="17"/>
                    <a:pt x="174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806200" y="24829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87" y="1"/>
                  </a:moveTo>
                  <a:cubicBezTo>
                    <a:pt x="33" y="38"/>
                    <a:pt x="0" y="87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20" y="260"/>
                    <a:pt x="136" y="260"/>
                  </a:cubicBezTo>
                  <a:cubicBezTo>
                    <a:pt x="206" y="244"/>
                    <a:pt x="239" y="174"/>
                    <a:pt x="239" y="104"/>
                  </a:cubicBezTo>
                  <a:cubicBezTo>
                    <a:pt x="239" y="104"/>
                    <a:pt x="223" y="87"/>
                    <a:pt x="223" y="71"/>
                  </a:cubicBezTo>
                  <a:cubicBezTo>
                    <a:pt x="206" y="38"/>
                    <a:pt x="190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811350" y="23407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4" y="239"/>
                  </a:cubicBezTo>
                  <a:cubicBezTo>
                    <a:pt x="66" y="254"/>
                    <a:pt x="86" y="267"/>
                    <a:pt x="109" y="267"/>
                  </a:cubicBezTo>
                  <a:cubicBezTo>
                    <a:pt x="118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0"/>
                  </a:cubicBezTo>
                  <a:cubicBezTo>
                    <a:pt x="223" y="70"/>
                    <a:pt x="190" y="33"/>
                    <a:pt x="157" y="17"/>
                  </a:cubicBezTo>
                  <a:cubicBezTo>
                    <a:pt x="136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4108100" y="2285425"/>
              <a:ext cx="6525" cy="6575"/>
            </a:xfrm>
            <a:custGeom>
              <a:avLst/>
              <a:gdLst/>
              <a:ahLst/>
              <a:cxnLst/>
              <a:rect l="l" t="t" r="r" b="b"/>
              <a:pathLst>
                <a:path w="261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17" y="66"/>
                    <a:pt x="0" y="153"/>
                    <a:pt x="37" y="223"/>
                  </a:cubicBezTo>
                  <a:cubicBezTo>
                    <a:pt x="70" y="239"/>
                    <a:pt x="87" y="256"/>
                    <a:pt x="120" y="256"/>
                  </a:cubicBezTo>
                  <a:cubicBezTo>
                    <a:pt x="131" y="261"/>
                    <a:pt x="140" y="263"/>
                    <a:pt x="148" y="263"/>
                  </a:cubicBezTo>
                  <a:cubicBezTo>
                    <a:pt x="168" y="263"/>
                    <a:pt x="183" y="251"/>
                    <a:pt x="206" y="239"/>
                  </a:cubicBezTo>
                  <a:cubicBezTo>
                    <a:pt x="244" y="186"/>
                    <a:pt x="260" y="103"/>
                    <a:pt x="223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113250" y="2269725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34" y="1"/>
                  </a:moveTo>
                  <a:cubicBezTo>
                    <a:pt x="126" y="1"/>
                    <a:pt x="116" y="3"/>
                    <a:pt x="103" y="10"/>
                  </a:cubicBezTo>
                  <a:cubicBezTo>
                    <a:pt x="54" y="10"/>
                    <a:pt x="0" y="76"/>
                    <a:pt x="17" y="146"/>
                  </a:cubicBezTo>
                  <a:cubicBezTo>
                    <a:pt x="17" y="179"/>
                    <a:pt x="38" y="216"/>
                    <a:pt x="71" y="232"/>
                  </a:cubicBezTo>
                  <a:cubicBezTo>
                    <a:pt x="87" y="249"/>
                    <a:pt x="120" y="265"/>
                    <a:pt x="141" y="265"/>
                  </a:cubicBezTo>
                  <a:cubicBezTo>
                    <a:pt x="207" y="249"/>
                    <a:pt x="244" y="179"/>
                    <a:pt x="244" y="113"/>
                  </a:cubicBezTo>
                  <a:cubicBezTo>
                    <a:pt x="223" y="76"/>
                    <a:pt x="223" y="43"/>
                    <a:pt x="190" y="26"/>
                  </a:cubicBezTo>
                  <a:lnTo>
                    <a:pt x="174" y="10"/>
                  </a:lnTo>
                  <a:cubicBezTo>
                    <a:pt x="163" y="10"/>
                    <a:pt x="15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4112000" y="2240075"/>
              <a:ext cx="6025" cy="6725"/>
            </a:xfrm>
            <a:custGeom>
              <a:avLst/>
              <a:gdLst/>
              <a:ahLst/>
              <a:cxnLst/>
              <a:rect l="l" t="t" r="r" b="b"/>
              <a:pathLst>
                <a:path w="241" h="269" extrusionOk="0">
                  <a:moveTo>
                    <a:pt x="121" y="1"/>
                  </a:moveTo>
                  <a:cubicBezTo>
                    <a:pt x="115" y="1"/>
                    <a:pt x="110" y="3"/>
                    <a:pt x="104" y="8"/>
                  </a:cubicBezTo>
                  <a:cubicBezTo>
                    <a:pt x="50" y="8"/>
                    <a:pt x="1" y="78"/>
                    <a:pt x="17" y="144"/>
                  </a:cubicBezTo>
                  <a:cubicBezTo>
                    <a:pt x="17" y="181"/>
                    <a:pt x="34" y="214"/>
                    <a:pt x="50" y="231"/>
                  </a:cubicBezTo>
                  <a:cubicBezTo>
                    <a:pt x="88" y="247"/>
                    <a:pt x="104" y="268"/>
                    <a:pt x="137" y="268"/>
                  </a:cubicBezTo>
                  <a:cubicBezTo>
                    <a:pt x="170" y="247"/>
                    <a:pt x="191" y="231"/>
                    <a:pt x="207" y="214"/>
                  </a:cubicBezTo>
                  <a:cubicBezTo>
                    <a:pt x="224" y="181"/>
                    <a:pt x="240" y="144"/>
                    <a:pt x="240" y="111"/>
                  </a:cubicBezTo>
                  <a:cubicBezTo>
                    <a:pt x="224" y="78"/>
                    <a:pt x="207" y="41"/>
                    <a:pt x="191" y="25"/>
                  </a:cubicBezTo>
                  <a:cubicBezTo>
                    <a:pt x="191" y="25"/>
                    <a:pt x="170" y="8"/>
                    <a:pt x="153" y="8"/>
                  </a:cubicBezTo>
                  <a:cubicBezTo>
                    <a:pt x="142" y="8"/>
                    <a:pt x="13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4109025" y="23159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6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33" y="238"/>
                    <a:pt x="83" y="254"/>
                  </a:cubicBezTo>
                  <a:cubicBezTo>
                    <a:pt x="97" y="263"/>
                    <a:pt x="112" y="267"/>
                    <a:pt x="128" y="267"/>
                  </a:cubicBezTo>
                  <a:cubicBezTo>
                    <a:pt x="170" y="267"/>
                    <a:pt x="211" y="236"/>
                    <a:pt x="223" y="184"/>
                  </a:cubicBezTo>
                  <a:cubicBezTo>
                    <a:pt x="240" y="118"/>
                    <a:pt x="223" y="48"/>
                    <a:pt x="169" y="15"/>
                  </a:cubicBezTo>
                  <a:cubicBezTo>
                    <a:pt x="151" y="5"/>
                    <a:pt x="133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116750" y="2391775"/>
              <a:ext cx="6000" cy="6725"/>
            </a:xfrm>
            <a:custGeom>
              <a:avLst/>
              <a:gdLst/>
              <a:ahLst/>
              <a:cxnLst/>
              <a:rect l="l" t="t" r="r" b="b"/>
              <a:pathLst>
                <a:path w="240" h="269" extrusionOk="0">
                  <a:moveTo>
                    <a:pt x="119" y="1"/>
                  </a:moveTo>
                  <a:cubicBezTo>
                    <a:pt x="67" y="1"/>
                    <a:pt x="28" y="34"/>
                    <a:pt x="1" y="92"/>
                  </a:cubicBezTo>
                  <a:lnTo>
                    <a:pt x="1" y="141"/>
                  </a:lnTo>
                  <a:cubicBezTo>
                    <a:pt x="1" y="195"/>
                    <a:pt x="34" y="244"/>
                    <a:pt x="67" y="261"/>
                  </a:cubicBezTo>
                  <a:cubicBezTo>
                    <a:pt x="77" y="266"/>
                    <a:pt x="88" y="269"/>
                    <a:pt x="100" y="269"/>
                  </a:cubicBezTo>
                  <a:cubicBezTo>
                    <a:pt x="130" y="269"/>
                    <a:pt x="162" y="252"/>
                    <a:pt x="186" y="228"/>
                  </a:cubicBezTo>
                  <a:cubicBezTo>
                    <a:pt x="186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1" y="2"/>
                    <a:pt x="130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4107275" y="23322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"/>
                    <a:pt x="0" y="67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87" y="257"/>
                    <a:pt x="120" y="257"/>
                    <a:pt x="136" y="257"/>
                  </a:cubicBezTo>
                  <a:cubicBezTo>
                    <a:pt x="206" y="240"/>
                    <a:pt x="239" y="170"/>
                    <a:pt x="239" y="104"/>
                  </a:cubicBezTo>
                  <a:cubicBezTo>
                    <a:pt x="223" y="67"/>
                    <a:pt x="206" y="34"/>
                    <a:pt x="190" y="17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4113250" y="23643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0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8" y="206"/>
                    <a:pt x="54" y="244"/>
                  </a:cubicBezTo>
                  <a:cubicBezTo>
                    <a:pt x="87" y="260"/>
                    <a:pt x="103" y="260"/>
                    <a:pt x="141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44" y="140"/>
                    <a:pt x="223" y="103"/>
                  </a:cubicBezTo>
                  <a:cubicBezTo>
                    <a:pt x="223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4118000" y="2345500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54" y="1"/>
                    <a:pt x="33" y="34"/>
                    <a:pt x="17" y="50"/>
                  </a:cubicBezTo>
                  <a:cubicBezTo>
                    <a:pt x="0" y="87"/>
                    <a:pt x="0" y="120"/>
                    <a:pt x="0" y="153"/>
                  </a:cubicBezTo>
                  <a:cubicBezTo>
                    <a:pt x="0" y="190"/>
                    <a:pt x="17" y="223"/>
                    <a:pt x="33" y="240"/>
                  </a:cubicBezTo>
                  <a:cubicBezTo>
                    <a:pt x="70" y="256"/>
                    <a:pt x="87" y="256"/>
                    <a:pt x="120" y="256"/>
                  </a:cubicBezTo>
                  <a:cubicBezTo>
                    <a:pt x="190" y="240"/>
                    <a:pt x="223" y="190"/>
                    <a:pt x="223" y="104"/>
                  </a:cubicBezTo>
                  <a:cubicBezTo>
                    <a:pt x="206" y="71"/>
                    <a:pt x="190" y="50"/>
                    <a:pt x="173" y="34"/>
                  </a:cubicBezTo>
                  <a:cubicBezTo>
                    <a:pt x="173" y="17"/>
                    <a:pt x="157" y="17"/>
                    <a:pt x="136" y="17"/>
                  </a:cubicBezTo>
                  <a:cubicBezTo>
                    <a:pt x="120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4107275" y="2210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71"/>
                    <a:pt x="0" y="157"/>
                  </a:cubicBezTo>
                  <a:cubicBezTo>
                    <a:pt x="17" y="190"/>
                    <a:pt x="17" y="207"/>
                    <a:pt x="50" y="244"/>
                  </a:cubicBezTo>
                  <a:cubicBezTo>
                    <a:pt x="70" y="260"/>
                    <a:pt x="103" y="260"/>
                    <a:pt x="136" y="260"/>
                  </a:cubicBezTo>
                  <a:cubicBezTo>
                    <a:pt x="190" y="244"/>
                    <a:pt x="239" y="174"/>
                    <a:pt x="223" y="103"/>
                  </a:cubicBezTo>
                  <a:cubicBezTo>
                    <a:pt x="223" y="71"/>
                    <a:pt x="206" y="38"/>
                    <a:pt x="173" y="21"/>
                  </a:cubicBezTo>
                  <a:cubicBezTo>
                    <a:pt x="173" y="21"/>
                    <a:pt x="153" y="21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4134800" y="22029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86" y="240"/>
                    <a:pt x="239" y="170"/>
                    <a:pt x="223" y="104"/>
                  </a:cubicBezTo>
                  <a:cubicBezTo>
                    <a:pt x="223" y="67"/>
                    <a:pt x="206" y="34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4140775" y="21861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120" y="1"/>
                    <a:pt x="87" y="1"/>
                    <a:pt x="70" y="34"/>
                  </a:cubicBezTo>
                  <a:cubicBezTo>
                    <a:pt x="17" y="71"/>
                    <a:pt x="0" y="157"/>
                    <a:pt x="50" y="207"/>
                  </a:cubicBezTo>
                  <a:cubicBezTo>
                    <a:pt x="70" y="240"/>
                    <a:pt x="87" y="261"/>
                    <a:pt x="120" y="261"/>
                  </a:cubicBezTo>
                  <a:cubicBezTo>
                    <a:pt x="153" y="261"/>
                    <a:pt x="173" y="261"/>
                    <a:pt x="206" y="240"/>
                  </a:cubicBezTo>
                  <a:cubicBezTo>
                    <a:pt x="256" y="190"/>
                    <a:pt x="256" y="104"/>
                    <a:pt x="223" y="54"/>
                  </a:cubicBezTo>
                  <a:cubicBezTo>
                    <a:pt x="206" y="34"/>
                    <a:pt x="190" y="17"/>
                    <a:pt x="173" y="17"/>
                  </a:cubicBezTo>
                  <a:cubicBezTo>
                    <a:pt x="173" y="1"/>
                    <a:pt x="153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4106450" y="237942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36" y="0"/>
                  </a:moveTo>
                  <a:cubicBezTo>
                    <a:pt x="103" y="0"/>
                    <a:pt x="83" y="0"/>
                    <a:pt x="50" y="33"/>
                  </a:cubicBezTo>
                  <a:cubicBezTo>
                    <a:pt x="0" y="70"/>
                    <a:pt x="0" y="157"/>
                    <a:pt x="33" y="206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36" y="260"/>
                    <a:pt x="169" y="260"/>
                    <a:pt x="186" y="223"/>
                  </a:cubicBezTo>
                  <a:cubicBezTo>
                    <a:pt x="223" y="206"/>
                    <a:pt x="223" y="173"/>
                    <a:pt x="239" y="136"/>
                  </a:cubicBezTo>
                  <a:cubicBezTo>
                    <a:pt x="239" y="103"/>
                    <a:pt x="223" y="70"/>
                    <a:pt x="206" y="54"/>
                  </a:cubicBezTo>
                  <a:cubicBezTo>
                    <a:pt x="206" y="33"/>
                    <a:pt x="186" y="17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4129125" y="2314575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03" y="1"/>
                  </a:moveTo>
                  <a:cubicBezTo>
                    <a:pt x="54" y="17"/>
                    <a:pt x="0" y="87"/>
                    <a:pt x="21" y="153"/>
                  </a:cubicBezTo>
                  <a:cubicBezTo>
                    <a:pt x="21" y="191"/>
                    <a:pt x="37" y="224"/>
                    <a:pt x="70" y="240"/>
                  </a:cubicBezTo>
                  <a:cubicBezTo>
                    <a:pt x="87" y="257"/>
                    <a:pt x="124" y="257"/>
                    <a:pt x="141" y="257"/>
                  </a:cubicBezTo>
                  <a:cubicBezTo>
                    <a:pt x="206" y="240"/>
                    <a:pt x="244" y="191"/>
                    <a:pt x="244" y="104"/>
                  </a:cubicBezTo>
                  <a:cubicBezTo>
                    <a:pt x="227" y="71"/>
                    <a:pt x="206" y="50"/>
                    <a:pt x="190" y="17"/>
                  </a:cubicBezTo>
                  <a:lnTo>
                    <a:pt x="174" y="17"/>
                  </a:lnTo>
                  <a:cubicBezTo>
                    <a:pt x="157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4105100" y="23519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0"/>
                  </a:moveTo>
                  <a:cubicBezTo>
                    <a:pt x="104" y="0"/>
                    <a:pt x="71" y="0"/>
                    <a:pt x="5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5" y="238"/>
                    <a:pt x="87" y="257"/>
                    <a:pt x="121" y="257"/>
                  </a:cubicBezTo>
                  <a:cubicBezTo>
                    <a:pt x="144" y="257"/>
                    <a:pt x="168" y="248"/>
                    <a:pt x="190" y="227"/>
                  </a:cubicBezTo>
                  <a:cubicBezTo>
                    <a:pt x="223" y="190"/>
                    <a:pt x="240" y="103"/>
                    <a:pt x="207" y="54"/>
                  </a:cubicBezTo>
                  <a:cubicBezTo>
                    <a:pt x="190" y="38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4140350" y="2232775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15" y="0"/>
                  </a:moveTo>
                  <a:cubicBezTo>
                    <a:pt x="107" y="0"/>
                    <a:pt x="98" y="2"/>
                    <a:pt x="87" y="8"/>
                  </a:cubicBezTo>
                  <a:cubicBezTo>
                    <a:pt x="34" y="8"/>
                    <a:pt x="1" y="78"/>
                    <a:pt x="1" y="148"/>
                  </a:cubicBezTo>
                  <a:cubicBezTo>
                    <a:pt x="1" y="181"/>
                    <a:pt x="17" y="214"/>
                    <a:pt x="50" y="230"/>
                  </a:cubicBezTo>
                  <a:cubicBezTo>
                    <a:pt x="67" y="251"/>
                    <a:pt x="104" y="267"/>
                    <a:pt x="120" y="267"/>
                  </a:cubicBezTo>
                  <a:cubicBezTo>
                    <a:pt x="190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3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4117175" y="23028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8" y="0"/>
                  </a:moveTo>
                  <a:cubicBezTo>
                    <a:pt x="87" y="0"/>
                    <a:pt x="44" y="35"/>
                    <a:pt x="17" y="91"/>
                  </a:cubicBezTo>
                  <a:cubicBezTo>
                    <a:pt x="0" y="161"/>
                    <a:pt x="33" y="231"/>
                    <a:pt x="87" y="247"/>
                  </a:cubicBezTo>
                  <a:cubicBezTo>
                    <a:pt x="100" y="256"/>
                    <a:pt x="114" y="260"/>
                    <a:pt x="129" y="260"/>
                  </a:cubicBezTo>
                  <a:cubicBezTo>
                    <a:pt x="170" y="260"/>
                    <a:pt x="211" y="229"/>
                    <a:pt x="223" y="177"/>
                  </a:cubicBezTo>
                  <a:cubicBezTo>
                    <a:pt x="256" y="107"/>
                    <a:pt x="223" y="41"/>
                    <a:pt x="169" y="4"/>
                  </a:cubicBezTo>
                  <a:cubicBezTo>
                    <a:pt x="159" y="1"/>
                    <a:pt x="148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4119325" y="2421850"/>
              <a:ext cx="6425" cy="6450"/>
            </a:xfrm>
            <a:custGeom>
              <a:avLst/>
              <a:gdLst/>
              <a:ahLst/>
              <a:cxnLst/>
              <a:rect l="l" t="t" r="r" b="b"/>
              <a:pathLst>
                <a:path w="257" h="258" extrusionOk="0">
                  <a:moveTo>
                    <a:pt x="140" y="0"/>
                  </a:moveTo>
                  <a:cubicBezTo>
                    <a:pt x="96" y="0"/>
                    <a:pt x="47" y="35"/>
                    <a:pt x="34" y="88"/>
                  </a:cubicBezTo>
                  <a:cubicBezTo>
                    <a:pt x="1" y="159"/>
                    <a:pt x="34" y="229"/>
                    <a:pt x="83" y="245"/>
                  </a:cubicBezTo>
                  <a:cubicBezTo>
                    <a:pt x="102" y="254"/>
                    <a:pt x="119" y="258"/>
                    <a:pt x="135" y="258"/>
                  </a:cubicBezTo>
                  <a:cubicBezTo>
                    <a:pt x="180" y="258"/>
                    <a:pt x="216" y="226"/>
                    <a:pt x="240" y="175"/>
                  </a:cubicBezTo>
                  <a:cubicBezTo>
                    <a:pt x="256" y="109"/>
                    <a:pt x="223" y="39"/>
                    <a:pt x="170" y="6"/>
                  </a:cubicBezTo>
                  <a:cubicBezTo>
                    <a:pt x="160" y="2"/>
                    <a:pt x="15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4120575" y="2252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7"/>
                    <a:pt x="17" y="153"/>
                  </a:cubicBezTo>
                  <a:cubicBezTo>
                    <a:pt x="17" y="190"/>
                    <a:pt x="33" y="223"/>
                    <a:pt x="54" y="240"/>
                  </a:cubicBezTo>
                  <a:cubicBezTo>
                    <a:pt x="77" y="251"/>
                    <a:pt x="92" y="263"/>
                    <a:pt x="111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73" y="256"/>
                    <a:pt x="190" y="240"/>
                    <a:pt x="206" y="207"/>
                  </a:cubicBezTo>
                  <a:cubicBezTo>
                    <a:pt x="223" y="190"/>
                    <a:pt x="239" y="153"/>
                    <a:pt x="223" y="120"/>
                  </a:cubicBezTo>
                  <a:cubicBezTo>
                    <a:pt x="223" y="87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4119750" y="220470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19" y="0"/>
                  </a:moveTo>
                  <a:cubicBezTo>
                    <a:pt x="76" y="0"/>
                    <a:pt x="41" y="32"/>
                    <a:pt x="17" y="83"/>
                  </a:cubicBezTo>
                  <a:cubicBezTo>
                    <a:pt x="0" y="153"/>
                    <a:pt x="33" y="219"/>
                    <a:pt x="87" y="257"/>
                  </a:cubicBezTo>
                  <a:cubicBezTo>
                    <a:pt x="95" y="259"/>
                    <a:pt x="104" y="261"/>
                    <a:pt x="113" y="261"/>
                  </a:cubicBezTo>
                  <a:cubicBezTo>
                    <a:pt x="159" y="261"/>
                    <a:pt x="209" y="228"/>
                    <a:pt x="223" y="170"/>
                  </a:cubicBezTo>
                  <a:cubicBezTo>
                    <a:pt x="256" y="116"/>
                    <a:pt x="223" y="34"/>
                    <a:pt x="169" y="13"/>
                  </a:cubicBezTo>
                  <a:cubicBezTo>
                    <a:pt x="152" y="5"/>
                    <a:pt x="135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4112000" y="2189925"/>
              <a:ext cx="6025" cy="6675"/>
            </a:xfrm>
            <a:custGeom>
              <a:avLst/>
              <a:gdLst/>
              <a:ahLst/>
              <a:cxnLst/>
              <a:rect l="l" t="t" r="r" b="b"/>
              <a:pathLst>
                <a:path w="241" h="267" extrusionOk="0">
                  <a:moveTo>
                    <a:pt x="124" y="1"/>
                  </a:moveTo>
                  <a:cubicBezTo>
                    <a:pt x="80" y="1"/>
                    <a:pt x="31" y="35"/>
                    <a:pt x="17" y="89"/>
                  </a:cubicBezTo>
                  <a:cubicBezTo>
                    <a:pt x="1" y="159"/>
                    <a:pt x="17" y="229"/>
                    <a:pt x="88" y="262"/>
                  </a:cubicBezTo>
                  <a:cubicBezTo>
                    <a:pt x="96" y="265"/>
                    <a:pt x="105" y="266"/>
                    <a:pt x="114" y="266"/>
                  </a:cubicBezTo>
                  <a:cubicBezTo>
                    <a:pt x="159" y="266"/>
                    <a:pt x="210" y="234"/>
                    <a:pt x="224" y="175"/>
                  </a:cubicBezTo>
                  <a:cubicBezTo>
                    <a:pt x="240" y="110"/>
                    <a:pt x="224" y="39"/>
                    <a:pt x="153" y="6"/>
                  </a:cubicBezTo>
                  <a:cubicBezTo>
                    <a:pt x="144" y="3"/>
                    <a:pt x="134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4113650" y="2224800"/>
              <a:ext cx="5700" cy="6525"/>
            </a:xfrm>
            <a:custGeom>
              <a:avLst/>
              <a:gdLst/>
              <a:ahLst/>
              <a:cxnLst/>
              <a:rect l="l" t="t" r="r" b="b"/>
              <a:pathLst>
                <a:path w="228" h="261" extrusionOk="0">
                  <a:moveTo>
                    <a:pt x="104" y="1"/>
                  </a:moveTo>
                  <a:cubicBezTo>
                    <a:pt x="38" y="1"/>
                    <a:pt x="1" y="71"/>
                    <a:pt x="1" y="137"/>
                  </a:cubicBezTo>
                  <a:cubicBezTo>
                    <a:pt x="22" y="207"/>
                    <a:pt x="71" y="261"/>
                    <a:pt x="141" y="261"/>
                  </a:cubicBezTo>
                  <a:cubicBezTo>
                    <a:pt x="158" y="240"/>
                    <a:pt x="191" y="224"/>
                    <a:pt x="207" y="207"/>
                  </a:cubicBezTo>
                  <a:cubicBezTo>
                    <a:pt x="228" y="174"/>
                    <a:pt x="228" y="137"/>
                    <a:pt x="228" y="104"/>
                  </a:cubicBezTo>
                  <a:cubicBezTo>
                    <a:pt x="228" y="71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4123975" y="228490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87" y="1"/>
                  </a:moveTo>
                  <a:cubicBezTo>
                    <a:pt x="87" y="21"/>
                    <a:pt x="70" y="21"/>
                    <a:pt x="70" y="21"/>
                  </a:cubicBezTo>
                  <a:cubicBezTo>
                    <a:pt x="21" y="38"/>
                    <a:pt x="0" y="104"/>
                    <a:pt x="0" y="157"/>
                  </a:cubicBezTo>
                  <a:cubicBezTo>
                    <a:pt x="0" y="190"/>
                    <a:pt x="21" y="227"/>
                    <a:pt x="54" y="244"/>
                  </a:cubicBezTo>
                  <a:cubicBezTo>
                    <a:pt x="65" y="255"/>
                    <a:pt x="85" y="267"/>
                    <a:pt x="103" y="267"/>
                  </a:cubicBezTo>
                  <a:cubicBezTo>
                    <a:pt x="111" y="267"/>
                    <a:pt x="118" y="265"/>
                    <a:pt x="124" y="260"/>
                  </a:cubicBezTo>
                  <a:cubicBezTo>
                    <a:pt x="190" y="260"/>
                    <a:pt x="227" y="190"/>
                    <a:pt x="227" y="124"/>
                  </a:cubicBezTo>
                  <a:cubicBezTo>
                    <a:pt x="227" y="104"/>
                    <a:pt x="206" y="87"/>
                    <a:pt x="206" y="87"/>
                  </a:cubicBezTo>
                  <a:cubicBezTo>
                    <a:pt x="206" y="54"/>
                    <a:pt x="173" y="38"/>
                    <a:pt x="157" y="21"/>
                  </a:cubicBezTo>
                  <a:cubicBezTo>
                    <a:pt x="140" y="1"/>
                    <a:pt x="124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4125300" y="2360650"/>
              <a:ext cx="6000" cy="6325"/>
            </a:xfrm>
            <a:custGeom>
              <a:avLst/>
              <a:gdLst/>
              <a:ahLst/>
              <a:cxnLst/>
              <a:rect l="l" t="t" r="r" b="b"/>
              <a:pathLst>
                <a:path w="240" h="253" extrusionOk="0">
                  <a:moveTo>
                    <a:pt x="122" y="0"/>
                  </a:moveTo>
                  <a:cubicBezTo>
                    <a:pt x="77" y="0"/>
                    <a:pt x="42" y="32"/>
                    <a:pt x="17" y="83"/>
                  </a:cubicBezTo>
                  <a:cubicBezTo>
                    <a:pt x="1" y="149"/>
                    <a:pt x="34" y="219"/>
                    <a:pt x="87" y="252"/>
                  </a:cubicBezTo>
                  <a:lnTo>
                    <a:pt x="137" y="252"/>
                  </a:lnTo>
                  <a:cubicBezTo>
                    <a:pt x="174" y="252"/>
                    <a:pt x="207" y="219"/>
                    <a:pt x="223" y="166"/>
                  </a:cubicBezTo>
                  <a:cubicBezTo>
                    <a:pt x="240" y="133"/>
                    <a:pt x="240" y="83"/>
                    <a:pt x="207" y="46"/>
                  </a:cubicBezTo>
                  <a:cubicBezTo>
                    <a:pt x="190" y="30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4121900" y="2328300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7" y="0"/>
                  </a:moveTo>
                  <a:cubicBezTo>
                    <a:pt x="120" y="0"/>
                    <a:pt x="83" y="17"/>
                    <a:pt x="67" y="37"/>
                  </a:cubicBezTo>
                  <a:cubicBezTo>
                    <a:pt x="17" y="70"/>
                    <a:pt x="1" y="157"/>
                    <a:pt x="50" y="223"/>
                  </a:cubicBezTo>
                  <a:cubicBezTo>
                    <a:pt x="69" y="253"/>
                    <a:pt x="99" y="266"/>
                    <a:pt x="131" y="266"/>
                  </a:cubicBezTo>
                  <a:cubicBezTo>
                    <a:pt x="157" y="266"/>
                    <a:pt x="183" y="258"/>
                    <a:pt x="207" y="244"/>
                  </a:cubicBezTo>
                  <a:cubicBezTo>
                    <a:pt x="240" y="190"/>
                    <a:pt x="256" y="103"/>
                    <a:pt x="223" y="54"/>
                  </a:cubicBezTo>
                  <a:cubicBezTo>
                    <a:pt x="207" y="37"/>
                    <a:pt x="186" y="17"/>
                    <a:pt x="170" y="17"/>
                  </a:cubicBezTo>
                  <a:cubicBezTo>
                    <a:pt x="170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4119750" y="237805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0"/>
                  </a:moveTo>
                  <a:cubicBezTo>
                    <a:pt x="79" y="0"/>
                    <a:pt x="30" y="35"/>
                    <a:pt x="17" y="88"/>
                  </a:cubicBezTo>
                  <a:cubicBezTo>
                    <a:pt x="0" y="142"/>
                    <a:pt x="17" y="228"/>
                    <a:pt x="87" y="245"/>
                  </a:cubicBezTo>
                  <a:cubicBezTo>
                    <a:pt x="103" y="261"/>
                    <a:pt x="120" y="261"/>
                    <a:pt x="120" y="261"/>
                  </a:cubicBezTo>
                  <a:cubicBezTo>
                    <a:pt x="169" y="261"/>
                    <a:pt x="206" y="228"/>
                    <a:pt x="223" y="175"/>
                  </a:cubicBezTo>
                  <a:cubicBezTo>
                    <a:pt x="239" y="125"/>
                    <a:pt x="223" y="72"/>
                    <a:pt x="206" y="39"/>
                  </a:cubicBezTo>
                  <a:cubicBezTo>
                    <a:pt x="190" y="22"/>
                    <a:pt x="169" y="22"/>
                    <a:pt x="153" y="6"/>
                  </a:cubicBezTo>
                  <a:cubicBezTo>
                    <a:pt x="143" y="2"/>
                    <a:pt x="133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4127050" y="218905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43" y="0"/>
                  </a:moveTo>
                  <a:cubicBezTo>
                    <a:pt x="98" y="0"/>
                    <a:pt x="48" y="33"/>
                    <a:pt x="34" y="91"/>
                  </a:cubicBezTo>
                  <a:cubicBezTo>
                    <a:pt x="1" y="145"/>
                    <a:pt x="34" y="227"/>
                    <a:pt x="83" y="248"/>
                  </a:cubicBezTo>
                  <a:cubicBezTo>
                    <a:pt x="102" y="256"/>
                    <a:pt x="119" y="260"/>
                    <a:pt x="136" y="260"/>
                  </a:cubicBezTo>
                  <a:cubicBezTo>
                    <a:pt x="180" y="260"/>
                    <a:pt x="216" y="229"/>
                    <a:pt x="240" y="178"/>
                  </a:cubicBezTo>
                  <a:cubicBezTo>
                    <a:pt x="257" y="107"/>
                    <a:pt x="224" y="41"/>
                    <a:pt x="170" y="4"/>
                  </a:cubicBezTo>
                  <a:cubicBezTo>
                    <a:pt x="161" y="2"/>
                    <a:pt x="152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127050" y="2235525"/>
              <a:ext cx="6025" cy="6925"/>
            </a:xfrm>
            <a:custGeom>
              <a:avLst/>
              <a:gdLst/>
              <a:ahLst/>
              <a:cxnLst/>
              <a:rect l="l" t="t" r="r" b="b"/>
              <a:pathLst>
                <a:path w="241" h="277" extrusionOk="0">
                  <a:moveTo>
                    <a:pt x="137" y="1"/>
                  </a:moveTo>
                  <a:cubicBezTo>
                    <a:pt x="104" y="1"/>
                    <a:pt x="67" y="17"/>
                    <a:pt x="50" y="38"/>
                  </a:cubicBezTo>
                  <a:cubicBezTo>
                    <a:pt x="1" y="87"/>
                    <a:pt x="1" y="157"/>
                    <a:pt x="34" y="223"/>
                  </a:cubicBezTo>
                  <a:cubicBezTo>
                    <a:pt x="50" y="244"/>
                    <a:pt x="83" y="260"/>
                    <a:pt x="104" y="277"/>
                  </a:cubicBezTo>
                  <a:cubicBezTo>
                    <a:pt x="137" y="277"/>
                    <a:pt x="170" y="260"/>
                    <a:pt x="186" y="244"/>
                  </a:cubicBezTo>
                  <a:cubicBezTo>
                    <a:pt x="240" y="190"/>
                    <a:pt x="240" y="120"/>
                    <a:pt x="207" y="54"/>
                  </a:cubicBezTo>
                  <a:cubicBezTo>
                    <a:pt x="186" y="38"/>
                    <a:pt x="170" y="17"/>
                    <a:pt x="153" y="17"/>
                  </a:cubicBezTo>
                  <a:cubicBezTo>
                    <a:pt x="153" y="17"/>
                    <a:pt x="137" y="17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127475" y="22196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7"/>
                    <a:pt x="0" y="71"/>
                    <a:pt x="0" y="157"/>
                  </a:cubicBezTo>
                  <a:cubicBezTo>
                    <a:pt x="17" y="190"/>
                    <a:pt x="33" y="207"/>
                    <a:pt x="50" y="240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90" y="240"/>
                    <a:pt x="240" y="174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3894225" y="2264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2"/>
                    <a:pt x="0" y="88"/>
                    <a:pt x="0" y="158"/>
                  </a:cubicBezTo>
                  <a:cubicBezTo>
                    <a:pt x="17" y="191"/>
                    <a:pt x="17" y="228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57" y="261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5"/>
                    <a:pt x="173" y="38"/>
                  </a:cubicBezTo>
                  <a:cubicBezTo>
                    <a:pt x="173" y="22"/>
                    <a:pt x="157" y="22"/>
                    <a:pt x="157" y="22"/>
                  </a:cubicBezTo>
                  <a:cubicBezTo>
                    <a:pt x="140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3838875" y="2257075"/>
              <a:ext cx="5575" cy="6575"/>
            </a:xfrm>
            <a:custGeom>
              <a:avLst/>
              <a:gdLst/>
              <a:ahLst/>
              <a:cxnLst/>
              <a:rect l="l" t="t" r="r" b="b"/>
              <a:pathLst>
                <a:path w="223" h="263" extrusionOk="0">
                  <a:moveTo>
                    <a:pt x="87" y="0"/>
                  </a:moveTo>
                  <a:cubicBezTo>
                    <a:pt x="66" y="17"/>
                    <a:pt x="33" y="33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0" y="239"/>
                  </a:cubicBezTo>
                  <a:cubicBezTo>
                    <a:pt x="61" y="251"/>
                    <a:pt x="83" y="263"/>
                    <a:pt x="101" y="263"/>
                  </a:cubicBezTo>
                  <a:cubicBezTo>
                    <a:pt x="108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6" y="83"/>
                    <a:pt x="206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03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840525" y="2210700"/>
              <a:ext cx="5675" cy="6400"/>
            </a:xfrm>
            <a:custGeom>
              <a:avLst/>
              <a:gdLst/>
              <a:ahLst/>
              <a:cxnLst/>
              <a:rect l="l" t="t" r="r" b="b"/>
              <a:pathLst>
                <a:path w="227" h="256" extrusionOk="0">
                  <a:moveTo>
                    <a:pt x="103" y="0"/>
                  </a:moveTo>
                  <a:cubicBezTo>
                    <a:pt x="37" y="0"/>
                    <a:pt x="0" y="66"/>
                    <a:pt x="0" y="136"/>
                  </a:cubicBezTo>
                  <a:cubicBezTo>
                    <a:pt x="21" y="186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157" y="239"/>
                    <a:pt x="190" y="223"/>
                    <a:pt x="206" y="206"/>
                  </a:cubicBezTo>
                  <a:cubicBezTo>
                    <a:pt x="227" y="169"/>
                    <a:pt x="227" y="136"/>
                    <a:pt x="227" y="103"/>
                  </a:cubicBezTo>
                  <a:cubicBezTo>
                    <a:pt x="227" y="66"/>
                    <a:pt x="206" y="33"/>
                    <a:pt x="173" y="17"/>
                  </a:cubicBezTo>
                  <a:lnTo>
                    <a:pt x="1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3821250" y="2230925"/>
              <a:ext cx="5575" cy="6800"/>
            </a:xfrm>
            <a:custGeom>
              <a:avLst/>
              <a:gdLst/>
              <a:ahLst/>
              <a:cxnLst/>
              <a:rect l="l" t="t" r="r" b="b"/>
              <a:pathLst>
                <a:path w="223" h="272" extrusionOk="0">
                  <a:moveTo>
                    <a:pt x="126" y="0"/>
                  </a:moveTo>
                  <a:cubicBezTo>
                    <a:pt x="116" y="0"/>
                    <a:pt x="103" y="5"/>
                    <a:pt x="87" y="16"/>
                  </a:cubicBezTo>
                  <a:cubicBezTo>
                    <a:pt x="33" y="16"/>
                    <a:pt x="0" y="82"/>
                    <a:pt x="0" y="152"/>
                  </a:cubicBezTo>
                  <a:cubicBezTo>
                    <a:pt x="0" y="185"/>
                    <a:pt x="17" y="222"/>
                    <a:pt x="50" y="238"/>
                  </a:cubicBezTo>
                  <a:cubicBezTo>
                    <a:pt x="70" y="255"/>
                    <a:pt x="103" y="271"/>
                    <a:pt x="120" y="271"/>
                  </a:cubicBezTo>
                  <a:cubicBezTo>
                    <a:pt x="153" y="255"/>
                    <a:pt x="190" y="238"/>
                    <a:pt x="206" y="201"/>
                  </a:cubicBezTo>
                  <a:cubicBezTo>
                    <a:pt x="223" y="185"/>
                    <a:pt x="223" y="152"/>
                    <a:pt x="223" y="119"/>
                  </a:cubicBezTo>
                  <a:cubicBezTo>
                    <a:pt x="223" y="82"/>
                    <a:pt x="206" y="49"/>
                    <a:pt x="173" y="32"/>
                  </a:cubicBezTo>
                  <a:lnTo>
                    <a:pt x="153" y="16"/>
                  </a:lnTo>
                  <a:cubicBezTo>
                    <a:pt x="145" y="5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3832775" y="2227075"/>
              <a:ext cx="6525" cy="6825"/>
            </a:xfrm>
            <a:custGeom>
              <a:avLst/>
              <a:gdLst/>
              <a:ahLst/>
              <a:cxnLst/>
              <a:rect l="l" t="t" r="r" b="b"/>
              <a:pathLst>
                <a:path w="261" h="273" extrusionOk="0">
                  <a:moveTo>
                    <a:pt x="132" y="0"/>
                  </a:moveTo>
                  <a:cubicBezTo>
                    <a:pt x="91" y="0"/>
                    <a:pt x="50" y="32"/>
                    <a:pt x="38" y="83"/>
                  </a:cubicBezTo>
                  <a:cubicBezTo>
                    <a:pt x="1" y="149"/>
                    <a:pt x="38" y="236"/>
                    <a:pt x="88" y="252"/>
                  </a:cubicBezTo>
                  <a:cubicBezTo>
                    <a:pt x="104" y="273"/>
                    <a:pt x="125" y="273"/>
                    <a:pt x="141" y="273"/>
                  </a:cubicBezTo>
                  <a:cubicBezTo>
                    <a:pt x="191" y="252"/>
                    <a:pt x="228" y="236"/>
                    <a:pt x="244" y="186"/>
                  </a:cubicBezTo>
                  <a:cubicBezTo>
                    <a:pt x="261" y="133"/>
                    <a:pt x="244" y="83"/>
                    <a:pt x="207" y="46"/>
                  </a:cubicBezTo>
                  <a:cubicBezTo>
                    <a:pt x="207" y="29"/>
                    <a:pt x="191" y="13"/>
                    <a:pt x="174" y="13"/>
                  </a:cubicBezTo>
                  <a:cubicBezTo>
                    <a:pt x="161" y="4"/>
                    <a:pt x="14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3847425" y="22265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20" y="1"/>
                  </a:moveTo>
                  <a:cubicBezTo>
                    <a:pt x="87" y="1"/>
                    <a:pt x="71" y="17"/>
                    <a:pt x="33" y="34"/>
                  </a:cubicBezTo>
                  <a:cubicBezTo>
                    <a:pt x="17" y="50"/>
                    <a:pt x="0" y="88"/>
                    <a:pt x="0" y="121"/>
                  </a:cubicBezTo>
                  <a:cubicBezTo>
                    <a:pt x="0" y="154"/>
                    <a:pt x="0" y="191"/>
                    <a:pt x="17" y="207"/>
                  </a:cubicBezTo>
                  <a:cubicBezTo>
                    <a:pt x="54" y="240"/>
                    <a:pt x="71" y="257"/>
                    <a:pt x="104" y="257"/>
                  </a:cubicBezTo>
                  <a:cubicBezTo>
                    <a:pt x="137" y="257"/>
                    <a:pt x="157" y="257"/>
                    <a:pt x="190" y="240"/>
                  </a:cubicBezTo>
                  <a:cubicBezTo>
                    <a:pt x="223" y="191"/>
                    <a:pt x="240" y="104"/>
                    <a:pt x="207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37" y="1"/>
                    <a:pt x="13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3825575" y="22121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66" y="8"/>
                    <a:pt x="33" y="24"/>
                    <a:pt x="17" y="62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50" y="231"/>
                  </a:cubicBezTo>
                  <a:cubicBezTo>
                    <a:pt x="66" y="251"/>
                    <a:pt x="103" y="268"/>
                    <a:pt x="136" y="268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23" y="78"/>
                    <a:pt x="207" y="45"/>
                    <a:pt x="169" y="24"/>
                  </a:cubicBezTo>
                  <a:lnTo>
                    <a:pt x="153" y="8"/>
                  </a:ln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3829800" y="21950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9" y="1"/>
                  </a:moveTo>
                  <a:cubicBezTo>
                    <a:pt x="85" y="1"/>
                    <a:pt x="66" y="15"/>
                    <a:pt x="54" y="26"/>
                  </a:cubicBezTo>
                  <a:cubicBezTo>
                    <a:pt x="0" y="76"/>
                    <a:pt x="0" y="162"/>
                    <a:pt x="38" y="216"/>
                  </a:cubicBezTo>
                  <a:cubicBezTo>
                    <a:pt x="57" y="245"/>
                    <a:pt x="88" y="262"/>
                    <a:pt x="121" y="262"/>
                  </a:cubicBezTo>
                  <a:cubicBezTo>
                    <a:pt x="145" y="262"/>
                    <a:pt x="169" y="253"/>
                    <a:pt x="190" y="232"/>
                  </a:cubicBezTo>
                  <a:cubicBezTo>
                    <a:pt x="244" y="195"/>
                    <a:pt x="244" y="113"/>
                    <a:pt x="207" y="43"/>
                  </a:cubicBezTo>
                  <a:cubicBezTo>
                    <a:pt x="190" y="26"/>
                    <a:pt x="174" y="26"/>
                    <a:pt x="157" y="10"/>
                  </a:cubicBezTo>
                  <a:lnTo>
                    <a:pt x="141" y="10"/>
                  </a:lnTo>
                  <a:cubicBezTo>
                    <a:pt x="130" y="3"/>
                    <a:pt x="119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844025" y="22416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17" y="153"/>
                  </a:cubicBezTo>
                  <a:cubicBezTo>
                    <a:pt x="17" y="186"/>
                    <a:pt x="33" y="224"/>
                    <a:pt x="50" y="240"/>
                  </a:cubicBezTo>
                  <a:cubicBezTo>
                    <a:pt x="62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40" y="186"/>
                    <a:pt x="223" y="120"/>
                  </a:cubicBezTo>
                  <a:cubicBezTo>
                    <a:pt x="223" y="67"/>
                    <a:pt x="190" y="34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3859900" y="2189225"/>
              <a:ext cx="6400" cy="6550"/>
            </a:xfrm>
            <a:custGeom>
              <a:avLst/>
              <a:gdLst/>
              <a:ahLst/>
              <a:cxnLst/>
              <a:rect l="l" t="t" r="r" b="b"/>
              <a:pathLst>
                <a:path w="256" h="262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1"/>
                  </a:cubicBezTo>
                  <a:cubicBezTo>
                    <a:pt x="256" y="117"/>
                    <a:pt x="223" y="34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3865050" y="23022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1"/>
                  </a:moveTo>
                  <a:cubicBezTo>
                    <a:pt x="87" y="1"/>
                    <a:pt x="46" y="32"/>
                    <a:pt x="33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8" y="259"/>
                    <a:pt x="108" y="261"/>
                    <a:pt x="118" y="261"/>
                  </a:cubicBezTo>
                  <a:cubicBezTo>
                    <a:pt x="170" y="261"/>
                    <a:pt x="212" y="226"/>
                    <a:pt x="240" y="170"/>
                  </a:cubicBezTo>
                  <a:cubicBezTo>
                    <a:pt x="256" y="100"/>
                    <a:pt x="223" y="30"/>
                    <a:pt x="174" y="14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847825" y="2194125"/>
              <a:ext cx="6125" cy="6600"/>
            </a:xfrm>
            <a:custGeom>
              <a:avLst/>
              <a:gdLst/>
              <a:ahLst/>
              <a:cxnLst/>
              <a:rect l="l" t="t" r="r" b="b"/>
              <a:pathLst>
                <a:path w="245" h="264" extrusionOk="0">
                  <a:moveTo>
                    <a:pt x="126" y="1"/>
                  </a:moveTo>
                  <a:cubicBezTo>
                    <a:pt x="101" y="1"/>
                    <a:pt x="78" y="12"/>
                    <a:pt x="55" y="24"/>
                  </a:cubicBezTo>
                  <a:cubicBezTo>
                    <a:pt x="38" y="24"/>
                    <a:pt x="17" y="61"/>
                    <a:pt x="1" y="78"/>
                  </a:cubicBezTo>
                  <a:lnTo>
                    <a:pt x="1" y="164"/>
                  </a:lnTo>
                  <a:cubicBezTo>
                    <a:pt x="17" y="214"/>
                    <a:pt x="38" y="230"/>
                    <a:pt x="71" y="251"/>
                  </a:cubicBezTo>
                  <a:cubicBezTo>
                    <a:pt x="84" y="260"/>
                    <a:pt x="99" y="264"/>
                    <a:pt x="113" y="264"/>
                  </a:cubicBezTo>
                  <a:cubicBezTo>
                    <a:pt x="154" y="264"/>
                    <a:pt x="195" y="232"/>
                    <a:pt x="207" y="181"/>
                  </a:cubicBezTo>
                  <a:cubicBezTo>
                    <a:pt x="244" y="111"/>
                    <a:pt x="207" y="45"/>
                    <a:pt x="158" y="7"/>
                  </a:cubicBezTo>
                  <a:cubicBezTo>
                    <a:pt x="147" y="3"/>
                    <a:pt x="136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3855150" y="22093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34" y="17"/>
                    <a:pt x="1" y="87"/>
                    <a:pt x="17" y="157"/>
                  </a:cubicBezTo>
                  <a:cubicBezTo>
                    <a:pt x="17" y="190"/>
                    <a:pt x="34" y="223"/>
                    <a:pt x="54" y="240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190" y="240"/>
                    <a:pt x="240" y="190"/>
                    <a:pt x="223" y="104"/>
                  </a:cubicBezTo>
                  <a:cubicBezTo>
                    <a:pt x="223" y="71"/>
                    <a:pt x="207" y="54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3853400" y="22545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41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1" y="66"/>
                    <a:pt x="1" y="153"/>
                    <a:pt x="38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41" y="256"/>
                    <a:pt x="174" y="256"/>
                    <a:pt x="190" y="223"/>
                  </a:cubicBezTo>
                  <a:cubicBezTo>
                    <a:pt x="207" y="206"/>
                    <a:pt x="227" y="169"/>
                    <a:pt x="227" y="136"/>
                  </a:cubicBezTo>
                  <a:cubicBezTo>
                    <a:pt x="244" y="103"/>
                    <a:pt x="227" y="66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41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850000" y="23013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4" y="239"/>
                  </a:cubicBezTo>
                  <a:cubicBezTo>
                    <a:pt x="77" y="251"/>
                    <a:pt x="93" y="263"/>
                    <a:pt x="111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90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3861650" y="22239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214"/>
                    <a:pt x="54" y="260"/>
                    <a:pt x="110" y="260"/>
                  </a:cubicBezTo>
                  <a:cubicBezTo>
                    <a:pt x="118" y="260"/>
                    <a:pt x="127" y="259"/>
                    <a:pt x="136" y="257"/>
                  </a:cubicBezTo>
                  <a:cubicBezTo>
                    <a:pt x="169" y="257"/>
                    <a:pt x="186" y="240"/>
                    <a:pt x="207" y="207"/>
                  </a:cubicBezTo>
                  <a:cubicBezTo>
                    <a:pt x="223" y="170"/>
                    <a:pt x="240" y="137"/>
                    <a:pt x="223" y="104"/>
                  </a:cubicBezTo>
                  <a:cubicBezTo>
                    <a:pt x="223" y="67"/>
                    <a:pt x="207" y="50"/>
                    <a:pt x="186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3797225" y="229437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7" y="1"/>
                  </a:moveTo>
                  <a:cubicBezTo>
                    <a:pt x="104" y="1"/>
                    <a:pt x="67" y="1"/>
                    <a:pt x="50" y="17"/>
                  </a:cubicBezTo>
                  <a:cubicBezTo>
                    <a:pt x="1" y="71"/>
                    <a:pt x="1" y="157"/>
                    <a:pt x="34" y="207"/>
                  </a:cubicBezTo>
                  <a:cubicBezTo>
                    <a:pt x="53" y="238"/>
                    <a:pt x="84" y="256"/>
                    <a:pt x="116" y="256"/>
                  </a:cubicBezTo>
                  <a:cubicBezTo>
                    <a:pt x="140" y="256"/>
                    <a:pt x="165" y="246"/>
                    <a:pt x="186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86" y="34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3799800" y="2500625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17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53"/>
                    <a:pt x="34" y="219"/>
                    <a:pt x="83" y="256"/>
                  </a:cubicBezTo>
                  <a:cubicBezTo>
                    <a:pt x="96" y="260"/>
                    <a:pt x="109" y="262"/>
                    <a:pt x="122" y="262"/>
                  </a:cubicBezTo>
                  <a:cubicBezTo>
                    <a:pt x="166" y="262"/>
                    <a:pt x="211" y="240"/>
                    <a:pt x="223" y="186"/>
                  </a:cubicBezTo>
                  <a:cubicBezTo>
                    <a:pt x="256" y="116"/>
                    <a:pt x="223" y="30"/>
                    <a:pt x="170" y="13"/>
                  </a:cubicBezTo>
                  <a:cubicBezTo>
                    <a:pt x="152" y="4"/>
                    <a:pt x="134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3798875" y="225100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87" y="0"/>
                    <a:pt x="71" y="0"/>
                    <a:pt x="71" y="17"/>
                  </a:cubicBezTo>
                  <a:cubicBezTo>
                    <a:pt x="17" y="37"/>
                    <a:pt x="1" y="87"/>
                    <a:pt x="1" y="157"/>
                  </a:cubicBezTo>
                  <a:cubicBezTo>
                    <a:pt x="1" y="190"/>
                    <a:pt x="17" y="206"/>
                    <a:pt x="54" y="243"/>
                  </a:cubicBezTo>
                  <a:cubicBezTo>
                    <a:pt x="71" y="260"/>
                    <a:pt x="104" y="260"/>
                    <a:pt x="141" y="260"/>
                  </a:cubicBezTo>
                  <a:cubicBezTo>
                    <a:pt x="190" y="243"/>
                    <a:pt x="223" y="173"/>
                    <a:pt x="223" y="103"/>
                  </a:cubicBezTo>
                  <a:cubicBezTo>
                    <a:pt x="223" y="103"/>
                    <a:pt x="223" y="87"/>
                    <a:pt x="207" y="70"/>
                  </a:cubicBezTo>
                  <a:cubicBezTo>
                    <a:pt x="207" y="54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3796300" y="2269025"/>
              <a:ext cx="2200" cy="6100"/>
            </a:xfrm>
            <a:custGeom>
              <a:avLst/>
              <a:gdLst/>
              <a:ahLst/>
              <a:cxnLst/>
              <a:rect l="l" t="t" r="r" b="b"/>
              <a:pathLst>
                <a:path w="88" h="244" extrusionOk="0">
                  <a:moveTo>
                    <a:pt x="0" y="1"/>
                  </a:moveTo>
                  <a:lnTo>
                    <a:pt x="0" y="244"/>
                  </a:lnTo>
                  <a:cubicBezTo>
                    <a:pt x="38" y="223"/>
                    <a:pt x="54" y="207"/>
                    <a:pt x="54" y="174"/>
                  </a:cubicBezTo>
                  <a:cubicBezTo>
                    <a:pt x="87" y="104"/>
                    <a:pt x="54" y="3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796300" y="24674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54" y="17"/>
                    <a:pt x="17" y="37"/>
                    <a:pt x="0" y="87"/>
                  </a:cubicBezTo>
                  <a:lnTo>
                    <a:pt x="0" y="190"/>
                  </a:lnTo>
                  <a:cubicBezTo>
                    <a:pt x="17" y="206"/>
                    <a:pt x="38" y="223"/>
                    <a:pt x="38" y="24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3"/>
                    <a:pt x="223" y="190"/>
                    <a:pt x="223" y="103"/>
                  </a:cubicBezTo>
                  <a:cubicBezTo>
                    <a:pt x="207" y="70"/>
                    <a:pt x="190" y="54"/>
                    <a:pt x="174" y="17"/>
                  </a:cubicBezTo>
                  <a:lnTo>
                    <a:pt x="157" y="17"/>
                  </a:lnTo>
                  <a:cubicBezTo>
                    <a:pt x="141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3796300" y="2485475"/>
              <a:ext cx="425" cy="2200"/>
            </a:xfrm>
            <a:custGeom>
              <a:avLst/>
              <a:gdLst/>
              <a:ahLst/>
              <a:cxnLst/>
              <a:rect l="l" t="t" r="r" b="b"/>
              <a:pathLst>
                <a:path w="17" h="88" extrusionOk="0">
                  <a:moveTo>
                    <a:pt x="0" y="1"/>
                  </a:moveTo>
                  <a:lnTo>
                    <a:pt x="0" y="87"/>
                  </a:lnTo>
                  <a:cubicBezTo>
                    <a:pt x="17" y="54"/>
                    <a:pt x="17" y="1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3816925" y="227582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39" y="1"/>
                  </a:moveTo>
                  <a:cubicBezTo>
                    <a:pt x="87" y="1"/>
                    <a:pt x="47" y="33"/>
                    <a:pt x="17" y="91"/>
                  </a:cubicBezTo>
                  <a:cubicBezTo>
                    <a:pt x="0" y="157"/>
                    <a:pt x="37" y="227"/>
                    <a:pt x="87" y="260"/>
                  </a:cubicBezTo>
                  <a:lnTo>
                    <a:pt x="140" y="260"/>
                  </a:lnTo>
                  <a:cubicBezTo>
                    <a:pt x="173" y="260"/>
                    <a:pt x="206" y="227"/>
                    <a:pt x="223" y="178"/>
                  </a:cubicBezTo>
                  <a:cubicBezTo>
                    <a:pt x="243" y="124"/>
                    <a:pt x="243" y="91"/>
                    <a:pt x="206" y="38"/>
                  </a:cubicBezTo>
                  <a:cubicBezTo>
                    <a:pt x="190" y="38"/>
                    <a:pt x="190" y="21"/>
                    <a:pt x="173" y="5"/>
                  </a:cubicBezTo>
                  <a:cubicBezTo>
                    <a:pt x="161" y="2"/>
                    <a:pt x="150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3802375" y="2185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1"/>
                  </a:moveTo>
                  <a:cubicBezTo>
                    <a:pt x="34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74" y="252"/>
                    <a:pt x="91" y="263"/>
                    <a:pt x="110" y="263"/>
                  </a:cubicBezTo>
                  <a:cubicBezTo>
                    <a:pt x="119" y="263"/>
                    <a:pt x="127" y="261"/>
                    <a:pt x="137" y="256"/>
                  </a:cubicBezTo>
                  <a:cubicBezTo>
                    <a:pt x="186" y="256"/>
                    <a:pt x="240" y="190"/>
                    <a:pt x="223" y="120"/>
                  </a:cubicBezTo>
                  <a:cubicBezTo>
                    <a:pt x="223" y="87"/>
                    <a:pt x="207" y="50"/>
                    <a:pt x="186" y="34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3812700" y="22184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66" y="17"/>
                    <a:pt x="50" y="33"/>
                  </a:cubicBezTo>
                  <a:cubicBezTo>
                    <a:pt x="33" y="50"/>
                    <a:pt x="17" y="83"/>
                    <a:pt x="17" y="120"/>
                  </a:cubicBezTo>
                  <a:cubicBezTo>
                    <a:pt x="0" y="153"/>
                    <a:pt x="17" y="186"/>
                    <a:pt x="33" y="223"/>
                  </a:cubicBezTo>
                  <a:cubicBezTo>
                    <a:pt x="51" y="250"/>
                    <a:pt x="81" y="262"/>
                    <a:pt x="112" y="262"/>
                  </a:cubicBezTo>
                  <a:cubicBezTo>
                    <a:pt x="137" y="262"/>
                    <a:pt x="163" y="254"/>
                    <a:pt x="186" y="239"/>
                  </a:cubicBezTo>
                  <a:cubicBezTo>
                    <a:pt x="239" y="186"/>
                    <a:pt x="239" y="103"/>
                    <a:pt x="206" y="50"/>
                  </a:cubicBezTo>
                  <a:cubicBezTo>
                    <a:pt x="186" y="33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3815275" y="21986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40"/>
                  </a:cubicBezTo>
                  <a:cubicBezTo>
                    <a:pt x="61" y="251"/>
                    <a:pt x="83" y="265"/>
                    <a:pt x="106" y="265"/>
                  </a:cubicBezTo>
                  <a:cubicBezTo>
                    <a:pt x="116" y="265"/>
                    <a:pt x="126" y="262"/>
                    <a:pt x="136" y="256"/>
                  </a:cubicBezTo>
                  <a:cubicBezTo>
                    <a:pt x="186" y="256"/>
                    <a:pt x="223" y="190"/>
                    <a:pt x="223" y="120"/>
                  </a:cubicBezTo>
                  <a:cubicBezTo>
                    <a:pt x="223" y="87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810100" y="2263050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0"/>
                  </a:moveTo>
                  <a:cubicBezTo>
                    <a:pt x="67" y="0"/>
                    <a:pt x="50" y="17"/>
                    <a:pt x="34" y="50"/>
                  </a:cubicBezTo>
                  <a:cubicBezTo>
                    <a:pt x="17" y="71"/>
                    <a:pt x="1" y="104"/>
                    <a:pt x="1" y="137"/>
                  </a:cubicBezTo>
                  <a:cubicBezTo>
                    <a:pt x="17" y="174"/>
                    <a:pt x="34" y="207"/>
                    <a:pt x="50" y="223"/>
                  </a:cubicBezTo>
                  <a:cubicBezTo>
                    <a:pt x="67" y="256"/>
                    <a:pt x="104" y="256"/>
                    <a:pt x="137" y="256"/>
                  </a:cubicBezTo>
                  <a:cubicBezTo>
                    <a:pt x="186" y="240"/>
                    <a:pt x="240" y="174"/>
                    <a:pt x="224" y="104"/>
                  </a:cubicBezTo>
                  <a:cubicBezTo>
                    <a:pt x="224" y="71"/>
                    <a:pt x="207" y="33"/>
                    <a:pt x="186" y="17"/>
                  </a:cubicBezTo>
                  <a:cubicBezTo>
                    <a:pt x="170" y="17"/>
                    <a:pt x="170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3807950" y="2309850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87" y="0"/>
                  </a:moveTo>
                  <a:cubicBezTo>
                    <a:pt x="33" y="17"/>
                    <a:pt x="0" y="70"/>
                    <a:pt x="0" y="157"/>
                  </a:cubicBezTo>
                  <a:cubicBezTo>
                    <a:pt x="0" y="190"/>
                    <a:pt x="33" y="223"/>
                    <a:pt x="50" y="239"/>
                  </a:cubicBezTo>
                  <a:cubicBezTo>
                    <a:pt x="66" y="260"/>
                    <a:pt x="103" y="260"/>
                    <a:pt x="120" y="260"/>
                  </a:cubicBezTo>
                  <a:cubicBezTo>
                    <a:pt x="153" y="260"/>
                    <a:pt x="190" y="239"/>
                    <a:pt x="207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7" y="54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3804450" y="2280500"/>
              <a:ext cx="5675" cy="6600"/>
            </a:xfrm>
            <a:custGeom>
              <a:avLst/>
              <a:gdLst/>
              <a:ahLst/>
              <a:cxnLst/>
              <a:rect l="l" t="t" r="r" b="b"/>
              <a:pathLst>
                <a:path w="227" h="264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3"/>
                    <a:pt x="0" y="144"/>
                  </a:cubicBezTo>
                  <a:cubicBezTo>
                    <a:pt x="0" y="177"/>
                    <a:pt x="21" y="214"/>
                    <a:pt x="54" y="230"/>
                  </a:cubicBezTo>
                  <a:cubicBezTo>
                    <a:pt x="70" y="247"/>
                    <a:pt x="103" y="263"/>
                    <a:pt x="124" y="263"/>
                  </a:cubicBezTo>
                  <a:cubicBezTo>
                    <a:pt x="190" y="247"/>
                    <a:pt x="227" y="177"/>
                    <a:pt x="227" y="111"/>
                  </a:cubicBezTo>
                  <a:cubicBezTo>
                    <a:pt x="227" y="73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801875" y="220162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0" y="0"/>
                  </a:moveTo>
                  <a:cubicBezTo>
                    <a:pt x="103" y="0"/>
                    <a:pt x="87" y="0"/>
                    <a:pt x="54" y="33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39"/>
                    <a:pt x="87" y="260"/>
                    <a:pt x="124" y="260"/>
                  </a:cubicBezTo>
                  <a:cubicBezTo>
                    <a:pt x="140" y="260"/>
                    <a:pt x="173" y="260"/>
                    <a:pt x="190" y="223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57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3928125" y="22428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4" y="0"/>
                  </a:moveTo>
                  <a:cubicBezTo>
                    <a:pt x="54" y="0"/>
                    <a:pt x="1" y="70"/>
                    <a:pt x="21" y="136"/>
                  </a:cubicBezTo>
                  <a:cubicBezTo>
                    <a:pt x="21" y="174"/>
                    <a:pt x="38" y="207"/>
                    <a:pt x="54" y="223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207" y="240"/>
                    <a:pt x="244" y="174"/>
                    <a:pt x="227" y="103"/>
                  </a:cubicBezTo>
                  <a:cubicBezTo>
                    <a:pt x="227" y="70"/>
                    <a:pt x="207" y="33"/>
                    <a:pt x="190" y="17"/>
                  </a:cubicBezTo>
                  <a:cubicBezTo>
                    <a:pt x="174" y="17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3905875" y="2260575"/>
              <a:ext cx="6400" cy="6325"/>
            </a:xfrm>
            <a:custGeom>
              <a:avLst/>
              <a:gdLst/>
              <a:ahLst/>
              <a:cxnLst/>
              <a:rect l="l" t="t" r="r" b="b"/>
              <a:pathLst>
                <a:path w="256" h="253" extrusionOk="0">
                  <a:moveTo>
                    <a:pt x="127" y="0"/>
                  </a:moveTo>
                  <a:cubicBezTo>
                    <a:pt x="86" y="0"/>
                    <a:pt x="45" y="31"/>
                    <a:pt x="33" y="83"/>
                  </a:cubicBezTo>
                  <a:cubicBezTo>
                    <a:pt x="0" y="149"/>
                    <a:pt x="33" y="219"/>
                    <a:pt x="87" y="252"/>
                  </a:cubicBezTo>
                  <a:lnTo>
                    <a:pt x="136" y="252"/>
                  </a:lnTo>
                  <a:cubicBezTo>
                    <a:pt x="190" y="252"/>
                    <a:pt x="223" y="219"/>
                    <a:pt x="239" y="170"/>
                  </a:cubicBezTo>
                  <a:cubicBezTo>
                    <a:pt x="256" y="132"/>
                    <a:pt x="239" y="83"/>
                    <a:pt x="223" y="46"/>
                  </a:cubicBezTo>
                  <a:cubicBezTo>
                    <a:pt x="206" y="29"/>
                    <a:pt x="190" y="13"/>
                    <a:pt x="169" y="13"/>
                  </a:cubicBezTo>
                  <a:cubicBezTo>
                    <a:pt x="156" y="4"/>
                    <a:pt x="141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3932875" y="22225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9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0" y="161"/>
                    <a:pt x="37" y="227"/>
                    <a:pt x="87" y="248"/>
                  </a:cubicBezTo>
                  <a:cubicBezTo>
                    <a:pt x="101" y="256"/>
                    <a:pt x="116" y="260"/>
                    <a:pt x="131" y="260"/>
                  </a:cubicBezTo>
                  <a:cubicBezTo>
                    <a:pt x="172" y="260"/>
                    <a:pt x="211" y="229"/>
                    <a:pt x="223" y="177"/>
                  </a:cubicBezTo>
                  <a:cubicBezTo>
                    <a:pt x="260" y="107"/>
                    <a:pt x="223" y="41"/>
                    <a:pt x="173" y="4"/>
                  </a:cubicBezTo>
                  <a:cubicBezTo>
                    <a:pt x="162" y="1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3930300" y="2192500"/>
              <a:ext cx="5575" cy="6725"/>
            </a:xfrm>
            <a:custGeom>
              <a:avLst/>
              <a:gdLst/>
              <a:ahLst/>
              <a:cxnLst/>
              <a:rect l="l" t="t" r="r" b="b"/>
              <a:pathLst>
                <a:path w="223" h="269" extrusionOk="0">
                  <a:moveTo>
                    <a:pt x="109" y="1"/>
                  </a:moveTo>
                  <a:cubicBezTo>
                    <a:pt x="62" y="1"/>
                    <a:pt x="14" y="35"/>
                    <a:pt x="0" y="89"/>
                  </a:cubicBezTo>
                  <a:lnTo>
                    <a:pt x="0" y="143"/>
                  </a:lnTo>
                  <a:cubicBezTo>
                    <a:pt x="0" y="192"/>
                    <a:pt x="17" y="246"/>
                    <a:pt x="70" y="262"/>
                  </a:cubicBezTo>
                  <a:cubicBezTo>
                    <a:pt x="79" y="267"/>
                    <a:pt x="90" y="269"/>
                    <a:pt x="100" y="269"/>
                  </a:cubicBezTo>
                  <a:cubicBezTo>
                    <a:pt x="129" y="269"/>
                    <a:pt x="161" y="253"/>
                    <a:pt x="173" y="229"/>
                  </a:cubicBezTo>
                  <a:cubicBezTo>
                    <a:pt x="190" y="213"/>
                    <a:pt x="206" y="192"/>
                    <a:pt x="206" y="176"/>
                  </a:cubicBezTo>
                  <a:cubicBezTo>
                    <a:pt x="223" y="110"/>
                    <a:pt x="206" y="40"/>
                    <a:pt x="140" y="7"/>
                  </a:cubicBezTo>
                  <a:cubicBezTo>
                    <a:pt x="130" y="3"/>
                    <a:pt x="120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3920925" y="22275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1" y="0"/>
                  </a:moveTo>
                  <a:cubicBezTo>
                    <a:pt x="84" y="0"/>
                    <a:pt x="66" y="4"/>
                    <a:pt x="50" y="12"/>
                  </a:cubicBezTo>
                  <a:cubicBezTo>
                    <a:pt x="33" y="29"/>
                    <a:pt x="17" y="50"/>
                    <a:pt x="17" y="83"/>
                  </a:cubicBezTo>
                  <a:cubicBezTo>
                    <a:pt x="0" y="116"/>
                    <a:pt x="0" y="132"/>
                    <a:pt x="0" y="169"/>
                  </a:cubicBezTo>
                  <a:cubicBezTo>
                    <a:pt x="17" y="202"/>
                    <a:pt x="33" y="235"/>
                    <a:pt x="66" y="256"/>
                  </a:cubicBezTo>
                  <a:cubicBezTo>
                    <a:pt x="78" y="258"/>
                    <a:pt x="89" y="260"/>
                    <a:pt x="99" y="260"/>
                  </a:cubicBezTo>
                  <a:cubicBezTo>
                    <a:pt x="152" y="260"/>
                    <a:pt x="192" y="227"/>
                    <a:pt x="223" y="186"/>
                  </a:cubicBezTo>
                  <a:cubicBezTo>
                    <a:pt x="239" y="116"/>
                    <a:pt x="206" y="29"/>
                    <a:pt x="153" y="12"/>
                  </a:cubicBezTo>
                  <a:cubicBezTo>
                    <a:pt x="136" y="4"/>
                    <a:pt x="119" y="0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3910100" y="22145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37" y="223"/>
                    <a:pt x="54" y="240"/>
                  </a:cubicBezTo>
                  <a:cubicBezTo>
                    <a:pt x="70" y="260"/>
                    <a:pt x="103" y="260"/>
                    <a:pt x="140" y="260"/>
                  </a:cubicBezTo>
                  <a:cubicBezTo>
                    <a:pt x="190" y="260"/>
                    <a:pt x="243" y="190"/>
                    <a:pt x="227" y="120"/>
                  </a:cubicBezTo>
                  <a:cubicBezTo>
                    <a:pt x="227" y="87"/>
                    <a:pt x="206" y="54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3913600" y="224367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103" y="0"/>
                  </a:moveTo>
                  <a:cubicBezTo>
                    <a:pt x="33" y="21"/>
                    <a:pt x="0" y="87"/>
                    <a:pt x="0" y="157"/>
                  </a:cubicBezTo>
                  <a:cubicBezTo>
                    <a:pt x="17" y="190"/>
                    <a:pt x="33" y="227"/>
                    <a:pt x="66" y="244"/>
                  </a:cubicBezTo>
                  <a:cubicBezTo>
                    <a:pt x="81" y="255"/>
                    <a:pt x="93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53" y="260"/>
                    <a:pt x="190" y="244"/>
                    <a:pt x="206" y="207"/>
                  </a:cubicBezTo>
                  <a:cubicBezTo>
                    <a:pt x="223" y="190"/>
                    <a:pt x="223" y="157"/>
                    <a:pt x="223" y="124"/>
                  </a:cubicBezTo>
                  <a:cubicBezTo>
                    <a:pt x="223" y="87"/>
                    <a:pt x="206" y="54"/>
                    <a:pt x="190" y="37"/>
                  </a:cubicBezTo>
                  <a:cubicBezTo>
                    <a:pt x="169" y="21"/>
                    <a:pt x="169" y="21"/>
                    <a:pt x="153" y="21"/>
                  </a:cubicBezTo>
                  <a:lnTo>
                    <a:pt x="136" y="21"/>
                  </a:lnTo>
                  <a:cubicBezTo>
                    <a:pt x="120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3922575" y="2209850"/>
              <a:ext cx="6500" cy="6850"/>
            </a:xfrm>
            <a:custGeom>
              <a:avLst/>
              <a:gdLst/>
              <a:ahLst/>
              <a:cxnLst/>
              <a:rect l="l" t="t" r="r" b="b"/>
              <a:pathLst>
                <a:path w="260" h="274" extrusionOk="0">
                  <a:moveTo>
                    <a:pt x="129" y="1"/>
                  </a:moveTo>
                  <a:cubicBezTo>
                    <a:pt x="88" y="1"/>
                    <a:pt x="49" y="32"/>
                    <a:pt x="37" y="84"/>
                  </a:cubicBezTo>
                  <a:cubicBezTo>
                    <a:pt x="0" y="154"/>
                    <a:pt x="37" y="240"/>
                    <a:pt x="87" y="257"/>
                  </a:cubicBezTo>
                  <a:cubicBezTo>
                    <a:pt x="103" y="273"/>
                    <a:pt x="120" y="273"/>
                    <a:pt x="140" y="273"/>
                  </a:cubicBezTo>
                  <a:cubicBezTo>
                    <a:pt x="190" y="257"/>
                    <a:pt x="223" y="240"/>
                    <a:pt x="243" y="187"/>
                  </a:cubicBezTo>
                  <a:cubicBezTo>
                    <a:pt x="260" y="137"/>
                    <a:pt x="243" y="84"/>
                    <a:pt x="206" y="51"/>
                  </a:cubicBezTo>
                  <a:cubicBezTo>
                    <a:pt x="206" y="34"/>
                    <a:pt x="190" y="13"/>
                    <a:pt x="173" y="13"/>
                  </a:cubicBezTo>
                  <a:cubicBezTo>
                    <a:pt x="159" y="5"/>
                    <a:pt x="14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3948325" y="22216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19" y="0"/>
                  </a:moveTo>
                  <a:cubicBezTo>
                    <a:pt x="76" y="0"/>
                    <a:pt x="33" y="23"/>
                    <a:pt x="17" y="76"/>
                  </a:cubicBezTo>
                  <a:cubicBezTo>
                    <a:pt x="1" y="142"/>
                    <a:pt x="17" y="229"/>
                    <a:pt x="87" y="245"/>
                  </a:cubicBezTo>
                  <a:cubicBezTo>
                    <a:pt x="102" y="256"/>
                    <a:pt x="118" y="260"/>
                    <a:pt x="133" y="260"/>
                  </a:cubicBezTo>
                  <a:cubicBezTo>
                    <a:pt x="173" y="260"/>
                    <a:pt x="211" y="227"/>
                    <a:pt x="223" y="179"/>
                  </a:cubicBezTo>
                  <a:cubicBezTo>
                    <a:pt x="244" y="109"/>
                    <a:pt x="223" y="39"/>
                    <a:pt x="157" y="6"/>
                  </a:cubicBezTo>
                  <a:cubicBezTo>
                    <a:pt x="145" y="2"/>
                    <a:pt x="132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3950075" y="22047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87" y="13"/>
                    <a:pt x="71" y="34"/>
                    <a:pt x="50" y="50"/>
                  </a:cubicBezTo>
                  <a:cubicBezTo>
                    <a:pt x="17" y="67"/>
                    <a:pt x="1" y="116"/>
                    <a:pt x="17" y="153"/>
                  </a:cubicBezTo>
                  <a:cubicBezTo>
                    <a:pt x="17" y="186"/>
                    <a:pt x="34" y="219"/>
                    <a:pt x="50" y="240"/>
                  </a:cubicBezTo>
                  <a:cubicBezTo>
                    <a:pt x="87" y="257"/>
                    <a:pt x="104" y="273"/>
                    <a:pt x="137" y="273"/>
                  </a:cubicBezTo>
                  <a:cubicBezTo>
                    <a:pt x="191" y="257"/>
                    <a:pt x="240" y="186"/>
                    <a:pt x="240" y="137"/>
                  </a:cubicBezTo>
                  <a:lnTo>
                    <a:pt x="240" y="116"/>
                  </a:lnTo>
                  <a:cubicBezTo>
                    <a:pt x="223" y="67"/>
                    <a:pt x="207" y="34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3950500" y="23472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67"/>
                    <a:pt x="0" y="153"/>
                  </a:cubicBezTo>
                  <a:cubicBezTo>
                    <a:pt x="17" y="186"/>
                    <a:pt x="33" y="207"/>
                    <a:pt x="54" y="240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0"/>
                    <a:pt x="223" y="104"/>
                  </a:cubicBezTo>
                  <a:cubicBezTo>
                    <a:pt x="223" y="67"/>
                    <a:pt x="206" y="50"/>
                    <a:pt x="190" y="17"/>
                  </a:cubicBezTo>
                  <a:cubicBezTo>
                    <a:pt x="174" y="17"/>
                    <a:pt x="174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3937600" y="2207600"/>
              <a:ext cx="6025" cy="6525"/>
            </a:xfrm>
            <a:custGeom>
              <a:avLst/>
              <a:gdLst/>
              <a:ahLst/>
              <a:cxnLst/>
              <a:rect l="l" t="t" r="r" b="b"/>
              <a:pathLst>
                <a:path w="241" h="261" extrusionOk="0">
                  <a:moveTo>
                    <a:pt x="137" y="0"/>
                  </a:moveTo>
                  <a:cubicBezTo>
                    <a:pt x="104" y="0"/>
                    <a:pt x="71" y="21"/>
                    <a:pt x="55" y="37"/>
                  </a:cubicBezTo>
                  <a:cubicBezTo>
                    <a:pt x="1" y="70"/>
                    <a:pt x="1" y="157"/>
                    <a:pt x="34" y="206"/>
                  </a:cubicBezTo>
                  <a:cubicBezTo>
                    <a:pt x="55" y="244"/>
                    <a:pt x="88" y="260"/>
                    <a:pt x="104" y="260"/>
                  </a:cubicBezTo>
                  <a:cubicBezTo>
                    <a:pt x="137" y="260"/>
                    <a:pt x="174" y="260"/>
                    <a:pt x="191" y="244"/>
                  </a:cubicBezTo>
                  <a:cubicBezTo>
                    <a:pt x="207" y="206"/>
                    <a:pt x="224" y="190"/>
                    <a:pt x="224" y="157"/>
                  </a:cubicBezTo>
                  <a:cubicBezTo>
                    <a:pt x="240" y="124"/>
                    <a:pt x="224" y="87"/>
                    <a:pt x="207" y="54"/>
                  </a:cubicBezTo>
                  <a:cubicBezTo>
                    <a:pt x="191" y="37"/>
                    <a:pt x="174" y="21"/>
                    <a:pt x="158" y="21"/>
                  </a:cubicBezTo>
                  <a:cubicBezTo>
                    <a:pt x="158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3944525" y="2191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66" y="1"/>
                    <a:pt x="50" y="17"/>
                    <a:pt x="33" y="55"/>
                  </a:cubicBezTo>
                  <a:cubicBezTo>
                    <a:pt x="17" y="88"/>
                    <a:pt x="0" y="120"/>
                    <a:pt x="0" y="158"/>
                  </a:cubicBezTo>
                  <a:cubicBezTo>
                    <a:pt x="17" y="191"/>
                    <a:pt x="33" y="207"/>
                    <a:pt x="50" y="240"/>
                  </a:cubicBezTo>
                  <a:cubicBezTo>
                    <a:pt x="66" y="261"/>
                    <a:pt x="103" y="261"/>
                    <a:pt x="136" y="261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3940600" y="2237175"/>
              <a:ext cx="6525" cy="6675"/>
            </a:xfrm>
            <a:custGeom>
              <a:avLst/>
              <a:gdLst/>
              <a:ahLst/>
              <a:cxnLst/>
              <a:rect l="l" t="t" r="r" b="b"/>
              <a:pathLst>
                <a:path w="261" h="267" extrusionOk="0">
                  <a:moveTo>
                    <a:pt x="146" y="1"/>
                  </a:moveTo>
                  <a:cubicBezTo>
                    <a:pt x="99" y="1"/>
                    <a:pt x="51" y="33"/>
                    <a:pt x="38" y="91"/>
                  </a:cubicBezTo>
                  <a:cubicBezTo>
                    <a:pt x="1" y="157"/>
                    <a:pt x="38" y="227"/>
                    <a:pt x="87" y="260"/>
                  </a:cubicBezTo>
                  <a:cubicBezTo>
                    <a:pt x="100" y="264"/>
                    <a:pt x="113" y="266"/>
                    <a:pt x="124" y="266"/>
                  </a:cubicBezTo>
                  <a:cubicBezTo>
                    <a:pt x="175" y="266"/>
                    <a:pt x="214" y="232"/>
                    <a:pt x="244" y="178"/>
                  </a:cubicBezTo>
                  <a:cubicBezTo>
                    <a:pt x="260" y="108"/>
                    <a:pt x="223" y="38"/>
                    <a:pt x="174" y="5"/>
                  </a:cubicBezTo>
                  <a:cubicBezTo>
                    <a:pt x="165" y="2"/>
                    <a:pt x="155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38753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50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207" y="240"/>
                    <a:pt x="240" y="190"/>
                    <a:pt x="223" y="104"/>
                  </a:cubicBezTo>
                  <a:cubicBezTo>
                    <a:pt x="223" y="67"/>
                    <a:pt x="207" y="50"/>
                    <a:pt x="190" y="34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3875350" y="21882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7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57"/>
                    <a:pt x="17" y="227"/>
                    <a:pt x="87" y="260"/>
                  </a:cubicBezTo>
                  <a:cubicBezTo>
                    <a:pt x="97" y="264"/>
                    <a:pt x="107" y="266"/>
                    <a:pt x="117" y="266"/>
                  </a:cubicBezTo>
                  <a:cubicBezTo>
                    <a:pt x="161" y="266"/>
                    <a:pt x="210" y="231"/>
                    <a:pt x="223" y="178"/>
                  </a:cubicBezTo>
                  <a:cubicBezTo>
                    <a:pt x="240" y="107"/>
                    <a:pt x="207" y="37"/>
                    <a:pt x="153" y="4"/>
                  </a:cubicBezTo>
                  <a:cubicBezTo>
                    <a:pt x="145" y="2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3867625" y="220387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4" y="83"/>
                  </a:cubicBezTo>
                  <a:cubicBezTo>
                    <a:pt x="1" y="149"/>
                    <a:pt x="34" y="219"/>
                    <a:pt x="87" y="252"/>
                  </a:cubicBezTo>
                  <a:cubicBezTo>
                    <a:pt x="103" y="258"/>
                    <a:pt x="119" y="260"/>
                    <a:pt x="134" y="260"/>
                  </a:cubicBezTo>
                  <a:cubicBezTo>
                    <a:pt x="178" y="260"/>
                    <a:pt x="215" y="236"/>
                    <a:pt x="240" y="186"/>
                  </a:cubicBezTo>
                  <a:cubicBezTo>
                    <a:pt x="256" y="116"/>
                    <a:pt x="223" y="30"/>
                    <a:pt x="174" y="13"/>
                  </a:cubicBezTo>
                  <a:cubicBezTo>
                    <a:pt x="159" y="5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3904525" y="2184925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04" y="0"/>
                  </a:moveTo>
                  <a:cubicBezTo>
                    <a:pt x="87" y="17"/>
                    <a:pt x="87" y="17"/>
                    <a:pt x="71" y="17"/>
                  </a:cubicBezTo>
                  <a:cubicBezTo>
                    <a:pt x="38" y="33"/>
                    <a:pt x="1" y="103"/>
                    <a:pt x="17" y="153"/>
                  </a:cubicBezTo>
                  <a:cubicBezTo>
                    <a:pt x="17" y="186"/>
                    <a:pt x="38" y="223"/>
                    <a:pt x="54" y="239"/>
                  </a:cubicBezTo>
                  <a:cubicBezTo>
                    <a:pt x="66" y="251"/>
                    <a:pt x="86" y="263"/>
                    <a:pt x="109" y="263"/>
                  </a:cubicBezTo>
                  <a:cubicBezTo>
                    <a:pt x="119" y="263"/>
                    <a:pt x="130" y="261"/>
                    <a:pt x="141" y="256"/>
                  </a:cubicBezTo>
                  <a:cubicBezTo>
                    <a:pt x="190" y="256"/>
                    <a:pt x="244" y="186"/>
                    <a:pt x="223" y="120"/>
                  </a:cubicBezTo>
                  <a:lnTo>
                    <a:pt x="223" y="83"/>
                  </a:lnTo>
                  <a:cubicBezTo>
                    <a:pt x="207" y="50"/>
                    <a:pt x="190" y="33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3874950" y="2234950"/>
              <a:ext cx="6400" cy="6675"/>
            </a:xfrm>
            <a:custGeom>
              <a:avLst/>
              <a:gdLst/>
              <a:ahLst/>
              <a:cxnLst/>
              <a:rect l="l" t="t" r="r" b="b"/>
              <a:pathLst>
                <a:path w="256" h="267" extrusionOk="0">
                  <a:moveTo>
                    <a:pt x="111" y="0"/>
                  </a:moveTo>
                  <a:cubicBezTo>
                    <a:pt x="92" y="0"/>
                    <a:pt x="76" y="12"/>
                    <a:pt x="50" y="24"/>
                  </a:cubicBezTo>
                  <a:cubicBezTo>
                    <a:pt x="17" y="77"/>
                    <a:pt x="0" y="164"/>
                    <a:pt x="33" y="213"/>
                  </a:cubicBezTo>
                  <a:cubicBezTo>
                    <a:pt x="50" y="246"/>
                    <a:pt x="87" y="267"/>
                    <a:pt x="120" y="267"/>
                  </a:cubicBezTo>
                  <a:cubicBezTo>
                    <a:pt x="136" y="267"/>
                    <a:pt x="169" y="246"/>
                    <a:pt x="190" y="230"/>
                  </a:cubicBezTo>
                  <a:cubicBezTo>
                    <a:pt x="239" y="197"/>
                    <a:pt x="256" y="110"/>
                    <a:pt x="206" y="40"/>
                  </a:cubicBezTo>
                  <a:cubicBezTo>
                    <a:pt x="206" y="24"/>
                    <a:pt x="190" y="24"/>
                    <a:pt x="169" y="7"/>
                  </a:cubicBezTo>
                  <a:lnTo>
                    <a:pt x="136" y="7"/>
                  </a:lnTo>
                  <a:cubicBezTo>
                    <a:pt x="127" y="2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871950" y="22843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115" y="1"/>
                    <a:pt x="109" y="3"/>
                    <a:pt x="104" y="8"/>
                  </a:cubicBezTo>
                  <a:lnTo>
                    <a:pt x="67" y="8"/>
                  </a:lnTo>
                  <a:cubicBezTo>
                    <a:pt x="34" y="45"/>
                    <a:pt x="1" y="95"/>
                    <a:pt x="1" y="148"/>
                  </a:cubicBezTo>
                  <a:cubicBezTo>
                    <a:pt x="17" y="181"/>
                    <a:pt x="17" y="214"/>
                    <a:pt x="50" y="231"/>
                  </a:cubicBezTo>
                  <a:cubicBezTo>
                    <a:pt x="67" y="251"/>
                    <a:pt x="104" y="268"/>
                    <a:pt x="137" y="268"/>
                  </a:cubicBezTo>
                  <a:cubicBezTo>
                    <a:pt x="186" y="251"/>
                    <a:pt x="240" y="181"/>
                    <a:pt x="223" y="111"/>
                  </a:cubicBezTo>
                  <a:lnTo>
                    <a:pt x="223" y="78"/>
                  </a:lnTo>
                  <a:cubicBezTo>
                    <a:pt x="207" y="45"/>
                    <a:pt x="186" y="25"/>
                    <a:pt x="153" y="8"/>
                  </a:cubicBezTo>
                  <a:cubicBezTo>
                    <a:pt x="142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3868450" y="225170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5" y="0"/>
                  </a:moveTo>
                  <a:cubicBezTo>
                    <a:pt x="117" y="0"/>
                    <a:pt x="109" y="2"/>
                    <a:pt x="104" y="9"/>
                  </a:cubicBezTo>
                  <a:cubicBezTo>
                    <a:pt x="54" y="9"/>
                    <a:pt x="1" y="75"/>
                    <a:pt x="17" y="145"/>
                  </a:cubicBezTo>
                  <a:cubicBezTo>
                    <a:pt x="17" y="178"/>
                    <a:pt x="38" y="215"/>
                    <a:pt x="54" y="232"/>
                  </a:cubicBezTo>
                  <a:cubicBezTo>
                    <a:pt x="87" y="248"/>
                    <a:pt x="120" y="265"/>
                    <a:pt x="141" y="265"/>
                  </a:cubicBezTo>
                  <a:cubicBezTo>
                    <a:pt x="174" y="248"/>
                    <a:pt x="190" y="232"/>
                    <a:pt x="207" y="215"/>
                  </a:cubicBezTo>
                  <a:cubicBezTo>
                    <a:pt x="244" y="178"/>
                    <a:pt x="244" y="145"/>
                    <a:pt x="244" y="112"/>
                  </a:cubicBezTo>
                  <a:cubicBezTo>
                    <a:pt x="223" y="75"/>
                    <a:pt x="207" y="42"/>
                    <a:pt x="190" y="26"/>
                  </a:cubicBezTo>
                  <a:lnTo>
                    <a:pt x="174" y="9"/>
                  </a:lnTo>
                  <a:cubicBezTo>
                    <a:pt x="163" y="9"/>
                    <a:pt x="143" y="0"/>
                    <a:pt x="1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877525" y="23137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17" y="186"/>
                    <a:pt x="17" y="224"/>
                    <a:pt x="50" y="240"/>
                  </a:cubicBezTo>
                  <a:cubicBezTo>
                    <a:pt x="61" y="252"/>
                    <a:pt x="83" y="263"/>
                    <a:pt x="107" y="263"/>
                  </a:cubicBezTo>
                  <a:cubicBezTo>
                    <a:pt x="117" y="263"/>
                    <a:pt x="127" y="261"/>
                    <a:pt x="136" y="257"/>
                  </a:cubicBezTo>
                  <a:cubicBezTo>
                    <a:pt x="190" y="257"/>
                    <a:pt x="239" y="186"/>
                    <a:pt x="223" y="120"/>
                  </a:cubicBezTo>
                  <a:cubicBezTo>
                    <a:pt x="223" y="83"/>
                    <a:pt x="206" y="50"/>
                    <a:pt x="169" y="34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889475" y="2216150"/>
              <a:ext cx="6525" cy="6425"/>
            </a:xfrm>
            <a:custGeom>
              <a:avLst/>
              <a:gdLst/>
              <a:ahLst/>
              <a:cxnLst/>
              <a:rect l="l" t="t" r="r" b="b"/>
              <a:pathLst>
                <a:path w="261" h="257" extrusionOk="0">
                  <a:moveTo>
                    <a:pt x="146" y="0"/>
                  </a:moveTo>
                  <a:cubicBezTo>
                    <a:pt x="101" y="0"/>
                    <a:pt x="51" y="30"/>
                    <a:pt x="38" y="7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6" y="253"/>
                    <a:pt x="123" y="257"/>
                    <a:pt x="139" y="257"/>
                  </a:cubicBezTo>
                  <a:cubicBezTo>
                    <a:pt x="183" y="257"/>
                    <a:pt x="217" y="225"/>
                    <a:pt x="244" y="174"/>
                  </a:cubicBezTo>
                  <a:cubicBezTo>
                    <a:pt x="260" y="108"/>
                    <a:pt x="227" y="38"/>
                    <a:pt x="174" y="5"/>
                  </a:cubicBezTo>
                  <a:cubicBezTo>
                    <a:pt x="165" y="2"/>
                    <a:pt x="156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3898125" y="2202825"/>
              <a:ext cx="6025" cy="6650"/>
            </a:xfrm>
            <a:custGeom>
              <a:avLst/>
              <a:gdLst/>
              <a:ahLst/>
              <a:cxnLst/>
              <a:rect l="l" t="t" r="r" b="b"/>
              <a:pathLst>
                <a:path w="241" h="266" extrusionOk="0">
                  <a:moveTo>
                    <a:pt x="124" y="0"/>
                  </a:moveTo>
                  <a:cubicBezTo>
                    <a:pt x="80" y="0"/>
                    <a:pt x="31" y="35"/>
                    <a:pt x="17" y="88"/>
                  </a:cubicBezTo>
                  <a:cubicBezTo>
                    <a:pt x="1" y="158"/>
                    <a:pt x="17" y="228"/>
                    <a:pt x="87" y="261"/>
                  </a:cubicBezTo>
                  <a:cubicBezTo>
                    <a:pt x="96" y="264"/>
                    <a:pt x="105" y="266"/>
                    <a:pt x="114" y="266"/>
                  </a:cubicBezTo>
                  <a:cubicBezTo>
                    <a:pt x="159" y="266"/>
                    <a:pt x="210" y="233"/>
                    <a:pt x="224" y="175"/>
                  </a:cubicBezTo>
                  <a:cubicBezTo>
                    <a:pt x="240" y="109"/>
                    <a:pt x="207" y="39"/>
                    <a:pt x="153" y="6"/>
                  </a:cubicBezTo>
                  <a:cubicBezTo>
                    <a:pt x="144" y="2"/>
                    <a:pt x="134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902875" y="22282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" y="88"/>
                    <a:pt x="1" y="158"/>
                    <a:pt x="34" y="228"/>
                  </a:cubicBezTo>
                  <a:cubicBezTo>
                    <a:pt x="52" y="255"/>
                    <a:pt x="81" y="267"/>
                    <a:pt x="112" y="267"/>
                  </a:cubicBezTo>
                  <a:cubicBezTo>
                    <a:pt x="137" y="267"/>
                    <a:pt x="164" y="259"/>
                    <a:pt x="186" y="244"/>
                  </a:cubicBezTo>
                  <a:cubicBezTo>
                    <a:pt x="240" y="191"/>
                    <a:pt x="240" y="104"/>
                    <a:pt x="207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3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3889075" y="2185325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40" y="1"/>
                  </a:moveTo>
                  <a:cubicBezTo>
                    <a:pt x="103" y="1"/>
                    <a:pt x="70" y="17"/>
                    <a:pt x="54" y="34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40"/>
                    <a:pt x="87" y="256"/>
                    <a:pt x="103" y="256"/>
                  </a:cubicBezTo>
                  <a:cubicBezTo>
                    <a:pt x="114" y="261"/>
                    <a:pt x="125" y="263"/>
                    <a:pt x="134" y="263"/>
                  </a:cubicBezTo>
                  <a:cubicBezTo>
                    <a:pt x="158" y="263"/>
                    <a:pt x="178" y="252"/>
                    <a:pt x="190" y="240"/>
                  </a:cubicBezTo>
                  <a:cubicBezTo>
                    <a:pt x="243" y="190"/>
                    <a:pt x="243" y="104"/>
                    <a:pt x="206" y="50"/>
                  </a:cubicBezTo>
                  <a:cubicBezTo>
                    <a:pt x="190" y="34"/>
                    <a:pt x="173" y="17"/>
                    <a:pt x="157" y="17"/>
                  </a:cubicBezTo>
                  <a:lnTo>
                    <a:pt x="1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3882675" y="2202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87" y="260"/>
                    <a:pt x="104" y="260"/>
                    <a:pt x="137" y="260"/>
                  </a:cubicBezTo>
                  <a:cubicBezTo>
                    <a:pt x="207" y="244"/>
                    <a:pt x="240" y="190"/>
                    <a:pt x="240" y="104"/>
                  </a:cubicBezTo>
                  <a:cubicBezTo>
                    <a:pt x="223" y="71"/>
                    <a:pt x="207" y="54"/>
                    <a:pt x="190" y="38"/>
                  </a:cubicBezTo>
                  <a:cubicBezTo>
                    <a:pt x="170" y="17"/>
                    <a:pt x="170" y="17"/>
                    <a:pt x="153" y="17"/>
                  </a:cubicBez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3888250" y="22321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33" y="17"/>
                    <a:pt x="0" y="71"/>
                    <a:pt x="0" y="153"/>
                  </a:cubicBezTo>
                  <a:cubicBezTo>
                    <a:pt x="17" y="190"/>
                    <a:pt x="33" y="207"/>
                    <a:pt x="50" y="223"/>
                  </a:cubicBezTo>
                  <a:cubicBezTo>
                    <a:pt x="70" y="256"/>
                    <a:pt x="103" y="256"/>
                    <a:pt x="136" y="256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73" y="17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4169125" y="24004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0"/>
                  </a:moveTo>
                  <a:cubicBezTo>
                    <a:pt x="70" y="0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6"/>
                    <a:pt x="33" y="244"/>
                  </a:cubicBezTo>
                  <a:cubicBezTo>
                    <a:pt x="70" y="260"/>
                    <a:pt x="87" y="260"/>
                    <a:pt x="120" y="260"/>
                  </a:cubicBezTo>
                  <a:cubicBezTo>
                    <a:pt x="190" y="244"/>
                    <a:pt x="223" y="173"/>
                    <a:pt x="223" y="103"/>
                  </a:cubicBezTo>
                  <a:cubicBezTo>
                    <a:pt x="206" y="70"/>
                    <a:pt x="190" y="54"/>
                    <a:pt x="173" y="17"/>
                  </a:cubicBezTo>
                  <a:cubicBezTo>
                    <a:pt x="173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4209525" y="240817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17" y="190"/>
                    <a:pt x="17" y="223"/>
                    <a:pt x="50" y="244"/>
                  </a:cubicBezTo>
                  <a:cubicBezTo>
                    <a:pt x="61" y="255"/>
                    <a:pt x="83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86" y="260"/>
                    <a:pt x="239" y="190"/>
                    <a:pt x="223" y="120"/>
                  </a:cubicBezTo>
                  <a:cubicBezTo>
                    <a:pt x="223" y="71"/>
                    <a:pt x="186" y="38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4202600" y="2348075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8" y="1"/>
                  </a:moveTo>
                  <a:cubicBezTo>
                    <a:pt x="34" y="1"/>
                    <a:pt x="1" y="71"/>
                    <a:pt x="1" y="137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71" y="256"/>
                    <a:pt x="104" y="256"/>
                    <a:pt x="121" y="256"/>
                  </a:cubicBezTo>
                  <a:cubicBezTo>
                    <a:pt x="191" y="240"/>
                    <a:pt x="224" y="174"/>
                    <a:pt x="224" y="104"/>
                  </a:cubicBezTo>
                  <a:cubicBezTo>
                    <a:pt x="224" y="71"/>
                    <a:pt x="207" y="34"/>
                    <a:pt x="174" y="17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4204375" y="2423875"/>
              <a:ext cx="5575" cy="6700"/>
            </a:xfrm>
            <a:custGeom>
              <a:avLst/>
              <a:gdLst/>
              <a:ahLst/>
              <a:cxnLst/>
              <a:rect l="l" t="t" r="r" b="b"/>
              <a:pathLst>
                <a:path w="223" h="268" extrusionOk="0">
                  <a:moveTo>
                    <a:pt x="102" y="0"/>
                  </a:moveTo>
                  <a:cubicBezTo>
                    <a:pt x="96" y="0"/>
                    <a:pt x="89" y="2"/>
                    <a:pt x="83" y="7"/>
                  </a:cubicBezTo>
                  <a:cubicBezTo>
                    <a:pt x="50" y="7"/>
                    <a:pt x="33" y="28"/>
                    <a:pt x="17" y="61"/>
                  </a:cubicBezTo>
                  <a:cubicBezTo>
                    <a:pt x="0" y="78"/>
                    <a:pt x="0" y="111"/>
                    <a:pt x="0" y="148"/>
                  </a:cubicBezTo>
                  <a:cubicBezTo>
                    <a:pt x="0" y="181"/>
                    <a:pt x="17" y="214"/>
                    <a:pt x="33" y="234"/>
                  </a:cubicBezTo>
                  <a:cubicBezTo>
                    <a:pt x="66" y="251"/>
                    <a:pt x="83" y="267"/>
                    <a:pt x="120" y="267"/>
                  </a:cubicBezTo>
                  <a:cubicBezTo>
                    <a:pt x="186" y="251"/>
                    <a:pt x="223" y="181"/>
                    <a:pt x="223" y="111"/>
                  </a:cubicBezTo>
                  <a:cubicBezTo>
                    <a:pt x="206" y="78"/>
                    <a:pt x="186" y="45"/>
                    <a:pt x="169" y="28"/>
                  </a:cubicBezTo>
                  <a:cubicBezTo>
                    <a:pt x="153" y="28"/>
                    <a:pt x="153" y="7"/>
                    <a:pt x="136" y="7"/>
                  </a:cubicBezTo>
                  <a:cubicBezTo>
                    <a:pt x="125" y="7"/>
                    <a:pt x="114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4212925" y="2393125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1"/>
                  </a:moveTo>
                  <a:cubicBezTo>
                    <a:pt x="87" y="1"/>
                    <a:pt x="70" y="21"/>
                    <a:pt x="33" y="38"/>
                  </a:cubicBezTo>
                  <a:cubicBezTo>
                    <a:pt x="17" y="54"/>
                    <a:pt x="0" y="87"/>
                    <a:pt x="0" y="124"/>
                  </a:cubicBezTo>
                  <a:cubicBezTo>
                    <a:pt x="0" y="157"/>
                    <a:pt x="0" y="190"/>
                    <a:pt x="17" y="227"/>
                  </a:cubicBezTo>
                  <a:cubicBezTo>
                    <a:pt x="33" y="244"/>
                    <a:pt x="70" y="260"/>
                    <a:pt x="103" y="260"/>
                  </a:cubicBezTo>
                  <a:cubicBezTo>
                    <a:pt x="108" y="265"/>
                    <a:pt x="114" y="267"/>
                    <a:pt x="121" y="267"/>
                  </a:cubicBezTo>
                  <a:cubicBezTo>
                    <a:pt x="138" y="267"/>
                    <a:pt x="159" y="255"/>
                    <a:pt x="173" y="244"/>
                  </a:cubicBezTo>
                  <a:cubicBezTo>
                    <a:pt x="223" y="190"/>
                    <a:pt x="239" y="104"/>
                    <a:pt x="190" y="54"/>
                  </a:cubicBezTo>
                  <a:cubicBezTo>
                    <a:pt x="190" y="38"/>
                    <a:pt x="173" y="21"/>
                    <a:pt x="153" y="21"/>
                  </a:cubicBezTo>
                  <a:cubicBezTo>
                    <a:pt x="136" y="21"/>
                    <a:pt x="136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4213325" y="2362725"/>
              <a:ext cx="1775" cy="4650"/>
            </a:xfrm>
            <a:custGeom>
              <a:avLst/>
              <a:gdLst/>
              <a:ahLst/>
              <a:cxnLst/>
              <a:rect l="l" t="t" r="r" b="b"/>
              <a:pathLst>
                <a:path w="71" h="186" extrusionOk="0">
                  <a:moveTo>
                    <a:pt x="17" y="0"/>
                  </a:moveTo>
                  <a:cubicBezTo>
                    <a:pt x="17" y="0"/>
                    <a:pt x="1" y="0"/>
                    <a:pt x="1" y="17"/>
                  </a:cubicBezTo>
                  <a:lnTo>
                    <a:pt x="1" y="103"/>
                  </a:lnTo>
                  <a:cubicBezTo>
                    <a:pt x="17" y="135"/>
                    <a:pt x="32" y="167"/>
                    <a:pt x="67" y="169"/>
                  </a:cubicBezTo>
                  <a:lnTo>
                    <a:pt x="67" y="169"/>
                  </a:lnTo>
                  <a:cubicBezTo>
                    <a:pt x="51" y="108"/>
                    <a:pt x="32" y="46"/>
                    <a:pt x="17" y="0"/>
                  </a:cubicBezTo>
                  <a:close/>
                  <a:moveTo>
                    <a:pt x="67" y="169"/>
                  </a:moveTo>
                  <a:cubicBezTo>
                    <a:pt x="68" y="175"/>
                    <a:pt x="69" y="180"/>
                    <a:pt x="71" y="186"/>
                  </a:cubicBezTo>
                  <a:lnTo>
                    <a:pt x="71" y="169"/>
                  </a:lnTo>
                  <a:cubicBezTo>
                    <a:pt x="69" y="169"/>
                    <a:pt x="68" y="169"/>
                    <a:pt x="67" y="1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4149725" y="2203675"/>
              <a:ext cx="5700" cy="6475"/>
            </a:xfrm>
            <a:custGeom>
              <a:avLst/>
              <a:gdLst/>
              <a:ahLst/>
              <a:cxnLst/>
              <a:rect l="l" t="t" r="r" b="b"/>
              <a:pathLst>
                <a:path w="228" h="259" extrusionOk="0">
                  <a:moveTo>
                    <a:pt x="147" y="1"/>
                  </a:moveTo>
                  <a:cubicBezTo>
                    <a:pt x="102" y="1"/>
                    <a:pt x="52" y="33"/>
                    <a:pt x="38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3" y="254"/>
                    <a:pt x="118" y="259"/>
                    <a:pt x="132" y="259"/>
                  </a:cubicBezTo>
                  <a:cubicBezTo>
                    <a:pt x="168" y="259"/>
                    <a:pt x="201" y="230"/>
                    <a:pt x="228" y="194"/>
                  </a:cubicBezTo>
                  <a:cubicBezTo>
                    <a:pt x="207" y="124"/>
                    <a:pt x="191" y="75"/>
                    <a:pt x="174" y="5"/>
                  </a:cubicBezTo>
                  <a:cubicBezTo>
                    <a:pt x="166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4165700" y="2245000"/>
              <a:ext cx="3850" cy="6025"/>
            </a:xfrm>
            <a:custGeom>
              <a:avLst/>
              <a:gdLst/>
              <a:ahLst/>
              <a:cxnLst/>
              <a:rect l="l" t="t" r="r" b="b"/>
              <a:pathLst>
                <a:path w="154" h="241" extrusionOk="0">
                  <a:moveTo>
                    <a:pt x="67" y="1"/>
                  </a:moveTo>
                  <a:cubicBezTo>
                    <a:pt x="17" y="17"/>
                    <a:pt x="1" y="71"/>
                    <a:pt x="1" y="137"/>
                  </a:cubicBezTo>
                  <a:cubicBezTo>
                    <a:pt x="1" y="174"/>
                    <a:pt x="34" y="207"/>
                    <a:pt x="50" y="224"/>
                  </a:cubicBezTo>
                  <a:cubicBezTo>
                    <a:pt x="67" y="240"/>
                    <a:pt x="104" y="240"/>
                    <a:pt x="121" y="240"/>
                  </a:cubicBezTo>
                  <a:lnTo>
                    <a:pt x="154" y="240"/>
                  </a:lnTo>
                  <a:cubicBezTo>
                    <a:pt x="121" y="154"/>
                    <a:pt x="104" y="7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4197050" y="24404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87" y="1"/>
                    <a:pt x="50" y="34"/>
                  </a:cubicBezTo>
                  <a:cubicBezTo>
                    <a:pt x="17" y="67"/>
                    <a:pt x="0" y="154"/>
                    <a:pt x="33" y="207"/>
                  </a:cubicBezTo>
                  <a:cubicBezTo>
                    <a:pt x="50" y="240"/>
                    <a:pt x="87" y="257"/>
                    <a:pt x="120" y="257"/>
                  </a:cubicBezTo>
                  <a:cubicBezTo>
                    <a:pt x="136" y="257"/>
                    <a:pt x="169" y="257"/>
                    <a:pt x="190" y="224"/>
                  </a:cubicBezTo>
                  <a:cubicBezTo>
                    <a:pt x="223" y="207"/>
                    <a:pt x="239" y="170"/>
                    <a:pt x="239" y="137"/>
                  </a:cubicBezTo>
                  <a:cubicBezTo>
                    <a:pt x="239" y="104"/>
                    <a:pt x="223" y="67"/>
                    <a:pt x="206" y="50"/>
                  </a:cubicBezTo>
                  <a:cubicBezTo>
                    <a:pt x="206" y="34"/>
                    <a:pt x="190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3804450" y="2526300"/>
              <a:ext cx="3525" cy="5575"/>
            </a:xfrm>
            <a:custGeom>
              <a:avLst/>
              <a:gdLst/>
              <a:ahLst/>
              <a:cxnLst/>
              <a:rect l="l" t="t" r="r" b="b"/>
              <a:pathLst>
                <a:path w="141" h="223" extrusionOk="0">
                  <a:moveTo>
                    <a:pt x="140" y="0"/>
                  </a:moveTo>
                  <a:cubicBezTo>
                    <a:pt x="103" y="0"/>
                    <a:pt x="87" y="0"/>
                    <a:pt x="70" y="17"/>
                  </a:cubicBezTo>
                  <a:cubicBezTo>
                    <a:pt x="21" y="70"/>
                    <a:pt x="0" y="157"/>
                    <a:pt x="54" y="206"/>
                  </a:cubicBezTo>
                  <a:cubicBezTo>
                    <a:pt x="54" y="223"/>
                    <a:pt x="54" y="223"/>
                    <a:pt x="70" y="223"/>
                  </a:cubicBezTo>
                  <a:cubicBezTo>
                    <a:pt x="87" y="157"/>
                    <a:pt x="124" y="7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4206025" y="2377250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87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0" y="190"/>
                    <a:pt x="37" y="223"/>
                    <a:pt x="54" y="244"/>
                  </a:cubicBezTo>
                  <a:cubicBezTo>
                    <a:pt x="70" y="260"/>
                    <a:pt x="103" y="260"/>
                    <a:pt x="120" y="260"/>
                  </a:cubicBezTo>
                  <a:cubicBezTo>
                    <a:pt x="157" y="260"/>
                    <a:pt x="190" y="244"/>
                    <a:pt x="206" y="207"/>
                  </a:cubicBezTo>
                  <a:cubicBezTo>
                    <a:pt x="223" y="174"/>
                    <a:pt x="223" y="141"/>
                    <a:pt x="223" y="104"/>
                  </a:cubicBezTo>
                  <a:cubicBezTo>
                    <a:pt x="223" y="71"/>
                    <a:pt x="206" y="54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4192725" y="245512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11" y="0"/>
                  </a:moveTo>
                  <a:cubicBezTo>
                    <a:pt x="69" y="0"/>
                    <a:pt x="29" y="33"/>
                    <a:pt x="17" y="81"/>
                  </a:cubicBezTo>
                  <a:cubicBezTo>
                    <a:pt x="0" y="151"/>
                    <a:pt x="17" y="238"/>
                    <a:pt x="87" y="254"/>
                  </a:cubicBezTo>
                  <a:cubicBezTo>
                    <a:pt x="100" y="263"/>
                    <a:pt x="114" y="267"/>
                    <a:pt x="129" y="267"/>
                  </a:cubicBezTo>
                  <a:cubicBezTo>
                    <a:pt x="170" y="267"/>
                    <a:pt x="211" y="235"/>
                    <a:pt x="223" y="184"/>
                  </a:cubicBezTo>
                  <a:cubicBezTo>
                    <a:pt x="239" y="118"/>
                    <a:pt x="223" y="31"/>
                    <a:pt x="157" y="15"/>
                  </a:cubicBezTo>
                  <a:cubicBezTo>
                    <a:pt x="142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4186325" y="23978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0"/>
                    <a:pt x="1" y="70"/>
                    <a:pt x="17" y="140"/>
                  </a:cubicBezTo>
                  <a:cubicBezTo>
                    <a:pt x="17" y="173"/>
                    <a:pt x="34" y="206"/>
                    <a:pt x="50" y="223"/>
                  </a:cubicBezTo>
                  <a:cubicBezTo>
                    <a:pt x="83" y="260"/>
                    <a:pt x="120" y="260"/>
                    <a:pt x="137" y="260"/>
                  </a:cubicBezTo>
                  <a:cubicBezTo>
                    <a:pt x="170" y="243"/>
                    <a:pt x="186" y="223"/>
                    <a:pt x="207" y="206"/>
                  </a:cubicBezTo>
                  <a:cubicBezTo>
                    <a:pt x="223" y="173"/>
                    <a:pt x="240" y="140"/>
                    <a:pt x="240" y="103"/>
                  </a:cubicBezTo>
                  <a:cubicBezTo>
                    <a:pt x="223" y="70"/>
                    <a:pt x="207" y="37"/>
                    <a:pt x="186" y="17"/>
                  </a:cubicBezTo>
                  <a:lnTo>
                    <a:pt x="1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4089225" y="2184925"/>
              <a:ext cx="5600" cy="3600"/>
            </a:xfrm>
            <a:custGeom>
              <a:avLst/>
              <a:gdLst/>
              <a:ahLst/>
              <a:cxnLst/>
              <a:rect l="l" t="t" r="r" b="b"/>
              <a:pathLst>
                <a:path w="224" h="144" extrusionOk="0">
                  <a:moveTo>
                    <a:pt x="1" y="0"/>
                  </a:moveTo>
                  <a:lnTo>
                    <a:pt x="1" y="33"/>
                  </a:lnTo>
                  <a:cubicBezTo>
                    <a:pt x="1" y="66"/>
                    <a:pt x="17" y="103"/>
                    <a:pt x="50" y="120"/>
                  </a:cubicBezTo>
                  <a:cubicBezTo>
                    <a:pt x="65" y="132"/>
                    <a:pt x="86" y="143"/>
                    <a:pt x="102" y="143"/>
                  </a:cubicBezTo>
                  <a:cubicBezTo>
                    <a:pt x="109" y="143"/>
                    <a:pt x="116" y="141"/>
                    <a:pt x="120" y="136"/>
                  </a:cubicBezTo>
                  <a:cubicBezTo>
                    <a:pt x="190" y="136"/>
                    <a:pt x="223" y="66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4198275" y="2393950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40" y="0"/>
                  </a:moveTo>
                  <a:cubicBezTo>
                    <a:pt x="87" y="0"/>
                    <a:pt x="48" y="33"/>
                    <a:pt x="17" y="91"/>
                  </a:cubicBezTo>
                  <a:cubicBezTo>
                    <a:pt x="1" y="141"/>
                    <a:pt x="38" y="227"/>
                    <a:pt x="87" y="244"/>
                  </a:cubicBezTo>
                  <a:cubicBezTo>
                    <a:pt x="104" y="260"/>
                    <a:pt x="120" y="260"/>
                    <a:pt x="141" y="260"/>
                  </a:cubicBezTo>
                  <a:cubicBezTo>
                    <a:pt x="174" y="244"/>
                    <a:pt x="223" y="227"/>
                    <a:pt x="223" y="174"/>
                  </a:cubicBezTo>
                  <a:cubicBezTo>
                    <a:pt x="244" y="124"/>
                    <a:pt x="244" y="71"/>
                    <a:pt x="207" y="38"/>
                  </a:cubicBezTo>
                  <a:cubicBezTo>
                    <a:pt x="207" y="21"/>
                    <a:pt x="190" y="21"/>
                    <a:pt x="174" y="5"/>
                  </a:cubicBezTo>
                  <a:cubicBezTo>
                    <a:pt x="162" y="2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4068625" y="2184925"/>
              <a:ext cx="6000" cy="5025"/>
            </a:xfrm>
            <a:custGeom>
              <a:avLst/>
              <a:gdLst/>
              <a:ahLst/>
              <a:cxnLst/>
              <a:rect l="l" t="t" r="r" b="b"/>
              <a:pathLst>
                <a:path w="240" h="201" extrusionOk="0">
                  <a:moveTo>
                    <a:pt x="33" y="0"/>
                  </a:moveTo>
                  <a:cubicBezTo>
                    <a:pt x="33" y="17"/>
                    <a:pt x="17" y="17"/>
                    <a:pt x="17" y="33"/>
                  </a:cubicBezTo>
                  <a:cubicBezTo>
                    <a:pt x="0" y="83"/>
                    <a:pt x="33" y="169"/>
                    <a:pt x="87" y="186"/>
                  </a:cubicBezTo>
                  <a:cubicBezTo>
                    <a:pt x="100" y="196"/>
                    <a:pt x="115" y="201"/>
                    <a:pt x="130" y="201"/>
                  </a:cubicBezTo>
                  <a:cubicBezTo>
                    <a:pt x="170" y="201"/>
                    <a:pt x="211" y="168"/>
                    <a:pt x="223" y="120"/>
                  </a:cubicBezTo>
                  <a:cubicBezTo>
                    <a:pt x="239" y="83"/>
                    <a:pt x="239" y="33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4106850" y="2474350"/>
              <a:ext cx="1275" cy="425"/>
            </a:xfrm>
            <a:custGeom>
              <a:avLst/>
              <a:gdLst/>
              <a:ahLst/>
              <a:cxnLst/>
              <a:rect l="l" t="t" r="r" b="b"/>
              <a:pathLst>
                <a:path w="51" h="17" extrusionOk="0">
                  <a:moveTo>
                    <a:pt x="1" y="0"/>
                  </a:moveTo>
                  <a:cubicBezTo>
                    <a:pt x="17" y="0"/>
                    <a:pt x="34" y="17"/>
                    <a:pt x="50" y="17"/>
                  </a:cubicBezTo>
                  <a:cubicBezTo>
                    <a:pt x="50" y="17"/>
                    <a:pt x="34" y="17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4182400" y="2442650"/>
              <a:ext cx="6025" cy="6375"/>
            </a:xfrm>
            <a:custGeom>
              <a:avLst/>
              <a:gdLst/>
              <a:ahLst/>
              <a:cxnLst/>
              <a:rect l="l" t="t" r="r" b="b"/>
              <a:pathLst>
                <a:path w="241" h="255" extrusionOk="0">
                  <a:moveTo>
                    <a:pt x="111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21"/>
                    <a:pt x="87" y="254"/>
                  </a:cubicBezTo>
                  <a:lnTo>
                    <a:pt x="137" y="254"/>
                  </a:lnTo>
                  <a:cubicBezTo>
                    <a:pt x="174" y="254"/>
                    <a:pt x="207" y="221"/>
                    <a:pt x="224" y="168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4" y="15"/>
                    <a:pt x="158" y="15"/>
                  </a:cubicBezTo>
                  <a:cubicBezTo>
                    <a:pt x="143" y="5"/>
                    <a:pt x="127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796300" y="2514750"/>
              <a:ext cx="1375" cy="4675"/>
            </a:xfrm>
            <a:custGeom>
              <a:avLst/>
              <a:gdLst/>
              <a:ahLst/>
              <a:cxnLst/>
              <a:rect l="l" t="t" r="r" b="b"/>
              <a:pathLst>
                <a:path w="55" h="187" extrusionOk="0">
                  <a:moveTo>
                    <a:pt x="0" y="1"/>
                  </a:moveTo>
                  <a:lnTo>
                    <a:pt x="0" y="186"/>
                  </a:lnTo>
                  <a:cubicBezTo>
                    <a:pt x="17" y="170"/>
                    <a:pt x="38" y="153"/>
                    <a:pt x="38" y="137"/>
                  </a:cubicBezTo>
                  <a:cubicBezTo>
                    <a:pt x="54" y="83"/>
                    <a:pt x="38" y="3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187975" y="2475175"/>
              <a:ext cx="5600" cy="5600"/>
            </a:xfrm>
            <a:custGeom>
              <a:avLst/>
              <a:gdLst/>
              <a:ahLst/>
              <a:cxnLst/>
              <a:rect l="l" t="t" r="r" b="b"/>
              <a:pathLst>
                <a:path w="224" h="224" extrusionOk="0">
                  <a:moveTo>
                    <a:pt x="104" y="0"/>
                  </a:moveTo>
                  <a:cubicBezTo>
                    <a:pt x="38" y="17"/>
                    <a:pt x="1" y="87"/>
                    <a:pt x="1" y="157"/>
                  </a:cubicBezTo>
                  <a:cubicBezTo>
                    <a:pt x="1" y="190"/>
                    <a:pt x="17" y="207"/>
                    <a:pt x="38" y="223"/>
                  </a:cubicBezTo>
                  <a:cubicBezTo>
                    <a:pt x="104" y="190"/>
                    <a:pt x="157" y="157"/>
                    <a:pt x="223" y="120"/>
                  </a:cubicBezTo>
                  <a:cubicBezTo>
                    <a:pt x="223" y="87"/>
                    <a:pt x="207" y="54"/>
                    <a:pt x="174" y="37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4218900" y="2421050"/>
              <a:ext cx="5175" cy="6525"/>
            </a:xfrm>
            <a:custGeom>
              <a:avLst/>
              <a:gdLst/>
              <a:ahLst/>
              <a:cxnLst/>
              <a:rect l="l" t="t" r="r" b="b"/>
              <a:pathLst>
                <a:path w="207" h="261" extrusionOk="0">
                  <a:moveTo>
                    <a:pt x="141" y="1"/>
                  </a:moveTo>
                  <a:cubicBezTo>
                    <a:pt x="103" y="1"/>
                    <a:pt x="70" y="17"/>
                    <a:pt x="54" y="38"/>
                  </a:cubicBezTo>
                  <a:cubicBezTo>
                    <a:pt x="0" y="71"/>
                    <a:pt x="0" y="158"/>
                    <a:pt x="37" y="207"/>
                  </a:cubicBezTo>
                  <a:cubicBezTo>
                    <a:pt x="54" y="244"/>
                    <a:pt x="70" y="261"/>
                    <a:pt x="103" y="261"/>
                  </a:cubicBezTo>
                  <a:cubicBezTo>
                    <a:pt x="141" y="261"/>
                    <a:pt x="157" y="261"/>
                    <a:pt x="190" y="244"/>
                  </a:cubicBezTo>
                  <a:cubicBezTo>
                    <a:pt x="190" y="174"/>
                    <a:pt x="190" y="104"/>
                    <a:pt x="207" y="54"/>
                  </a:cubicBezTo>
                  <a:cubicBezTo>
                    <a:pt x="190" y="38"/>
                    <a:pt x="174" y="17"/>
                    <a:pt x="157" y="17"/>
                  </a:cubicBezTo>
                  <a:cubicBezTo>
                    <a:pt x="157" y="1"/>
                    <a:pt x="141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4207775" y="2454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1" y="1"/>
                  </a:moveTo>
                  <a:cubicBezTo>
                    <a:pt x="76" y="1"/>
                    <a:pt x="41" y="32"/>
                    <a:pt x="17" y="84"/>
                  </a:cubicBezTo>
                  <a:cubicBezTo>
                    <a:pt x="0" y="154"/>
                    <a:pt x="33" y="220"/>
                    <a:pt x="87" y="257"/>
                  </a:cubicBezTo>
                  <a:cubicBezTo>
                    <a:pt x="96" y="262"/>
                    <a:pt x="106" y="264"/>
                    <a:pt x="115" y="264"/>
                  </a:cubicBezTo>
                  <a:cubicBezTo>
                    <a:pt x="139" y="264"/>
                    <a:pt x="163" y="251"/>
                    <a:pt x="190" y="236"/>
                  </a:cubicBezTo>
                  <a:cubicBezTo>
                    <a:pt x="206" y="220"/>
                    <a:pt x="223" y="187"/>
                    <a:pt x="239" y="154"/>
                  </a:cubicBezTo>
                  <a:cubicBezTo>
                    <a:pt x="239" y="100"/>
                    <a:pt x="223" y="30"/>
                    <a:pt x="173" y="14"/>
                  </a:cubicBezTo>
                  <a:cubicBezTo>
                    <a:pt x="155" y="5"/>
                    <a:pt x="13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3800225" y="2543500"/>
              <a:ext cx="3000" cy="6000"/>
            </a:xfrm>
            <a:custGeom>
              <a:avLst/>
              <a:gdLst/>
              <a:ahLst/>
              <a:cxnLst/>
              <a:rect l="l" t="t" r="r" b="b"/>
              <a:pathLst>
                <a:path w="120" h="240" extrusionOk="0">
                  <a:moveTo>
                    <a:pt x="103" y="1"/>
                  </a:moveTo>
                  <a:cubicBezTo>
                    <a:pt x="66" y="1"/>
                    <a:pt x="50" y="17"/>
                    <a:pt x="33" y="50"/>
                  </a:cubicBezTo>
                  <a:cubicBezTo>
                    <a:pt x="17" y="67"/>
                    <a:pt x="0" y="104"/>
                    <a:pt x="17" y="137"/>
                  </a:cubicBezTo>
                  <a:cubicBezTo>
                    <a:pt x="17" y="170"/>
                    <a:pt x="33" y="207"/>
                    <a:pt x="50" y="224"/>
                  </a:cubicBezTo>
                  <a:cubicBezTo>
                    <a:pt x="50" y="224"/>
                    <a:pt x="66" y="224"/>
                    <a:pt x="66" y="240"/>
                  </a:cubicBezTo>
                  <a:cubicBezTo>
                    <a:pt x="87" y="153"/>
                    <a:pt x="103" y="6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3935450" y="2184925"/>
              <a:ext cx="1775" cy="425"/>
            </a:xfrm>
            <a:custGeom>
              <a:avLst/>
              <a:gdLst/>
              <a:ahLst/>
              <a:cxnLst/>
              <a:rect l="l" t="t" r="r" b="b"/>
              <a:pathLst>
                <a:path w="71" h="17" extrusionOk="0">
                  <a:moveTo>
                    <a:pt x="0" y="0"/>
                  </a:moveTo>
                  <a:cubicBezTo>
                    <a:pt x="0" y="17"/>
                    <a:pt x="17" y="17"/>
                    <a:pt x="38" y="17"/>
                  </a:cubicBezTo>
                  <a:cubicBezTo>
                    <a:pt x="54" y="17"/>
                    <a:pt x="54" y="17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3920400" y="2184925"/>
              <a:ext cx="5175" cy="1675"/>
            </a:xfrm>
            <a:custGeom>
              <a:avLst/>
              <a:gdLst/>
              <a:ahLst/>
              <a:cxnLst/>
              <a:rect l="l" t="t" r="r" b="b"/>
              <a:pathLst>
                <a:path w="207" h="67" extrusionOk="0">
                  <a:moveTo>
                    <a:pt x="0" y="0"/>
                  </a:moveTo>
                  <a:lnTo>
                    <a:pt x="21" y="17"/>
                  </a:lnTo>
                  <a:cubicBezTo>
                    <a:pt x="38" y="50"/>
                    <a:pt x="71" y="66"/>
                    <a:pt x="87" y="66"/>
                  </a:cubicBezTo>
                  <a:cubicBezTo>
                    <a:pt x="124" y="66"/>
                    <a:pt x="157" y="66"/>
                    <a:pt x="174" y="33"/>
                  </a:cubicBezTo>
                  <a:cubicBezTo>
                    <a:pt x="190" y="33"/>
                    <a:pt x="190" y="17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796300" y="2218425"/>
              <a:ext cx="5175" cy="6400"/>
            </a:xfrm>
            <a:custGeom>
              <a:avLst/>
              <a:gdLst/>
              <a:ahLst/>
              <a:cxnLst/>
              <a:rect l="l" t="t" r="r" b="b"/>
              <a:pathLst>
                <a:path w="207" h="256" extrusionOk="0">
                  <a:moveTo>
                    <a:pt x="71" y="0"/>
                  </a:moveTo>
                  <a:cubicBezTo>
                    <a:pt x="54" y="0"/>
                    <a:pt x="17" y="17"/>
                    <a:pt x="0" y="33"/>
                  </a:cubicBezTo>
                  <a:lnTo>
                    <a:pt x="0" y="223"/>
                  </a:lnTo>
                  <a:cubicBezTo>
                    <a:pt x="17" y="223"/>
                    <a:pt x="17" y="223"/>
                    <a:pt x="17" y="239"/>
                  </a:cubicBezTo>
                  <a:cubicBezTo>
                    <a:pt x="54" y="256"/>
                    <a:pt x="71" y="256"/>
                    <a:pt x="104" y="256"/>
                  </a:cubicBezTo>
                  <a:cubicBezTo>
                    <a:pt x="141" y="256"/>
                    <a:pt x="157" y="239"/>
                    <a:pt x="174" y="206"/>
                  </a:cubicBezTo>
                  <a:cubicBezTo>
                    <a:pt x="190" y="169"/>
                    <a:pt x="207" y="136"/>
                    <a:pt x="190" y="103"/>
                  </a:cubicBezTo>
                  <a:cubicBezTo>
                    <a:pt x="190" y="66"/>
                    <a:pt x="174" y="50"/>
                    <a:pt x="157" y="17"/>
                  </a:cubicBezTo>
                  <a:cubicBezTo>
                    <a:pt x="141" y="17"/>
                    <a:pt x="141" y="17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4005025" y="2184925"/>
              <a:ext cx="4350" cy="1250"/>
            </a:xfrm>
            <a:custGeom>
              <a:avLst/>
              <a:gdLst/>
              <a:ahLst/>
              <a:cxnLst/>
              <a:rect l="l" t="t" r="r" b="b"/>
              <a:pathLst>
                <a:path w="174" h="50" extrusionOk="0">
                  <a:moveTo>
                    <a:pt x="0" y="0"/>
                  </a:moveTo>
                  <a:lnTo>
                    <a:pt x="17" y="17"/>
                  </a:lnTo>
                  <a:cubicBezTo>
                    <a:pt x="54" y="50"/>
                    <a:pt x="70" y="50"/>
                    <a:pt x="103" y="50"/>
                  </a:cubicBezTo>
                  <a:cubicBezTo>
                    <a:pt x="141" y="33"/>
                    <a:pt x="157" y="33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3816500" y="2184925"/>
              <a:ext cx="6000" cy="4350"/>
            </a:xfrm>
            <a:custGeom>
              <a:avLst/>
              <a:gdLst/>
              <a:ahLst/>
              <a:cxnLst/>
              <a:rect l="l" t="t" r="r" b="b"/>
              <a:pathLst>
                <a:path w="240" h="174" extrusionOk="0">
                  <a:moveTo>
                    <a:pt x="17" y="0"/>
                  </a:moveTo>
                  <a:cubicBezTo>
                    <a:pt x="1" y="66"/>
                    <a:pt x="34" y="136"/>
                    <a:pt x="87" y="169"/>
                  </a:cubicBezTo>
                  <a:cubicBezTo>
                    <a:pt x="99" y="172"/>
                    <a:pt x="110" y="174"/>
                    <a:pt x="121" y="174"/>
                  </a:cubicBezTo>
                  <a:cubicBezTo>
                    <a:pt x="174" y="174"/>
                    <a:pt x="212" y="141"/>
                    <a:pt x="240" y="83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3837125" y="2184925"/>
              <a:ext cx="5575" cy="3000"/>
            </a:xfrm>
            <a:custGeom>
              <a:avLst/>
              <a:gdLst/>
              <a:ahLst/>
              <a:cxnLst/>
              <a:rect l="l" t="t" r="r" b="b"/>
              <a:pathLst>
                <a:path w="223" h="120" extrusionOk="0">
                  <a:moveTo>
                    <a:pt x="0" y="0"/>
                  </a:moveTo>
                  <a:cubicBezTo>
                    <a:pt x="17" y="33"/>
                    <a:pt x="33" y="66"/>
                    <a:pt x="54" y="83"/>
                  </a:cubicBezTo>
                  <a:cubicBezTo>
                    <a:pt x="70" y="103"/>
                    <a:pt x="103" y="120"/>
                    <a:pt x="136" y="120"/>
                  </a:cubicBezTo>
                  <a:cubicBezTo>
                    <a:pt x="173" y="103"/>
                    <a:pt x="206" y="5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4189725" y="2425275"/>
              <a:ext cx="6000" cy="6375"/>
            </a:xfrm>
            <a:custGeom>
              <a:avLst/>
              <a:gdLst/>
              <a:ahLst/>
              <a:cxnLst/>
              <a:rect l="l" t="t" r="r" b="b"/>
              <a:pathLst>
                <a:path w="240" h="255" extrusionOk="0">
                  <a:moveTo>
                    <a:pt x="125" y="1"/>
                  </a:moveTo>
                  <a:cubicBezTo>
                    <a:pt x="80" y="1"/>
                    <a:pt x="28" y="31"/>
                    <a:pt x="1" y="75"/>
                  </a:cubicBezTo>
                  <a:lnTo>
                    <a:pt x="1" y="141"/>
                  </a:lnTo>
                  <a:cubicBezTo>
                    <a:pt x="1" y="195"/>
                    <a:pt x="34" y="228"/>
                    <a:pt x="71" y="244"/>
                  </a:cubicBezTo>
                  <a:cubicBezTo>
                    <a:pt x="84" y="251"/>
                    <a:pt x="101" y="255"/>
                    <a:pt x="118" y="255"/>
                  </a:cubicBezTo>
                  <a:cubicBezTo>
                    <a:pt x="143" y="255"/>
                    <a:pt x="169" y="247"/>
                    <a:pt x="190" y="228"/>
                  </a:cubicBezTo>
                  <a:cubicBezTo>
                    <a:pt x="190" y="211"/>
                    <a:pt x="207" y="195"/>
                    <a:pt x="207" y="178"/>
                  </a:cubicBezTo>
                  <a:cubicBezTo>
                    <a:pt x="240" y="108"/>
                    <a:pt x="207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4109425" y="2409150"/>
              <a:ext cx="6000" cy="6775"/>
            </a:xfrm>
            <a:custGeom>
              <a:avLst/>
              <a:gdLst/>
              <a:ahLst/>
              <a:cxnLst/>
              <a:rect l="l" t="t" r="r" b="b"/>
              <a:pathLst>
                <a:path w="240" h="271" extrusionOk="0">
                  <a:moveTo>
                    <a:pt x="110" y="0"/>
                  </a:moveTo>
                  <a:cubicBezTo>
                    <a:pt x="70" y="0"/>
                    <a:pt x="29" y="33"/>
                    <a:pt x="17" y="81"/>
                  </a:cubicBezTo>
                  <a:cubicBezTo>
                    <a:pt x="1" y="151"/>
                    <a:pt x="17" y="238"/>
                    <a:pt x="87" y="254"/>
                  </a:cubicBezTo>
                  <a:cubicBezTo>
                    <a:pt x="104" y="271"/>
                    <a:pt x="120" y="271"/>
                    <a:pt x="137" y="271"/>
                  </a:cubicBezTo>
                  <a:cubicBezTo>
                    <a:pt x="170" y="254"/>
                    <a:pt x="207" y="238"/>
                    <a:pt x="224" y="184"/>
                  </a:cubicBezTo>
                  <a:cubicBezTo>
                    <a:pt x="240" y="135"/>
                    <a:pt x="224" y="81"/>
                    <a:pt x="207" y="48"/>
                  </a:cubicBezTo>
                  <a:cubicBezTo>
                    <a:pt x="191" y="32"/>
                    <a:pt x="170" y="15"/>
                    <a:pt x="153" y="15"/>
                  </a:cubicBezTo>
                  <a:cubicBezTo>
                    <a:pt x="140" y="5"/>
                    <a:pt x="125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07275" y="24267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5" y="1"/>
                  </a:moveTo>
                  <a:cubicBezTo>
                    <a:pt x="91" y="1"/>
                    <a:pt x="79" y="6"/>
                    <a:pt x="70" y="16"/>
                  </a:cubicBezTo>
                  <a:cubicBezTo>
                    <a:pt x="33" y="33"/>
                    <a:pt x="17" y="49"/>
                    <a:pt x="17" y="82"/>
                  </a:cubicBezTo>
                  <a:cubicBezTo>
                    <a:pt x="0" y="119"/>
                    <a:pt x="0" y="152"/>
                    <a:pt x="17" y="169"/>
                  </a:cubicBezTo>
                  <a:cubicBezTo>
                    <a:pt x="17" y="202"/>
                    <a:pt x="50" y="239"/>
                    <a:pt x="87" y="255"/>
                  </a:cubicBezTo>
                  <a:cubicBezTo>
                    <a:pt x="96" y="258"/>
                    <a:pt x="105" y="260"/>
                    <a:pt x="114" y="260"/>
                  </a:cubicBezTo>
                  <a:cubicBezTo>
                    <a:pt x="159" y="260"/>
                    <a:pt x="209" y="229"/>
                    <a:pt x="223" y="185"/>
                  </a:cubicBezTo>
                  <a:cubicBezTo>
                    <a:pt x="239" y="119"/>
                    <a:pt x="223" y="33"/>
                    <a:pt x="153" y="16"/>
                  </a:cubicBezTo>
                  <a:cubicBezTo>
                    <a:pt x="136" y="6"/>
                    <a:pt x="120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4119750" y="247200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20" y="0"/>
                  </a:moveTo>
                  <a:cubicBezTo>
                    <a:pt x="114" y="0"/>
                    <a:pt x="109" y="2"/>
                    <a:pt x="103" y="8"/>
                  </a:cubicBezTo>
                  <a:cubicBezTo>
                    <a:pt x="33" y="8"/>
                    <a:pt x="0" y="78"/>
                    <a:pt x="17" y="144"/>
                  </a:cubicBezTo>
                  <a:cubicBezTo>
                    <a:pt x="17" y="181"/>
                    <a:pt x="33" y="214"/>
                    <a:pt x="50" y="230"/>
                  </a:cubicBezTo>
                  <a:cubicBezTo>
                    <a:pt x="66" y="247"/>
                    <a:pt x="103" y="268"/>
                    <a:pt x="136" y="268"/>
                  </a:cubicBezTo>
                  <a:cubicBezTo>
                    <a:pt x="169" y="247"/>
                    <a:pt x="190" y="230"/>
                    <a:pt x="206" y="214"/>
                  </a:cubicBezTo>
                  <a:cubicBezTo>
                    <a:pt x="223" y="181"/>
                    <a:pt x="239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69" y="24"/>
                    <a:pt x="169" y="8"/>
                    <a:pt x="153" y="8"/>
                  </a:cubicBezTo>
                  <a:cubicBezTo>
                    <a:pt x="142" y="8"/>
                    <a:pt x="131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4106850" y="24593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37" y="0"/>
                  </a:moveTo>
                  <a:cubicBezTo>
                    <a:pt x="104" y="0"/>
                    <a:pt x="67" y="0"/>
                    <a:pt x="50" y="17"/>
                  </a:cubicBezTo>
                  <a:cubicBezTo>
                    <a:pt x="34" y="54"/>
                    <a:pt x="17" y="87"/>
                    <a:pt x="17" y="120"/>
                  </a:cubicBezTo>
                  <a:cubicBezTo>
                    <a:pt x="1" y="157"/>
                    <a:pt x="17" y="190"/>
                    <a:pt x="34" y="207"/>
                  </a:cubicBezTo>
                  <a:cubicBezTo>
                    <a:pt x="50" y="240"/>
                    <a:pt x="87" y="260"/>
                    <a:pt x="104" y="260"/>
                  </a:cubicBezTo>
                  <a:cubicBezTo>
                    <a:pt x="137" y="260"/>
                    <a:pt x="170" y="260"/>
                    <a:pt x="190" y="223"/>
                  </a:cubicBezTo>
                  <a:cubicBezTo>
                    <a:pt x="240" y="190"/>
                    <a:pt x="240" y="104"/>
                    <a:pt x="207" y="54"/>
                  </a:cubicBezTo>
                  <a:cubicBezTo>
                    <a:pt x="190" y="33"/>
                    <a:pt x="170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4127475" y="2436600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11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4"/>
                    <a:pt x="17" y="220"/>
                    <a:pt x="87" y="257"/>
                  </a:cubicBezTo>
                  <a:cubicBezTo>
                    <a:pt x="95" y="260"/>
                    <a:pt x="104" y="261"/>
                    <a:pt x="114" y="261"/>
                  </a:cubicBezTo>
                  <a:cubicBezTo>
                    <a:pt x="159" y="261"/>
                    <a:pt x="209" y="229"/>
                    <a:pt x="223" y="170"/>
                  </a:cubicBezTo>
                  <a:cubicBezTo>
                    <a:pt x="240" y="100"/>
                    <a:pt x="223" y="34"/>
                    <a:pt x="153" y="14"/>
                  </a:cubicBezTo>
                  <a:cubicBezTo>
                    <a:pt x="140" y="5"/>
                    <a:pt x="125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4121400" y="2456550"/>
              <a:ext cx="5675" cy="6700"/>
            </a:xfrm>
            <a:custGeom>
              <a:avLst/>
              <a:gdLst/>
              <a:ahLst/>
              <a:cxnLst/>
              <a:rect l="l" t="t" r="r" b="b"/>
              <a:pathLst>
                <a:path w="227" h="268" extrusionOk="0">
                  <a:moveTo>
                    <a:pt x="118" y="0"/>
                  </a:moveTo>
                  <a:cubicBezTo>
                    <a:pt x="109" y="0"/>
                    <a:pt x="99" y="2"/>
                    <a:pt x="87" y="7"/>
                  </a:cubicBezTo>
                  <a:cubicBezTo>
                    <a:pt x="37" y="7"/>
                    <a:pt x="0" y="77"/>
                    <a:pt x="0" y="143"/>
                  </a:cubicBezTo>
                  <a:cubicBezTo>
                    <a:pt x="21" y="214"/>
                    <a:pt x="70" y="267"/>
                    <a:pt x="124" y="267"/>
                  </a:cubicBezTo>
                  <a:cubicBezTo>
                    <a:pt x="157" y="247"/>
                    <a:pt x="190" y="230"/>
                    <a:pt x="206" y="214"/>
                  </a:cubicBezTo>
                  <a:cubicBezTo>
                    <a:pt x="227" y="181"/>
                    <a:pt x="227" y="143"/>
                    <a:pt x="227" y="110"/>
                  </a:cubicBezTo>
                  <a:cubicBezTo>
                    <a:pt x="227" y="77"/>
                    <a:pt x="206" y="40"/>
                    <a:pt x="173" y="24"/>
                  </a:cubicBezTo>
                  <a:lnTo>
                    <a:pt x="157" y="7"/>
                  </a:lnTo>
                  <a:cubicBezTo>
                    <a:pt x="146" y="7"/>
                    <a:pt x="135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4123975" y="240695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40" y="0"/>
                  </a:moveTo>
                  <a:cubicBezTo>
                    <a:pt x="103" y="0"/>
                    <a:pt x="87" y="17"/>
                    <a:pt x="54" y="33"/>
                  </a:cubicBezTo>
                  <a:cubicBezTo>
                    <a:pt x="0" y="87"/>
                    <a:pt x="0" y="153"/>
                    <a:pt x="37" y="223"/>
                  </a:cubicBezTo>
                  <a:cubicBezTo>
                    <a:pt x="54" y="239"/>
                    <a:pt x="87" y="256"/>
                    <a:pt x="124" y="256"/>
                  </a:cubicBezTo>
                  <a:cubicBezTo>
                    <a:pt x="129" y="260"/>
                    <a:pt x="135" y="262"/>
                    <a:pt x="142" y="262"/>
                  </a:cubicBezTo>
                  <a:cubicBezTo>
                    <a:pt x="158" y="262"/>
                    <a:pt x="178" y="251"/>
                    <a:pt x="190" y="239"/>
                  </a:cubicBezTo>
                  <a:cubicBezTo>
                    <a:pt x="227" y="206"/>
                    <a:pt x="227" y="190"/>
                    <a:pt x="243" y="153"/>
                  </a:cubicBezTo>
                  <a:cubicBezTo>
                    <a:pt x="243" y="120"/>
                    <a:pt x="227" y="87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4072425" y="245115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4" y="1"/>
                  </a:moveTo>
                  <a:cubicBezTo>
                    <a:pt x="87" y="1"/>
                    <a:pt x="71" y="1"/>
                    <a:pt x="38" y="34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37"/>
                    <a:pt x="1" y="174"/>
                    <a:pt x="21" y="207"/>
                  </a:cubicBezTo>
                  <a:cubicBezTo>
                    <a:pt x="54" y="223"/>
                    <a:pt x="87" y="240"/>
                    <a:pt x="124" y="256"/>
                  </a:cubicBezTo>
                  <a:cubicBezTo>
                    <a:pt x="141" y="256"/>
                    <a:pt x="157" y="256"/>
                    <a:pt x="174" y="240"/>
                  </a:cubicBezTo>
                  <a:cubicBezTo>
                    <a:pt x="228" y="190"/>
                    <a:pt x="244" y="104"/>
                    <a:pt x="190" y="50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41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4033775" y="24258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24" y="1"/>
                  </a:moveTo>
                  <a:cubicBezTo>
                    <a:pt x="104" y="1"/>
                    <a:pt x="71" y="17"/>
                    <a:pt x="54" y="34"/>
                  </a:cubicBezTo>
                  <a:cubicBezTo>
                    <a:pt x="21" y="54"/>
                    <a:pt x="21" y="87"/>
                    <a:pt x="1" y="120"/>
                  </a:cubicBezTo>
                  <a:lnTo>
                    <a:pt x="1" y="157"/>
                  </a:lnTo>
                  <a:cubicBezTo>
                    <a:pt x="54" y="190"/>
                    <a:pt x="104" y="223"/>
                    <a:pt x="157" y="260"/>
                  </a:cubicBezTo>
                  <a:cubicBezTo>
                    <a:pt x="174" y="260"/>
                    <a:pt x="174" y="240"/>
                    <a:pt x="190" y="240"/>
                  </a:cubicBezTo>
                  <a:cubicBezTo>
                    <a:pt x="244" y="190"/>
                    <a:pt x="244" y="104"/>
                    <a:pt x="207" y="54"/>
                  </a:cubicBezTo>
                  <a:cubicBezTo>
                    <a:pt x="190" y="34"/>
                    <a:pt x="174" y="17"/>
                    <a:pt x="157" y="17"/>
                  </a:cubicBezTo>
                  <a:cubicBezTo>
                    <a:pt x="157" y="1"/>
                    <a:pt x="14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4048000" y="2438675"/>
              <a:ext cx="4350" cy="3950"/>
            </a:xfrm>
            <a:custGeom>
              <a:avLst/>
              <a:gdLst/>
              <a:ahLst/>
              <a:cxnLst/>
              <a:rect l="l" t="t" r="r" b="b"/>
              <a:pathLst>
                <a:path w="174" h="158" extrusionOk="0">
                  <a:moveTo>
                    <a:pt x="50" y="1"/>
                  </a:moveTo>
                  <a:cubicBezTo>
                    <a:pt x="34" y="1"/>
                    <a:pt x="17" y="17"/>
                    <a:pt x="1" y="17"/>
                  </a:cubicBezTo>
                  <a:cubicBezTo>
                    <a:pt x="50" y="71"/>
                    <a:pt x="120" y="104"/>
                    <a:pt x="174" y="158"/>
                  </a:cubicBezTo>
                  <a:lnTo>
                    <a:pt x="174" y="104"/>
                  </a:lnTo>
                  <a:cubicBezTo>
                    <a:pt x="174" y="71"/>
                    <a:pt x="153" y="54"/>
                    <a:pt x="137" y="17"/>
                  </a:cubicBezTo>
                  <a:cubicBezTo>
                    <a:pt x="120" y="17"/>
                    <a:pt x="120" y="17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4102525" y="2396225"/>
              <a:ext cx="5600" cy="6575"/>
            </a:xfrm>
            <a:custGeom>
              <a:avLst/>
              <a:gdLst/>
              <a:ahLst/>
              <a:cxnLst/>
              <a:rect l="l" t="t" r="r" b="b"/>
              <a:pathLst>
                <a:path w="224" h="263" extrusionOk="0">
                  <a:moveTo>
                    <a:pt x="87" y="0"/>
                  </a:moveTo>
                  <a:cubicBezTo>
                    <a:pt x="71" y="17"/>
                    <a:pt x="34" y="33"/>
                    <a:pt x="17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17" y="223"/>
                    <a:pt x="54" y="239"/>
                  </a:cubicBezTo>
                  <a:cubicBezTo>
                    <a:pt x="66" y="251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07" y="83"/>
                    <a:pt x="207" y="50"/>
                    <a:pt x="174" y="33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37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3817850" y="2495375"/>
              <a:ext cx="1250" cy="3025"/>
            </a:xfrm>
            <a:custGeom>
              <a:avLst/>
              <a:gdLst/>
              <a:ahLst/>
              <a:cxnLst/>
              <a:rect l="l" t="t" r="r" b="b"/>
              <a:pathLst>
                <a:path w="50" h="121" extrusionOk="0">
                  <a:moveTo>
                    <a:pt x="50" y="0"/>
                  </a:moveTo>
                  <a:cubicBezTo>
                    <a:pt x="33" y="0"/>
                    <a:pt x="33" y="17"/>
                    <a:pt x="17" y="33"/>
                  </a:cubicBezTo>
                  <a:cubicBezTo>
                    <a:pt x="0" y="54"/>
                    <a:pt x="0" y="87"/>
                    <a:pt x="0" y="120"/>
                  </a:cubicBezTo>
                  <a:cubicBezTo>
                    <a:pt x="17" y="71"/>
                    <a:pt x="33" y="33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4099950" y="24430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4" y="0"/>
                  </a:moveTo>
                  <a:cubicBezTo>
                    <a:pt x="54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39"/>
                  </a:cubicBezTo>
                  <a:cubicBezTo>
                    <a:pt x="82" y="251"/>
                    <a:pt x="102" y="262"/>
                    <a:pt x="119" y="262"/>
                  </a:cubicBezTo>
                  <a:cubicBezTo>
                    <a:pt x="126" y="262"/>
                    <a:pt x="132" y="260"/>
                    <a:pt x="137" y="256"/>
                  </a:cubicBezTo>
                  <a:cubicBezTo>
                    <a:pt x="174" y="256"/>
                    <a:pt x="190" y="239"/>
                    <a:pt x="207" y="206"/>
                  </a:cubicBezTo>
                  <a:cubicBezTo>
                    <a:pt x="223" y="190"/>
                    <a:pt x="240" y="153"/>
                    <a:pt x="223" y="120"/>
                  </a:cubicBezTo>
                  <a:cubicBezTo>
                    <a:pt x="223" y="87"/>
                    <a:pt x="207" y="50"/>
                    <a:pt x="190" y="33"/>
                  </a:cubicBezTo>
                  <a:cubicBezTo>
                    <a:pt x="174" y="17"/>
                    <a:pt x="174" y="17"/>
                    <a:pt x="157" y="17"/>
                  </a:cubicBezTo>
                  <a:lnTo>
                    <a:pt x="137" y="17"/>
                  </a:ln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4130875" y="23905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0"/>
                  </a:moveTo>
                  <a:cubicBezTo>
                    <a:pt x="71" y="0"/>
                    <a:pt x="54" y="21"/>
                    <a:pt x="33" y="54"/>
                  </a:cubicBezTo>
                  <a:cubicBezTo>
                    <a:pt x="17" y="87"/>
                    <a:pt x="0" y="124"/>
                    <a:pt x="17" y="157"/>
                  </a:cubicBezTo>
                  <a:cubicBezTo>
                    <a:pt x="17" y="190"/>
                    <a:pt x="33" y="207"/>
                    <a:pt x="54" y="244"/>
                  </a:cubicBezTo>
                  <a:cubicBezTo>
                    <a:pt x="87" y="260"/>
                    <a:pt x="104" y="260"/>
                    <a:pt x="136" y="260"/>
                  </a:cubicBezTo>
                  <a:cubicBezTo>
                    <a:pt x="190" y="244"/>
                    <a:pt x="240" y="174"/>
                    <a:pt x="223" y="104"/>
                  </a:cubicBezTo>
                  <a:cubicBezTo>
                    <a:pt x="223" y="71"/>
                    <a:pt x="207" y="54"/>
                    <a:pt x="190" y="21"/>
                  </a:cubicBezTo>
                  <a:cubicBezTo>
                    <a:pt x="174" y="21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4145925" y="2484475"/>
              <a:ext cx="5175" cy="2775"/>
            </a:xfrm>
            <a:custGeom>
              <a:avLst/>
              <a:gdLst/>
              <a:ahLst/>
              <a:cxnLst/>
              <a:rect l="l" t="t" r="r" b="b"/>
              <a:pathLst>
                <a:path w="207" h="111" extrusionOk="0">
                  <a:moveTo>
                    <a:pt x="85" y="1"/>
                  </a:moveTo>
                  <a:cubicBezTo>
                    <a:pt x="67" y="1"/>
                    <a:pt x="45" y="13"/>
                    <a:pt x="33" y="24"/>
                  </a:cubicBezTo>
                  <a:cubicBezTo>
                    <a:pt x="17" y="41"/>
                    <a:pt x="0" y="57"/>
                    <a:pt x="0" y="78"/>
                  </a:cubicBezTo>
                  <a:cubicBezTo>
                    <a:pt x="70" y="94"/>
                    <a:pt x="136" y="94"/>
                    <a:pt x="207" y="111"/>
                  </a:cubicBezTo>
                  <a:cubicBezTo>
                    <a:pt x="207" y="94"/>
                    <a:pt x="190" y="57"/>
                    <a:pt x="190" y="57"/>
                  </a:cubicBezTo>
                  <a:cubicBezTo>
                    <a:pt x="174" y="24"/>
                    <a:pt x="153" y="24"/>
                    <a:pt x="136" y="8"/>
                  </a:cubicBezTo>
                  <a:lnTo>
                    <a:pt x="103" y="8"/>
                  </a:lnTo>
                  <a:cubicBezTo>
                    <a:pt x="99" y="3"/>
                    <a:pt x="9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157475" y="2435600"/>
              <a:ext cx="6500" cy="6475"/>
            </a:xfrm>
            <a:custGeom>
              <a:avLst/>
              <a:gdLst/>
              <a:ahLst/>
              <a:cxnLst/>
              <a:rect l="l" t="t" r="r" b="b"/>
              <a:pathLst>
                <a:path w="260" h="259" extrusionOk="0">
                  <a:moveTo>
                    <a:pt x="138" y="0"/>
                  </a:moveTo>
                  <a:cubicBezTo>
                    <a:pt x="86" y="0"/>
                    <a:pt x="48" y="30"/>
                    <a:pt x="21" y="74"/>
                  </a:cubicBezTo>
                  <a:cubicBezTo>
                    <a:pt x="0" y="140"/>
                    <a:pt x="37" y="227"/>
                    <a:pt x="87" y="243"/>
                  </a:cubicBezTo>
                  <a:cubicBezTo>
                    <a:pt x="101" y="254"/>
                    <a:pt x="117" y="258"/>
                    <a:pt x="132" y="258"/>
                  </a:cubicBezTo>
                  <a:cubicBezTo>
                    <a:pt x="173" y="258"/>
                    <a:pt x="212" y="225"/>
                    <a:pt x="227" y="177"/>
                  </a:cubicBezTo>
                  <a:cubicBezTo>
                    <a:pt x="260" y="107"/>
                    <a:pt x="227" y="37"/>
                    <a:pt x="173" y="4"/>
                  </a:cubicBezTo>
                  <a:cubicBezTo>
                    <a:pt x="161" y="1"/>
                    <a:pt x="14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157975" y="247815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67" y="1"/>
                    <a:pt x="50" y="22"/>
                    <a:pt x="34" y="55"/>
                  </a:cubicBezTo>
                  <a:cubicBezTo>
                    <a:pt x="17" y="88"/>
                    <a:pt x="1" y="125"/>
                    <a:pt x="17" y="158"/>
                  </a:cubicBezTo>
                  <a:cubicBezTo>
                    <a:pt x="17" y="191"/>
                    <a:pt x="34" y="207"/>
                    <a:pt x="50" y="24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4"/>
                    <a:pt x="240" y="174"/>
                    <a:pt x="223" y="104"/>
                  </a:cubicBezTo>
                  <a:cubicBezTo>
                    <a:pt x="223" y="71"/>
                    <a:pt x="207" y="55"/>
                    <a:pt x="186" y="22"/>
                  </a:cubicBezTo>
                  <a:cubicBezTo>
                    <a:pt x="170" y="22"/>
                    <a:pt x="170" y="22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164375" y="2417650"/>
              <a:ext cx="5600" cy="6425"/>
            </a:xfrm>
            <a:custGeom>
              <a:avLst/>
              <a:gdLst/>
              <a:ahLst/>
              <a:cxnLst/>
              <a:rect l="l" t="t" r="r" b="b"/>
              <a:pathLst>
                <a:path w="224" h="257" extrusionOk="0">
                  <a:moveTo>
                    <a:pt x="87" y="1"/>
                  </a:moveTo>
                  <a:cubicBezTo>
                    <a:pt x="87" y="1"/>
                    <a:pt x="70" y="1"/>
                    <a:pt x="70" y="17"/>
                  </a:cubicBezTo>
                  <a:cubicBezTo>
                    <a:pt x="17" y="34"/>
                    <a:pt x="0" y="87"/>
                    <a:pt x="0" y="153"/>
                  </a:cubicBezTo>
                  <a:cubicBezTo>
                    <a:pt x="0" y="190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90"/>
                    <a:pt x="223" y="120"/>
                  </a:cubicBezTo>
                  <a:cubicBezTo>
                    <a:pt x="223" y="104"/>
                    <a:pt x="207" y="87"/>
                    <a:pt x="207" y="87"/>
                  </a:cubicBezTo>
                  <a:cubicBezTo>
                    <a:pt x="190" y="50"/>
                    <a:pt x="174" y="17"/>
                    <a:pt x="157" y="17"/>
                  </a:cubicBezTo>
                  <a:cubicBezTo>
                    <a:pt x="136" y="1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4162200" y="2461050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41" y="1"/>
                  </a:moveTo>
                  <a:cubicBezTo>
                    <a:pt x="120" y="1"/>
                    <a:pt x="87" y="1"/>
                    <a:pt x="71" y="34"/>
                  </a:cubicBezTo>
                  <a:cubicBezTo>
                    <a:pt x="17" y="67"/>
                    <a:pt x="1" y="153"/>
                    <a:pt x="54" y="207"/>
                  </a:cubicBezTo>
                  <a:cubicBezTo>
                    <a:pt x="72" y="242"/>
                    <a:pt x="100" y="258"/>
                    <a:pt x="131" y="258"/>
                  </a:cubicBezTo>
                  <a:cubicBezTo>
                    <a:pt x="157" y="258"/>
                    <a:pt x="184" y="246"/>
                    <a:pt x="207" y="223"/>
                  </a:cubicBezTo>
                  <a:cubicBezTo>
                    <a:pt x="244" y="190"/>
                    <a:pt x="261" y="104"/>
                    <a:pt x="223" y="50"/>
                  </a:cubicBezTo>
                  <a:cubicBezTo>
                    <a:pt x="207" y="34"/>
                    <a:pt x="190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4175500" y="2429725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71" y="0"/>
                    <a:pt x="38" y="17"/>
                    <a:pt x="21" y="50"/>
                  </a:cubicBezTo>
                  <a:cubicBezTo>
                    <a:pt x="1" y="83"/>
                    <a:pt x="1" y="120"/>
                    <a:pt x="1" y="153"/>
                  </a:cubicBezTo>
                  <a:cubicBezTo>
                    <a:pt x="1" y="186"/>
                    <a:pt x="21" y="206"/>
                    <a:pt x="54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90" y="239"/>
                    <a:pt x="227" y="169"/>
                    <a:pt x="227" y="103"/>
                  </a:cubicBezTo>
                  <a:cubicBezTo>
                    <a:pt x="227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3955650" y="22355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4" y="1"/>
                    <a:pt x="0" y="71"/>
                    <a:pt x="17" y="141"/>
                  </a:cubicBezTo>
                  <a:cubicBezTo>
                    <a:pt x="17" y="174"/>
                    <a:pt x="33" y="207"/>
                    <a:pt x="71" y="22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44"/>
                    <a:pt x="240" y="174"/>
                    <a:pt x="240" y="104"/>
                  </a:cubicBezTo>
                  <a:cubicBezTo>
                    <a:pt x="223" y="71"/>
                    <a:pt x="207" y="38"/>
                    <a:pt x="190" y="17"/>
                  </a:cubicBezTo>
                  <a:lnTo>
                    <a:pt x="1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4180250" y="246012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57" y="0"/>
                  </a:moveTo>
                  <a:cubicBezTo>
                    <a:pt x="120" y="0"/>
                    <a:pt x="87" y="0"/>
                    <a:pt x="70" y="21"/>
                  </a:cubicBezTo>
                  <a:cubicBezTo>
                    <a:pt x="54" y="38"/>
                    <a:pt x="37" y="54"/>
                    <a:pt x="17" y="87"/>
                  </a:cubicBezTo>
                  <a:cubicBezTo>
                    <a:pt x="0" y="104"/>
                    <a:pt x="17" y="141"/>
                    <a:pt x="17" y="174"/>
                  </a:cubicBezTo>
                  <a:cubicBezTo>
                    <a:pt x="37" y="207"/>
                    <a:pt x="54" y="244"/>
                    <a:pt x="87" y="260"/>
                  </a:cubicBezTo>
                  <a:cubicBezTo>
                    <a:pt x="96" y="263"/>
                    <a:pt x="105" y="264"/>
                    <a:pt x="115" y="264"/>
                  </a:cubicBezTo>
                  <a:cubicBezTo>
                    <a:pt x="162" y="264"/>
                    <a:pt x="209" y="232"/>
                    <a:pt x="223" y="174"/>
                  </a:cubicBezTo>
                  <a:cubicBezTo>
                    <a:pt x="244" y="104"/>
                    <a:pt x="223" y="38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4136850" y="2404175"/>
              <a:ext cx="5700" cy="6600"/>
            </a:xfrm>
            <a:custGeom>
              <a:avLst/>
              <a:gdLst/>
              <a:ahLst/>
              <a:cxnLst/>
              <a:rect l="l" t="t" r="r" b="b"/>
              <a:pathLst>
                <a:path w="228" h="264" extrusionOk="0">
                  <a:moveTo>
                    <a:pt x="118" y="1"/>
                  </a:moveTo>
                  <a:cubicBezTo>
                    <a:pt x="110" y="1"/>
                    <a:pt x="100" y="2"/>
                    <a:pt x="87" y="8"/>
                  </a:cubicBezTo>
                  <a:cubicBezTo>
                    <a:pt x="71" y="8"/>
                    <a:pt x="54" y="24"/>
                    <a:pt x="38" y="41"/>
                  </a:cubicBezTo>
                  <a:cubicBezTo>
                    <a:pt x="21" y="57"/>
                    <a:pt x="1" y="111"/>
                    <a:pt x="1" y="144"/>
                  </a:cubicBezTo>
                  <a:cubicBezTo>
                    <a:pt x="1" y="177"/>
                    <a:pt x="21" y="214"/>
                    <a:pt x="54" y="231"/>
                  </a:cubicBezTo>
                  <a:cubicBezTo>
                    <a:pt x="71" y="247"/>
                    <a:pt x="104" y="264"/>
                    <a:pt x="124" y="264"/>
                  </a:cubicBezTo>
                  <a:cubicBezTo>
                    <a:pt x="190" y="247"/>
                    <a:pt x="227" y="177"/>
                    <a:pt x="227" y="128"/>
                  </a:cubicBezTo>
                  <a:lnTo>
                    <a:pt x="227" y="111"/>
                  </a:lnTo>
                  <a:cubicBezTo>
                    <a:pt x="207" y="57"/>
                    <a:pt x="190" y="24"/>
                    <a:pt x="157" y="8"/>
                  </a:cubicBezTo>
                  <a:cubicBezTo>
                    <a:pt x="146" y="8"/>
                    <a:pt x="13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4135200" y="2451575"/>
              <a:ext cx="5600" cy="6500"/>
            </a:xfrm>
            <a:custGeom>
              <a:avLst/>
              <a:gdLst/>
              <a:ahLst/>
              <a:cxnLst/>
              <a:rect l="l" t="t" r="r" b="b"/>
              <a:pathLst>
                <a:path w="224" h="260" extrusionOk="0">
                  <a:moveTo>
                    <a:pt x="104" y="0"/>
                  </a:moveTo>
                  <a:cubicBezTo>
                    <a:pt x="34" y="0"/>
                    <a:pt x="1" y="70"/>
                    <a:pt x="1" y="136"/>
                  </a:cubicBezTo>
                  <a:cubicBezTo>
                    <a:pt x="1" y="173"/>
                    <a:pt x="17" y="206"/>
                    <a:pt x="50" y="223"/>
                  </a:cubicBezTo>
                  <a:cubicBezTo>
                    <a:pt x="67" y="260"/>
                    <a:pt x="104" y="260"/>
                    <a:pt x="137" y="260"/>
                  </a:cubicBezTo>
                  <a:cubicBezTo>
                    <a:pt x="190" y="239"/>
                    <a:pt x="223" y="173"/>
                    <a:pt x="223" y="103"/>
                  </a:cubicBezTo>
                  <a:cubicBezTo>
                    <a:pt x="223" y="70"/>
                    <a:pt x="207" y="33"/>
                    <a:pt x="170" y="1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4134800" y="24674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60"/>
                  </a:cubicBezTo>
                  <a:cubicBezTo>
                    <a:pt x="113" y="265"/>
                    <a:pt x="122" y="267"/>
                    <a:pt x="132" y="267"/>
                  </a:cubicBezTo>
                  <a:cubicBezTo>
                    <a:pt x="154" y="267"/>
                    <a:pt x="174" y="255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lnTo>
                    <a:pt x="1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4134800" y="2420950"/>
              <a:ext cx="6400" cy="6525"/>
            </a:xfrm>
            <a:custGeom>
              <a:avLst/>
              <a:gdLst/>
              <a:ahLst/>
              <a:cxnLst/>
              <a:rect l="l" t="t" r="r" b="b"/>
              <a:pathLst>
                <a:path w="256" h="261" extrusionOk="0">
                  <a:moveTo>
                    <a:pt x="136" y="1"/>
                  </a:moveTo>
                  <a:cubicBezTo>
                    <a:pt x="85" y="1"/>
                    <a:pt x="44" y="31"/>
                    <a:pt x="17" y="75"/>
                  </a:cubicBezTo>
                  <a:cubicBezTo>
                    <a:pt x="0" y="145"/>
                    <a:pt x="33" y="228"/>
                    <a:pt x="83" y="248"/>
                  </a:cubicBezTo>
                  <a:cubicBezTo>
                    <a:pt x="97" y="257"/>
                    <a:pt x="112" y="261"/>
                    <a:pt x="127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69" y="5"/>
                  </a:cubicBezTo>
                  <a:cubicBezTo>
                    <a:pt x="158" y="2"/>
                    <a:pt x="146" y="1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4153650" y="240220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04" y="0"/>
                  </a:moveTo>
                  <a:cubicBezTo>
                    <a:pt x="50" y="17"/>
                    <a:pt x="1" y="87"/>
                    <a:pt x="17" y="153"/>
                  </a:cubicBezTo>
                  <a:cubicBezTo>
                    <a:pt x="17" y="190"/>
                    <a:pt x="34" y="223"/>
                    <a:pt x="71" y="240"/>
                  </a:cubicBezTo>
                  <a:cubicBezTo>
                    <a:pt x="82" y="251"/>
                    <a:pt x="102" y="265"/>
                    <a:pt x="118" y="265"/>
                  </a:cubicBezTo>
                  <a:cubicBezTo>
                    <a:pt x="125" y="265"/>
                    <a:pt x="132" y="262"/>
                    <a:pt x="137" y="256"/>
                  </a:cubicBezTo>
                  <a:cubicBezTo>
                    <a:pt x="207" y="256"/>
                    <a:pt x="240" y="190"/>
                    <a:pt x="240" y="120"/>
                  </a:cubicBezTo>
                  <a:cubicBezTo>
                    <a:pt x="223" y="87"/>
                    <a:pt x="223" y="50"/>
                    <a:pt x="190" y="33"/>
                  </a:cubicBezTo>
                  <a:cubicBezTo>
                    <a:pt x="190" y="17"/>
                    <a:pt x="174" y="17"/>
                    <a:pt x="174" y="17"/>
                  </a:cubicBezTo>
                  <a:cubicBezTo>
                    <a:pt x="153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4139950" y="2359925"/>
              <a:ext cx="5575" cy="6625"/>
            </a:xfrm>
            <a:custGeom>
              <a:avLst/>
              <a:gdLst/>
              <a:ahLst/>
              <a:cxnLst/>
              <a:rect l="l" t="t" r="r" b="b"/>
              <a:pathLst>
                <a:path w="223" h="265" extrusionOk="0">
                  <a:moveTo>
                    <a:pt x="88" y="1"/>
                  </a:moveTo>
                  <a:cubicBezTo>
                    <a:pt x="64" y="1"/>
                    <a:pt x="45" y="14"/>
                    <a:pt x="33" y="26"/>
                  </a:cubicBezTo>
                  <a:cubicBezTo>
                    <a:pt x="17" y="59"/>
                    <a:pt x="0" y="75"/>
                    <a:pt x="0" y="112"/>
                  </a:cubicBezTo>
                  <a:cubicBezTo>
                    <a:pt x="0" y="145"/>
                    <a:pt x="0" y="178"/>
                    <a:pt x="17" y="215"/>
                  </a:cubicBezTo>
                  <a:cubicBezTo>
                    <a:pt x="33" y="248"/>
                    <a:pt x="66" y="265"/>
                    <a:pt x="83" y="265"/>
                  </a:cubicBezTo>
                  <a:cubicBezTo>
                    <a:pt x="120" y="265"/>
                    <a:pt x="153" y="248"/>
                    <a:pt x="169" y="232"/>
                  </a:cubicBezTo>
                  <a:cubicBezTo>
                    <a:pt x="223" y="195"/>
                    <a:pt x="223" y="112"/>
                    <a:pt x="186" y="42"/>
                  </a:cubicBezTo>
                  <a:cubicBezTo>
                    <a:pt x="169" y="26"/>
                    <a:pt x="169" y="26"/>
                    <a:pt x="136" y="9"/>
                  </a:cubicBezTo>
                  <a:lnTo>
                    <a:pt x="120" y="9"/>
                  </a:lnTo>
                  <a:cubicBezTo>
                    <a:pt x="109" y="3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4062125" y="2263575"/>
              <a:ext cx="5700" cy="6575"/>
            </a:xfrm>
            <a:custGeom>
              <a:avLst/>
              <a:gdLst/>
              <a:ahLst/>
              <a:cxnLst/>
              <a:rect l="l" t="t" r="r" b="b"/>
              <a:pathLst>
                <a:path w="228" h="263" extrusionOk="0">
                  <a:moveTo>
                    <a:pt x="130" y="0"/>
                  </a:moveTo>
                  <a:cubicBezTo>
                    <a:pt x="119" y="0"/>
                    <a:pt x="106" y="4"/>
                    <a:pt x="87" y="12"/>
                  </a:cubicBezTo>
                  <a:cubicBezTo>
                    <a:pt x="71" y="12"/>
                    <a:pt x="38" y="29"/>
                    <a:pt x="21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0" y="186"/>
                    <a:pt x="21" y="219"/>
                    <a:pt x="54" y="235"/>
                  </a:cubicBezTo>
                  <a:cubicBezTo>
                    <a:pt x="66" y="250"/>
                    <a:pt x="86" y="262"/>
                    <a:pt x="104" y="262"/>
                  </a:cubicBezTo>
                  <a:cubicBezTo>
                    <a:pt x="111" y="262"/>
                    <a:pt x="118" y="260"/>
                    <a:pt x="124" y="256"/>
                  </a:cubicBezTo>
                  <a:cubicBezTo>
                    <a:pt x="190" y="256"/>
                    <a:pt x="227" y="186"/>
                    <a:pt x="227" y="116"/>
                  </a:cubicBezTo>
                  <a:cubicBezTo>
                    <a:pt x="227" y="83"/>
                    <a:pt x="207" y="50"/>
                    <a:pt x="174" y="29"/>
                  </a:cubicBezTo>
                  <a:cubicBezTo>
                    <a:pt x="174" y="12"/>
                    <a:pt x="157" y="12"/>
                    <a:pt x="157" y="12"/>
                  </a:cubicBezTo>
                  <a:cubicBezTo>
                    <a:pt x="149" y="4"/>
                    <a:pt x="141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4035950" y="2375900"/>
              <a:ext cx="6500" cy="6525"/>
            </a:xfrm>
            <a:custGeom>
              <a:avLst/>
              <a:gdLst/>
              <a:ahLst/>
              <a:cxnLst/>
              <a:rect l="l" t="t" r="r" b="b"/>
              <a:pathLst>
                <a:path w="260" h="261" extrusionOk="0">
                  <a:moveTo>
                    <a:pt x="145" y="1"/>
                  </a:moveTo>
                  <a:cubicBezTo>
                    <a:pt x="99" y="1"/>
                    <a:pt x="51" y="34"/>
                    <a:pt x="37" y="92"/>
                  </a:cubicBezTo>
                  <a:cubicBezTo>
                    <a:pt x="0" y="158"/>
                    <a:pt x="37" y="228"/>
                    <a:pt x="87" y="244"/>
                  </a:cubicBezTo>
                  <a:cubicBezTo>
                    <a:pt x="103" y="261"/>
                    <a:pt x="120" y="261"/>
                    <a:pt x="140" y="261"/>
                  </a:cubicBezTo>
                  <a:cubicBezTo>
                    <a:pt x="190" y="261"/>
                    <a:pt x="223" y="228"/>
                    <a:pt x="243" y="174"/>
                  </a:cubicBezTo>
                  <a:cubicBezTo>
                    <a:pt x="260" y="125"/>
                    <a:pt x="243" y="71"/>
                    <a:pt x="206" y="38"/>
                  </a:cubicBezTo>
                  <a:cubicBezTo>
                    <a:pt x="206" y="38"/>
                    <a:pt x="190" y="22"/>
                    <a:pt x="173" y="5"/>
                  </a:cubicBezTo>
                  <a:cubicBezTo>
                    <a:pt x="164" y="2"/>
                    <a:pt x="15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035950" y="2282700"/>
              <a:ext cx="6100" cy="6475"/>
            </a:xfrm>
            <a:custGeom>
              <a:avLst/>
              <a:gdLst/>
              <a:ahLst/>
              <a:cxnLst/>
              <a:rect l="l" t="t" r="r" b="b"/>
              <a:pathLst>
                <a:path w="244" h="259" extrusionOk="0">
                  <a:moveTo>
                    <a:pt x="126" y="0"/>
                  </a:moveTo>
                  <a:cubicBezTo>
                    <a:pt x="80" y="0"/>
                    <a:pt x="33" y="35"/>
                    <a:pt x="17" y="89"/>
                  </a:cubicBezTo>
                  <a:cubicBezTo>
                    <a:pt x="0" y="159"/>
                    <a:pt x="17" y="229"/>
                    <a:pt x="87" y="245"/>
                  </a:cubicBezTo>
                  <a:cubicBezTo>
                    <a:pt x="101" y="254"/>
                    <a:pt x="116" y="258"/>
                    <a:pt x="131" y="258"/>
                  </a:cubicBezTo>
                  <a:cubicBezTo>
                    <a:pt x="172" y="258"/>
                    <a:pt x="211" y="227"/>
                    <a:pt x="223" y="175"/>
                  </a:cubicBezTo>
                  <a:cubicBezTo>
                    <a:pt x="243" y="109"/>
                    <a:pt x="223" y="39"/>
                    <a:pt x="157" y="6"/>
                  </a:cubicBezTo>
                  <a:cubicBezTo>
                    <a:pt x="147" y="2"/>
                    <a:pt x="136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4040275" y="223645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67"/>
                    <a:pt x="17" y="153"/>
                  </a:cubicBezTo>
                  <a:cubicBezTo>
                    <a:pt x="17" y="186"/>
                    <a:pt x="33" y="207"/>
                    <a:pt x="50" y="240"/>
                  </a:cubicBezTo>
                  <a:cubicBezTo>
                    <a:pt x="87" y="256"/>
                    <a:pt x="120" y="256"/>
                    <a:pt x="136" y="256"/>
                  </a:cubicBezTo>
                  <a:cubicBezTo>
                    <a:pt x="207" y="240"/>
                    <a:pt x="240" y="170"/>
                    <a:pt x="240" y="104"/>
                  </a:cubicBezTo>
                  <a:cubicBezTo>
                    <a:pt x="223" y="67"/>
                    <a:pt x="207" y="50"/>
                    <a:pt x="190" y="17"/>
                  </a:cubicBezTo>
                  <a:cubicBezTo>
                    <a:pt x="190" y="17"/>
                    <a:pt x="174" y="1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4032125" y="231840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20" y="0"/>
                  </a:moveTo>
                  <a:cubicBezTo>
                    <a:pt x="87" y="0"/>
                    <a:pt x="67" y="21"/>
                    <a:pt x="34" y="38"/>
                  </a:cubicBezTo>
                  <a:cubicBezTo>
                    <a:pt x="17" y="54"/>
                    <a:pt x="1" y="87"/>
                    <a:pt x="1" y="124"/>
                  </a:cubicBezTo>
                  <a:cubicBezTo>
                    <a:pt x="1" y="157"/>
                    <a:pt x="1" y="190"/>
                    <a:pt x="17" y="227"/>
                  </a:cubicBezTo>
                  <a:cubicBezTo>
                    <a:pt x="44" y="254"/>
                    <a:pt x="78" y="267"/>
                    <a:pt x="108" y="267"/>
                  </a:cubicBezTo>
                  <a:cubicBezTo>
                    <a:pt x="133" y="267"/>
                    <a:pt x="155" y="259"/>
                    <a:pt x="170" y="244"/>
                  </a:cubicBezTo>
                  <a:cubicBezTo>
                    <a:pt x="223" y="190"/>
                    <a:pt x="240" y="104"/>
                    <a:pt x="190" y="54"/>
                  </a:cubicBezTo>
                  <a:cubicBezTo>
                    <a:pt x="190" y="38"/>
                    <a:pt x="170" y="21"/>
                    <a:pt x="153" y="21"/>
                  </a:cubicBezTo>
                  <a:cubicBezTo>
                    <a:pt x="137" y="21"/>
                    <a:pt x="137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4034300" y="2393425"/>
              <a:ext cx="6000" cy="6550"/>
            </a:xfrm>
            <a:custGeom>
              <a:avLst/>
              <a:gdLst/>
              <a:ahLst/>
              <a:cxnLst/>
              <a:rect l="l" t="t" r="r" b="b"/>
              <a:pathLst>
                <a:path w="240" h="262" extrusionOk="0">
                  <a:moveTo>
                    <a:pt x="123" y="1"/>
                  </a:moveTo>
                  <a:cubicBezTo>
                    <a:pt x="99" y="1"/>
                    <a:pt x="78" y="14"/>
                    <a:pt x="66" y="26"/>
                  </a:cubicBezTo>
                  <a:cubicBezTo>
                    <a:pt x="33" y="42"/>
                    <a:pt x="17" y="59"/>
                    <a:pt x="17" y="75"/>
                  </a:cubicBezTo>
                  <a:cubicBezTo>
                    <a:pt x="0" y="112"/>
                    <a:pt x="0" y="145"/>
                    <a:pt x="17" y="162"/>
                  </a:cubicBezTo>
                  <a:cubicBezTo>
                    <a:pt x="17" y="215"/>
                    <a:pt x="50" y="232"/>
                    <a:pt x="66" y="248"/>
                  </a:cubicBezTo>
                  <a:cubicBezTo>
                    <a:pt x="85" y="257"/>
                    <a:pt x="102" y="261"/>
                    <a:pt x="118" y="261"/>
                  </a:cubicBezTo>
                  <a:cubicBezTo>
                    <a:pt x="162" y="261"/>
                    <a:pt x="196" y="230"/>
                    <a:pt x="223" y="178"/>
                  </a:cubicBezTo>
                  <a:cubicBezTo>
                    <a:pt x="239" y="112"/>
                    <a:pt x="206" y="42"/>
                    <a:pt x="153" y="9"/>
                  </a:cubicBezTo>
                  <a:cubicBezTo>
                    <a:pt x="143" y="3"/>
                    <a:pt x="133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4040275" y="2330875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3" y="0"/>
                  </a:moveTo>
                  <a:cubicBezTo>
                    <a:pt x="33" y="17"/>
                    <a:pt x="0" y="87"/>
                    <a:pt x="17" y="157"/>
                  </a:cubicBezTo>
                  <a:cubicBezTo>
                    <a:pt x="17" y="190"/>
                    <a:pt x="33" y="223"/>
                    <a:pt x="50" y="244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90"/>
                    <a:pt x="240" y="157"/>
                    <a:pt x="223" y="120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4033375" y="234592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0" y="87"/>
                    <a:pt x="0" y="157"/>
                    <a:pt x="37" y="223"/>
                  </a:cubicBezTo>
                  <a:cubicBezTo>
                    <a:pt x="54" y="239"/>
                    <a:pt x="87" y="260"/>
                    <a:pt x="103" y="260"/>
                  </a:cubicBezTo>
                  <a:cubicBezTo>
                    <a:pt x="114" y="265"/>
                    <a:pt x="124" y="267"/>
                    <a:pt x="134" y="267"/>
                  </a:cubicBezTo>
                  <a:cubicBezTo>
                    <a:pt x="158" y="267"/>
                    <a:pt x="178" y="254"/>
                    <a:pt x="190" y="239"/>
                  </a:cubicBezTo>
                  <a:cubicBezTo>
                    <a:pt x="206" y="223"/>
                    <a:pt x="223" y="190"/>
                    <a:pt x="243" y="157"/>
                  </a:cubicBezTo>
                  <a:cubicBezTo>
                    <a:pt x="243" y="120"/>
                    <a:pt x="223" y="87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4034300" y="22987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3" y="1"/>
                  </a:moveTo>
                  <a:cubicBezTo>
                    <a:pt x="50" y="17"/>
                    <a:pt x="0" y="88"/>
                    <a:pt x="17" y="154"/>
                  </a:cubicBezTo>
                  <a:cubicBezTo>
                    <a:pt x="17" y="191"/>
                    <a:pt x="33" y="224"/>
                    <a:pt x="50" y="240"/>
                  </a:cubicBezTo>
                  <a:cubicBezTo>
                    <a:pt x="83" y="257"/>
                    <a:pt x="103" y="257"/>
                    <a:pt x="136" y="257"/>
                  </a:cubicBezTo>
                  <a:cubicBezTo>
                    <a:pt x="206" y="240"/>
                    <a:pt x="239" y="191"/>
                    <a:pt x="223" y="104"/>
                  </a:cubicBezTo>
                  <a:cubicBezTo>
                    <a:pt x="223" y="67"/>
                    <a:pt x="206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4051000" y="23736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8" y="1"/>
                  </a:moveTo>
                  <a:cubicBezTo>
                    <a:pt x="85" y="1"/>
                    <a:pt x="65" y="12"/>
                    <a:pt x="54" y="24"/>
                  </a:cubicBezTo>
                  <a:cubicBezTo>
                    <a:pt x="0" y="78"/>
                    <a:pt x="0" y="160"/>
                    <a:pt x="33" y="214"/>
                  </a:cubicBezTo>
                  <a:cubicBezTo>
                    <a:pt x="54" y="230"/>
                    <a:pt x="87" y="247"/>
                    <a:pt x="103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06" y="214"/>
                    <a:pt x="223" y="181"/>
                    <a:pt x="223" y="144"/>
                  </a:cubicBezTo>
                  <a:cubicBezTo>
                    <a:pt x="239" y="111"/>
                    <a:pt x="223" y="78"/>
                    <a:pt x="206" y="41"/>
                  </a:cubicBezTo>
                  <a:cubicBezTo>
                    <a:pt x="190" y="24"/>
                    <a:pt x="173" y="24"/>
                    <a:pt x="157" y="8"/>
                  </a:cubicBezTo>
                  <a:lnTo>
                    <a:pt x="136" y="8"/>
                  </a:lnTo>
                  <a:cubicBezTo>
                    <a:pt x="127" y="3"/>
                    <a:pt x="117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4043675" y="2358475"/>
              <a:ext cx="5600" cy="6550"/>
            </a:xfrm>
            <a:custGeom>
              <a:avLst/>
              <a:gdLst/>
              <a:ahLst/>
              <a:cxnLst/>
              <a:rect l="l" t="t" r="r" b="b"/>
              <a:pathLst>
                <a:path w="224" h="262" extrusionOk="0">
                  <a:moveTo>
                    <a:pt x="96" y="1"/>
                  </a:moveTo>
                  <a:cubicBezTo>
                    <a:pt x="54" y="1"/>
                    <a:pt x="13" y="32"/>
                    <a:pt x="0" y="84"/>
                  </a:cubicBezTo>
                  <a:lnTo>
                    <a:pt x="0" y="150"/>
                  </a:lnTo>
                  <a:cubicBezTo>
                    <a:pt x="0" y="187"/>
                    <a:pt x="38" y="236"/>
                    <a:pt x="71" y="253"/>
                  </a:cubicBezTo>
                  <a:cubicBezTo>
                    <a:pt x="80" y="259"/>
                    <a:pt x="92" y="261"/>
                    <a:pt x="104" y="261"/>
                  </a:cubicBezTo>
                  <a:cubicBezTo>
                    <a:pt x="132" y="261"/>
                    <a:pt x="162" y="248"/>
                    <a:pt x="174" y="236"/>
                  </a:cubicBezTo>
                  <a:cubicBezTo>
                    <a:pt x="190" y="220"/>
                    <a:pt x="207" y="203"/>
                    <a:pt x="207" y="187"/>
                  </a:cubicBezTo>
                  <a:cubicBezTo>
                    <a:pt x="223" y="117"/>
                    <a:pt x="207" y="30"/>
                    <a:pt x="141" y="14"/>
                  </a:cubicBezTo>
                  <a:cubicBezTo>
                    <a:pt x="126" y="5"/>
                    <a:pt x="111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4054400" y="2403100"/>
              <a:ext cx="6100" cy="6750"/>
            </a:xfrm>
            <a:custGeom>
              <a:avLst/>
              <a:gdLst/>
              <a:ahLst/>
              <a:cxnLst/>
              <a:rect l="l" t="t" r="r" b="b"/>
              <a:pathLst>
                <a:path w="244" h="270" extrusionOk="0">
                  <a:moveTo>
                    <a:pt x="113" y="1"/>
                  </a:moveTo>
                  <a:cubicBezTo>
                    <a:pt x="72" y="1"/>
                    <a:pt x="33" y="32"/>
                    <a:pt x="21" y="84"/>
                  </a:cubicBezTo>
                  <a:cubicBezTo>
                    <a:pt x="0" y="154"/>
                    <a:pt x="21" y="241"/>
                    <a:pt x="87" y="257"/>
                  </a:cubicBezTo>
                  <a:cubicBezTo>
                    <a:pt x="101" y="266"/>
                    <a:pt x="116" y="270"/>
                    <a:pt x="131" y="270"/>
                  </a:cubicBezTo>
                  <a:cubicBezTo>
                    <a:pt x="172" y="270"/>
                    <a:pt x="212" y="238"/>
                    <a:pt x="227" y="187"/>
                  </a:cubicBezTo>
                  <a:cubicBezTo>
                    <a:pt x="243" y="117"/>
                    <a:pt x="227" y="34"/>
                    <a:pt x="157" y="14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4052325" y="232715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11" y="0"/>
                  </a:moveTo>
                  <a:cubicBezTo>
                    <a:pt x="70" y="0"/>
                    <a:pt x="29" y="32"/>
                    <a:pt x="17" y="83"/>
                  </a:cubicBezTo>
                  <a:cubicBezTo>
                    <a:pt x="1" y="149"/>
                    <a:pt x="17" y="236"/>
                    <a:pt x="83" y="252"/>
                  </a:cubicBezTo>
                  <a:cubicBezTo>
                    <a:pt x="97" y="252"/>
                    <a:pt x="109" y="260"/>
                    <a:pt x="120" y="260"/>
                  </a:cubicBezTo>
                  <a:cubicBezTo>
                    <a:pt x="126" y="260"/>
                    <a:pt x="131" y="258"/>
                    <a:pt x="137" y="252"/>
                  </a:cubicBezTo>
                  <a:cubicBezTo>
                    <a:pt x="170" y="252"/>
                    <a:pt x="207" y="219"/>
                    <a:pt x="223" y="186"/>
                  </a:cubicBezTo>
                  <a:cubicBezTo>
                    <a:pt x="240" y="133"/>
                    <a:pt x="223" y="83"/>
                    <a:pt x="207" y="46"/>
                  </a:cubicBezTo>
                  <a:cubicBezTo>
                    <a:pt x="186" y="30"/>
                    <a:pt x="170" y="13"/>
                    <a:pt x="153" y="13"/>
                  </a:cubicBezTo>
                  <a:cubicBezTo>
                    <a:pt x="140" y="5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4044600" y="231210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8" y="1"/>
                  </a:moveTo>
                  <a:cubicBezTo>
                    <a:pt x="120" y="1"/>
                    <a:pt x="112" y="5"/>
                    <a:pt x="104" y="13"/>
                  </a:cubicBezTo>
                  <a:cubicBezTo>
                    <a:pt x="67" y="13"/>
                    <a:pt x="50" y="30"/>
                    <a:pt x="34" y="67"/>
                  </a:cubicBezTo>
                  <a:cubicBezTo>
                    <a:pt x="17" y="83"/>
                    <a:pt x="1" y="116"/>
                    <a:pt x="17" y="149"/>
                  </a:cubicBezTo>
                  <a:cubicBezTo>
                    <a:pt x="17" y="186"/>
                    <a:pt x="34" y="219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186" y="252"/>
                    <a:pt x="240" y="186"/>
                    <a:pt x="223" y="116"/>
                  </a:cubicBezTo>
                  <a:cubicBezTo>
                    <a:pt x="223" y="83"/>
                    <a:pt x="207" y="46"/>
                    <a:pt x="186" y="30"/>
                  </a:cubicBezTo>
                  <a:cubicBezTo>
                    <a:pt x="170" y="30"/>
                    <a:pt x="170" y="13"/>
                    <a:pt x="153" y="13"/>
                  </a:cubicBezTo>
                  <a:cubicBezTo>
                    <a:pt x="145" y="5"/>
                    <a:pt x="137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4048825" y="2295050"/>
              <a:ext cx="6525" cy="6600"/>
            </a:xfrm>
            <a:custGeom>
              <a:avLst/>
              <a:gdLst/>
              <a:ahLst/>
              <a:cxnLst/>
              <a:rect l="l" t="t" r="r" b="b"/>
              <a:pathLst>
                <a:path w="261" h="264" extrusionOk="0">
                  <a:moveTo>
                    <a:pt x="120" y="0"/>
                  </a:moveTo>
                  <a:cubicBezTo>
                    <a:pt x="101" y="0"/>
                    <a:pt x="78" y="13"/>
                    <a:pt x="54" y="27"/>
                  </a:cubicBezTo>
                  <a:cubicBezTo>
                    <a:pt x="17" y="77"/>
                    <a:pt x="1" y="163"/>
                    <a:pt x="54" y="213"/>
                  </a:cubicBezTo>
                  <a:cubicBezTo>
                    <a:pt x="74" y="244"/>
                    <a:pt x="106" y="263"/>
                    <a:pt x="139" y="263"/>
                  </a:cubicBezTo>
                  <a:cubicBezTo>
                    <a:pt x="162" y="263"/>
                    <a:pt x="186" y="254"/>
                    <a:pt x="207" y="234"/>
                  </a:cubicBezTo>
                  <a:cubicBezTo>
                    <a:pt x="244" y="180"/>
                    <a:pt x="260" y="110"/>
                    <a:pt x="223" y="44"/>
                  </a:cubicBezTo>
                  <a:cubicBezTo>
                    <a:pt x="207" y="27"/>
                    <a:pt x="190" y="27"/>
                    <a:pt x="174" y="7"/>
                  </a:cubicBezTo>
                  <a:lnTo>
                    <a:pt x="141" y="7"/>
                  </a:lnTo>
                  <a:cubicBezTo>
                    <a:pt x="135" y="2"/>
                    <a:pt x="128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4075525" y="2384575"/>
              <a:ext cx="6425" cy="6675"/>
            </a:xfrm>
            <a:custGeom>
              <a:avLst/>
              <a:gdLst/>
              <a:ahLst/>
              <a:cxnLst/>
              <a:rect l="l" t="t" r="r" b="b"/>
              <a:pathLst>
                <a:path w="257" h="267" extrusionOk="0">
                  <a:moveTo>
                    <a:pt x="136" y="0"/>
                  </a:moveTo>
                  <a:cubicBezTo>
                    <a:pt x="104" y="0"/>
                    <a:pt x="83" y="17"/>
                    <a:pt x="50" y="33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39"/>
                    <a:pt x="83" y="260"/>
                    <a:pt x="120" y="260"/>
                  </a:cubicBezTo>
                  <a:cubicBezTo>
                    <a:pt x="125" y="265"/>
                    <a:pt x="131" y="267"/>
                    <a:pt x="137" y="267"/>
                  </a:cubicBezTo>
                  <a:cubicBezTo>
                    <a:pt x="154" y="267"/>
                    <a:pt x="174" y="254"/>
                    <a:pt x="186" y="239"/>
                  </a:cubicBezTo>
                  <a:cubicBezTo>
                    <a:pt x="240" y="190"/>
                    <a:pt x="256" y="103"/>
                    <a:pt x="207" y="54"/>
                  </a:cubicBezTo>
                  <a:cubicBezTo>
                    <a:pt x="207" y="33"/>
                    <a:pt x="186" y="17"/>
                    <a:pt x="169" y="17"/>
                  </a:cubicBezTo>
                  <a:cubicBezTo>
                    <a:pt x="153" y="17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046250" y="2388525"/>
              <a:ext cx="6525" cy="6475"/>
            </a:xfrm>
            <a:custGeom>
              <a:avLst/>
              <a:gdLst/>
              <a:ahLst/>
              <a:cxnLst/>
              <a:rect l="l" t="t" r="r" b="b"/>
              <a:pathLst>
                <a:path w="261" h="259" extrusionOk="0">
                  <a:moveTo>
                    <a:pt x="128" y="1"/>
                  </a:moveTo>
                  <a:cubicBezTo>
                    <a:pt x="88" y="1"/>
                    <a:pt x="50" y="34"/>
                    <a:pt x="38" y="81"/>
                  </a:cubicBezTo>
                  <a:cubicBezTo>
                    <a:pt x="1" y="152"/>
                    <a:pt x="38" y="222"/>
                    <a:pt x="87" y="255"/>
                  </a:cubicBezTo>
                  <a:cubicBezTo>
                    <a:pt x="99" y="257"/>
                    <a:pt x="110" y="259"/>
                    <a:pt x="121" y="259"/>
                  </a:cubicBezTo>
                  <a:cubicBezTo>
                    <a:pt x="174" y="259"/>
                    <a:pt x="213" y="226"/>
                    <a:pt x="244" y="168"/>
                  </a:cubicBezTo>
                  <a:cubicBezTo>
                    <a:pt x="260" y="119"/>
                    <a:pt x="223" y="32"/>
                    <a:pt x="174" y="16"/>
                  </a:cubicBezTo>
                  <a:cubicBezTo>
                    <a:pt x="159" y="5"/>
                    <a:pt x="144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4087900" y="2351600"/>
              <a:ext cx="5675" cy="6825"/>
            </a:xfrm>
            <a:custGeom>
              <a:avLst/>
              <a:gdLst/>
              <a:ahLst/>
              <a:cxnLst/>
              <a:rect l="l" t="t" r="r" b="b"/>
              <a:pathLst>
                <a:path w="227" h="273" extrusionOk="0">
                  <a:moveTo>
                    <a:pt x="132" y="0"/>
                  </a:moveTo>
                  <a:cubicBezTo>
                    <a:pt x="123" y="0"/>
                    <a:pt x="114" y="4"/>
                    <a:pt x="103" y="12"/>
                  </a:cubicBezTo>
                  <a:cubicBezTo>
                    <a:pt x="37" y="12"/>
                    <a:pt x="0" y="82"/>
                    <a:pt x="0" y="153"/>
                  </a:cubicBezTo>
                  <a:cubicBezTo>
                    <a:pt x="21" y="186"/>
                    <a:pt x="37" y="219"/>
                    <a:pt x="54" y="239"/>
                  </a:cubicBezTo>
                  <a:cubicBezTo>
                    <a:pt x="70" y="256"/>
                    <a:pt x="103" y="272"/>
                    <a:pt x="140" y="272"/>
                  </a:cubicBezTo>
                  <a:cubicBezTo>
                    <a:pt x="157" y="256"/>
                    <a:pt x="190" y="239"/>
                    <a:pt x="206" y="202"/>
                  </a:cubicBezTo>
                  <a:cubicBezTo>
                    <a:pt x="227" y="186"/>
                    <a:pt x="227" y="153"/>
                    <a:pt x="227" y="115"/>
                  </a:cubicBezTo>
                  <a:cubicBezTo>
                    <a:pt x="227" y="82"/>
                    <a:pt x="206" y="50"/>
                    <a:pt x="190" y="33"/>
                  </a:cubicBezTo>
                  <a:cubicBezTo>
                    <a:pt x="173" y="33"/>
                    <a:pt x="173" y="12"/>
                    <a:pt x="157" y="12"/>
                  </a:cubicBezTo>
                  <a:cubicBezTo>
                    <a:pt x="149" y="4"/>
                    <a:pt x="140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4090975" y="2384250"/>
              <a:ext cx="6000" cy="6850"/>
            </a:xfrm>
            <a:custGeom>
              <a:avLst/>
              <a:gdLst/>
              <a:ahLst/>
              <a:cxnLst/>
              <a:rect l="l" t="t" r="r" b="b"/>
              <a:pathLst>
                <a:path w="240" h="274" extrusionOk="0">
                  <a:moveTo>
                    <a:pt x="129" y="1"/>
                  </a:moveTo>
                  <a:cubicBezTo>
                    <a:pt x="120" y="1"/>
                    <a:pt x="112" y="5"/>
                    <a:pt x="104" y="13"/>
                  </a:cubicBezTo>
                  <a:lnTo>
                    <a:pt x="83" y="13"/>
                  </a:lnTo>
                  <a:cubicBezTo>
                    <a:pt x="34" y="30"/>
                    <a:pt x="1" y="100"/>
                    <a:pt x="17" y="149"/>
                  </a:cubicBezTo>
                  <a:cubicBezTo>
                    <a:pt x="17" y="187"/>
                    <a:pt x="34" y="220"/>
                    <a:pt x="50" y="236"/>
                  </a:cubicBezTo>
                  <a:cubicBezTo>
                    <a:pt x="83" y="252"/>
                    <a:pt x="104" y="273"/>
                    <a:pt x="137" y="273"/>
                  </a:cubicBezTo>
                  <a:cubicBezTo>
                    <a:pt x="207" y="252"/>
                    <a:pt x="240" y="187"/>
                    <a:pt x="240" y="116"/>
                  </a:cubicBezTo>
                  <a:cubicBezTo>
                    <a:pt x="224" y="100"/>
                    <a:pt x="224" y="100"/>
                    <a:pt x="224" y="83"/>
                  </a:cubicBezTo>
                  <a:cubicBezTo>
                    <a:pt x="207" y="46"/>
                    <a:pt x="186" y="30"/>
                    <a:pt x="153" y="13"/>
                  </a:cubicBezTo>
                  <a:cubicBezTo>
                    <a:pt x="145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4046675" y="2344725"/>
              <a:ext cx="6100" cy="6375"/>
            </a:xfrm>
            <a:custGeom>
              <a:avLst/>
              <a:gdLst/>
              <a:ahLst/>
              <a:cxnLst/>
              <a:rect l="l" t="t" r="r" b="b"/>
              <a:pathLst>
                <a:path w="244" h="255" extrusionOk="0">
                  <a:moveTo>
                    <a:pt x="111" y="1"/>
                  </a:moveTo>
                  <a:cubicBezTo>
                    <a:pt x="71" y="1"/>
                    <a:pt x="33" y="33"/>
                    <a:pt x="21" y="81"/>
                  </a:cubicBezTo>
                  <a:cubicBezTo>
                    <a:pt x="0" y="151"/>
                    <a:pt x="21" y="221"/>
                    <a:pt x="70" y="254"/>
                  </a:cubicBezTo>
                  <a:lnTo>
                    <a:pt x="124" y="254"/>
                  </a:lnTo>
                  <a:cubicBezTo>
                    <a:pt x="173" y="254"/>
                    <a:pt x="206" y="221"/>
                    <a:pt x="227" y="168"/>
                  </a:cubicBezTo>
                  <a:cubicBezTo>
                    <a:pt x="243" y="135"/>
                    <a:pt x="227" y="81"/>
                    <a:pt x="190" y="48"/>
                  </a:cubicBezTo>
                  <a:cubicBezTo>
                    <a:pt x="190" y="32"/>
                    <a:pt x="173" y="15"/>
                    <a:pt x="157" y="15"/>
                  </a:cubicBezTo>
                  <a:cubicBezTo>
                    <a:pt x="142" y="5"/>
                    <a:pt x="127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4094375" y="2335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08" y="1"/>
                  </a:moveTo>
                  <a:cubicBezTo>
                    <a:pt x="86" y="1"/>
                    <a:pt x="65" y="12"/>
                    <a:pt x="50" y="24"/>
                  </a:cubicBezTo>
                  <a:cubicBezTo>
                    <a:pt x="1" y="78"/>
                    <a:pt x="1" y="160"/>
                    <a:pt x="34" y="214"/>
                  </a:cubicBezTo>
                  <a:cubicBezTo>
                    <a:pt x="50" y="230"/>
                    <a:pt x="88" y="247"/>
                    <a:pt x="104" y="263"/>
                  </a:cubicBezTo>
                  <a:cubicBezTo>
                    <a:pt x="137" y="263"/>
                    <a:pt x="174" y="247"/>
                    <a:pt x="191" y="230"/>
                  </a:cubicBezTo>
                  <a:cubicBezTo>
                    <a:pt x="240" y="181"/>
                    <a:pt x="240" y="111"/>
                    <a:pt x="207" y="40"/>
                  </a:cubicBezTo>
                  <a:cubicBezTo>
                    <a:pt x="191" y="24"/>
                    <a:pt x="174" y="24"/>
                    <a:pt x="153" y="7"/>
                  </a:cubicBezTo>
                  <a:lnTo>
                    <a:pt x="137" y="7"/>
                  </a:lnTo>
                  <a:cubicBezTo>
                    <a:pt x="127" y="3"/>
                    <a:pt x="11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4083675" y="2274175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1"/>
                  </a:moveTo>
                  <a:cubicBezTo>
                    <a:pt x="103" y="1"/>
                    <a:pt x="87" y="17"/>
                    <a:pt x="50" y="38"/>
                  </a:cubicBezTo>
                  <a:cubicBezTo>
                    <a:pt x="0" y="87"/>
                    <a:pt x="0" y="174"/>
                    <a:pt x="33" y="223"/>
                  </a:cubicBezTo>
                  <a:cubicBezTo>
                    <a:pt x="50" y="244"/>
                    <a:pt x="87" y="260"/>
                    <a:pt x="120" y="277"/>
                  </a:cubicBezTo>
                  <a:cubicBezTo>
                    <a:pt x="136" y="277"/>
                    <a:pt x="169" y="260"/>
                    <a:pt x="190" y="244"/>
                  </a:cubicBezTo>
                  <a:cubicBezTo>
                    <a:pt x="223" y="223"/>
                    <a:pt x="223" y="190"/>
                    <a:pt x="239" y="157"/>
                  </a:cubicBezTo>
                  <a:cubicBezTo>
                    <a:pt x="239" y="120"/>
                    <a:pt x="223" y="87"/>
                    <a:pt x="206" y="54"/>
                  </a:cubicBezTo>
                  <a:cubicBezTo>
                    <a:pt x="206" y="38"/>
                    <a:pt x="190" y="17"/>
                    <a:pt x="169" y="17"/>
                  </a:cubicBezTo>
                  <a:cubicBezTo>
                    <a:pt x="153" y="17"/>
                    <a:pt x="153" y="17"/>
                    <a:pt x="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4087075" y="2303950"/>
              <a:ext cx="6000" cy="6450"/>
            </a:xfrm>
            <a:custGeom>
              <a:avLst/>
              <a:gdLst/>
              <a:ahLst/>
              <a:cxnLst/>
              <a:rect l="l" t="t" r="r" b="b"/>
              <a:pathLst>
                <a:path w="240" h="258" extrusionOk="0">
                  <a:moveTo>
                    <a:pt x="112" y="1"/>
                  </a:moveTo>
                  <a:cubicBezTo>
                    <a:pt x="70" y="1"/>
                    <a:pt x="29" y="32"/>
                    <a:pt x="17" y="84"/>
                  </a:cubicBezTo>
                  <a:cubicBezTo>
                    <a:pt x="0" y="150"/>
                    <a:pt x="17" y="220"/>
                    <a:pt x="87" y="253"/>
                  </a:cubicBezTo>
                  <a:cubicBezTo>
                    <a:pt x="96" y="256"/>
                    <a:pt x="105" y="257"/>
                    <a:pt x="115" y="257"/>
                  </a:cubicBezTo>
                  <a:cubicBezTo>
                    <a:pt x="159" y="257"/>
                    <a:pt x="209" y="227"/>
                    <a:pt x="223" y="187"/>
                  </a:cubicBezTo>
                  <a:cubicBezTo>
                    <a:pt x="239" y="117"/>
                    <a:pt x="223" y="30"/>
                    <a:pt x="157" y="14"/>
                  </a:cubicBezTo>
                  <a:cubicBezTo>
                    <a:pt x="143" y="5"/>
                    <a:pt x="127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4094375" y="2288300"/>
              <a:ext cx="6425" cy="6425"/>
            </a:xfrm>
            <a:custGeom>
              <a:avLst/>
              <a:gdLst/>
              <a:ahLst/>
              <a:cxnLst/>
              <a:rect l="l" t="t" r="r" b="b"/>
              <a:pathLst>
                <a:path w="257" h="257" extrusionOk="0">
                  <a:moveTo>
                    <a:pt x="140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57"/>
                    <a:pt x="34" y="227"/>
                    <a:pt x="88" y="244"/>
                  </a:cubicBezTo>
                  <a:cubicBezTo>
                    <a:pt x="101" y="253"/>
                    <a:pt x="115" y="257"/>
                    <a:pt x="130" y="257"/>
                  </a:cubicBezTo>
                  <a:cubicBezTo>
                    <a:pt x="170" y="257"/>
                    <a:pt x="211" y="225"/>
                    <a:pt x="224" y="174"/>
                  </a:cubicBezTo>
                  <a:cubicBezTo>
                    <a:pt x="257" y="108"/>
                    <a:pt x="224" y="38"/>
                    <a:pt x="174" y="5"/>
                  </a:cubicBezTo>
                  <a:cubicBezTo>
                    <a:pt x="162" y="2"/>
                    <a:pt x="15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4048000" y="24232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4" y="0"/>
                  </a:moveTo>
                  <a:cubicBezTo>
                    <a:pt x="50" y="17"/>
                    <a:pt x="1" y="87"/>
                    <a:pt x="17" y="157"/>
                  </a:cubicBezTo>
                  <a:cubicBezTo>
                    <a:pt x="17" y="215"/>
                    <a:pt x="71" y="263"/>
                    <a:pt x="117" y="263"/>
                  </a:cubicBezTo>
                  <a:cubicBezTo>
                    <a:pt x="124" y="263"/>
                    <a:pt x="131" y="262"/>
                    <a:pt x="137" y="260"/>
                  </a:cubicBezTo>
                  <a:cubicBezTo>
                    <a:pt x="174" y="260"/>
                    <a:pt x="190" y="240"/>
                    <a:pt x="207" y="207"/>
                  </a:cubicBezTo>
                  <a:cubicBezTo>
                    <a:pt x="223" y="174"/>
                    <a:pt x="240" y="137"/>
                    <a:pt x="240" y="104"/>
                  </a:cubicBezTo>
                  <a:cubicBezTo>
                    <a:pt x="223" y="71"/>
                    <a:pt x="207" y="54"/>
                    <a:pt x="190" y="17"/>
                  </a:cubicBezTo>
                  <a:cubicBezTo>
                    <a:pt x="190" y="17"/>
                    <a:pt x="174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4094800" y="231892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103" y="0"/>
                  </a:moveTo>
                  <a:cubicBezTo>
                    <a:pt x="33" y="17"/>
                    <a:pt x="0" y="83"/>
                    <a:pt x="0" y="153"/>
                  </a:cubicBezTo>
                  <a:cubicBezTo>
                    <a:pt x="0" y="186"/>
                    <a:pt x="17" y="206"/>
                    <a:pt x="54" y="239"/>
                  </a:cubicBezTo>
                  <a:cubicBezTo>
                    <a:pt x="71" y="256"/>
                    <a:pt x="103" y="256"/>
                    <a:pt x="136" y="256"/>
                  </a:cubicBezTo>
                  <a:cubicBezTo>
                    <a:pt x="190" y="239"/>
                    <a:pt x="223" y="169"/>
                    <a:pt x="223" y="103"/>
                  </a:cubicBezTo>
                  <a:cubicBezTo>
                    <a:pt x="223" y="66"/>
                    <a:pt x="207" y="50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4069450" y="24013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87" y="0"/>
                  </a:moveTo>
                  <a:cubicBezTo>
                    <a:pt x="37" y="17"/>
                    <a:pt x="0" y="83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6" y="50"/>
                    <a:pt x="173" y="33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0"/>
                    <a:pt x="120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4095625" y="236695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3" y="0"/>
                  </a:moveTo>
                  <a:cubicBezTo>
                    <a:pt x="70" y="17"/>
                    <a:pt x="54" y="37"/>
                    <a:pt x="38" y="54"/>
                  </a:cubicBezTo>
                  <a:cubicBezTo>
                    <a:pt x="21" y="87"/>
                    <a:pt x="0" y="120"/>
                    <a:pt x="21" y="157"/>
                  </a:cubicBezTo>
                  <a:cubicBezTo>
                    <a:pt x="21" y="190"/>
                    <a:pt x="38" y="223"/>
                    <a:pt x="54" y="244"/>
                  </a:cubicBezTo>
                  <a:cubicBezTo>
                    <a:pt x="77" y="255"/>
                    <a:pt x="92" y="267"/>
                    <a:pt x="112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207" y="260"/>
                    <a:pt x="244" y="190"/>
                    <a:pt x="227" y="120"/>
                  </a:cubicBezTo>
                  <a:cubicBezTo>
                    <a:pt x="227" y="87"/>
                    <a:pt x="207" y="54"/>
                    <a:pt x="190" y="37"/>
                  </a:cubicBezTo>
                  <a:cubicBezTo>
                    <a:pt x="174" y="17"/>
                    <a:pt x="174" y="17"/>
                    <a:pt x="157" y="17"/>
                  </a:cubicBezTo>
                  <a:cubicBezTo>
                    <a:pt x="141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096550" y="2271600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104" y="1"/>
                  </a:moveTo>
                  <a:cubicBezTo>
                    <a:pt x="66" y="1"/>
                    <a:pt x="50" y="17"/>
                    <a:pt x="33" y="38"/>
                  </a:cubicBezTo>
                  <a:cubicBezTo>
                    <a:pt x="17" y="71"/>
                    <a:pt x="1" y="104"/>
                    <a:pt x="1" y="141"/>
                  </a:cubicBezTo>
                  <a:cubicBezTo>
                    <a:pt x="1" y="174"/>
                    <a:pt x="17" y="207"/>
                    <a:pt x="50" y="223"/>
                  </a:cubicBezTo>
                  <a:cubicBezTo>
                    <a:pt x="66" y="260"/>
                    <a:pt x="104" y="260"/>
                    <a:pt x="120" y="260"/>
                  </a:cubicBezTo>
                  <a:cubicBezTo>
                    <a:pt x="190" y="244"/>
                    <a:pt x="223" y="190"/>
                    <a:pt x="223" y="120"/>
                  </a:cubicBezTo>
                  <a:lnTo>
                    <a:pt x="223" y="104"/>
                  </a:lnTo>
                  <a:cubicBezTo>
                    <a:pt x="207" y="54"/>
                    <a:pt x="19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4079325" y="2339525"/>
              <a:ext cx="6025" cy="6425"/>
            </a:xfrm>
            <a:custGeom>
              <a:avLst/>
              <a:gdLst/>
              <a:ahLst/>
              <a:cxnLst/>
              <a:rect l="l" t="t" r="r" b="b"/>
              <a:pathLst>
                <a:path w="241" h="257" extrusionOk="0">
                  <a:moveTo>
                    <a:pt x="104" y="1"/>
                  </a:moveTo>
                  <a:cubicBezTo>
                    <a:pt x="34" y="1"/>
                    <a:pt x="1" y="67"/>
                    <a:pt x="17" y="137"/>
                  </a:cubicBezTo>
                  <a:cubicBezTo>
                    <a:pt x="17" y="170"/>
                    <a:pt x="34" y="207"/>
                    <a:pt x="55" y="223"/>
                  </a:cubicBezTo>
                  <a:cubicBezTo>
                    <a:pt x="88" y="256"/>
                    <a:pt x="104" y="256"/>
                    <a:pt x="137" y="256"/>
                  </a:cubicBezTo>
                  <a:cubicBezTo>
                    <a:pt x="174" y="240"/>
                    <a:pt x="191" y="223"/>
                    <a:pt x="207" y="207"/>
                  </a:cubicBezTo>
                  <a:cubicBezTo>
                    <a:pt x="224" y="170"/>
                    <a:pt x="240" y="137"/>
                    <a:pt x="224" y="104"/>
                  </a:cubicBezTo>
                  <a:cubicBezTo>
                    <a:pt x="224" y="67"/>
                    <a:pt x="207" y="34"/>
                    <a:pt x="191" y="17"/>
                  </a:cubicBezTo>
                  <a:cubicBezTo>
                    <a:pt x="174" y="17"/>
                    <a:pt x="17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3860300" y="2239450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34" y="17"/>
                    <a:pt x="1" y="66"/>
                    <a:pt x="1" y="153"/>
                  </a:cubicBezTo>
                  <a:cubicBezTo>
                    <a:pt x="1" y="190"/>
                    <a:pt x="17" y="206"/>
                    <a:pt x="54" y="223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57" y="256"/>
                    <a:pt x="190" y="223"/>
                    <a:pt x="207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7" y="33"/>
                    <a:pt x="174" y="17"/>
                  </a:cubicBezTo>
                  <a:cubicBezTo>
                    <a:pt x="174" y="17"/>
                    <a:pt x="157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3856900" y="2315300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37" y="1"/>
                  </a:moveTo>
                  <a:cubicBezTo>
                    <a:pt x="86" y="1"/>
                    <a:pt x="45" y="33"/>
                    <a:pt x="17" y="91"/>
                  </a:cubicBezTo>
                  <a:cubicBezTo>
                    <a:pt x="1" y="145"/>
                    <a:pt x="34" y="228"/>
                    <a:pt x="87" y="248"/>
                  </a:cubicBezTo>
                  <a:cubicBezTo>
                    <a:pt x="100" y="257"/>
                    <a:pt x="115" y="261"/>
                    <a:pt x="130" y="261"/>
                  </a:cubicBezTo>
                  <a:cubicBezTo>
                    <a:pt x="170" y="261"/>
                    <a:pt x="211" y="230"/>
                    <a:pt x="223" y="178"/>
                  </a:cubicBezTo>
                  <a:cubicBezTo>
                    <a:pt x="256" y="108"/>
                    <a:pt x="223" y="42"/>
                    <a:pt x="170" y="5"/>
                  </a:cubicBezTo>
                  <a:cubicBezTo>
                    <a:pt x="159" y="2"/>
                    <a:pt x="14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3856500" y="2284500"/>
              <a:ext cx="6000" cy="6925"/>
            </a:xfrm>
            <a:custGeom>
              <a:avLst/>
              <a:gdLst/>
              <a:ahLst/>
              <a:cxnLst/>
              <a:rect l="l" t="t" r="r" b="b"/>
              <a:pathLst>
                <a:path w="240" h="277" extrusionOk="0">
                  <a:moveTo>
                    <a:pt x="136" y="0"/>
                  </a:moveTo>
                  <a:cubicBezTo>
                    <a:pt x="103" y="0"/>
                    <a:pt x="66" y="17"/>
                    <a:pt x="50" y="37"/>
                  </a:cubicBezTo>
                  <a:cubicBezTo>
                    <a:pt x="0" y="87"/>
                    <a:pt x="0" y="157"/>
                    <a:pt x="33" y="223"/>
                  </a:cubicBezTo>
                  <a:cubicBezTo>
                    <a:pt x="50" y="243"/>
                    <a:pt x="66" y="260"/>
                    <a:pt x="103" y="276"/>
                  </a:cubicBezTo>
                  <a:cubicBezTo>
                    <a:pt x="136" y="276"/>
                    <a:pt x="169" y="260"/>
                    <a:pt x="186" y="243"/>
                  </a:cubicBezTo>
                  <a:cubicBezTo>
                    <a:pt x="239" y="190"/>
                    <a:pt x="239" y="103"/>
                    <a:pt x="206" y="54"/>
                  </a:cubicBezTo>
                  <a:cubicBezTo>
                    <a:pt x="186" y="37"/>
                    <a:pt x="169" y="17"/>
                    <a:pt x="153" y="17"/>
                  </a:cubicBezTo>
                  <a:cubicBezTo>
                    <a:pt x="153" y="17"/>
                    <a:pt x="136" y="17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3861650" y="226902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0" y="141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66" y="260"/>
                    <a:pt x="103" y="260"/>
                    <a:pt x="136" y="260"/>
                  </a:cubicBezTo>
                  <a:cubicBezTo>
                    <a:pt x="186" y="244"/>
                    <a:pt x="240" y="174"/>
                    <a:pt x="223" y="104"/>
                  </a:cubicBezTo>
                  <a:cubicBezTo>
                    <a:pt x="223" y="71"/>
                    <a:pt x="207" y="38"/>
                    <a:pt x="186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3850425" y="2395400"/>
              <a:ext cx="6100" cy="6575"/>
            </a:xfrm>
            <a:custGeom>
              <a:avLst/>
              <a:gdLst/>
              <a:ahLst/>
              <a:cxnLst/>
              <a:rect l="l" t="t" r="r" b="b"/>
              <a:pathLst>
                <a:path w="244" h="263" extrusionOk="0">
                  <a:moveTo>
                    <a:pt x="130" y="0"/>
                  </a:moveTo>
                  <a:cubicBezTo>
                    <a:pt x="121" y="0"/>
                    <a:pt x="111" y="4"/>
                    <a:pt x="103" y="13"/>
                  </a:cubicBezTo>
                  <a:cubicBezTo>
                    <a:pt x="70" y="13"/>
                    <a:pt x="54" y="33"/>
                    <a:pt x="37" y="66"/>
                  </a:cubicBezTo>
                  <a:cubicBezTo>
                    <a:pt x="0" y="83"/>
                    <a:pt x="0" y="116"/>
                    <a:pt x="0" y="153"/>
                  </a:cubicBezTo>
                  <a:cubicBezTo>
                    <a:pt x="17" y="186"/>
                    <a:pt x="37" y="219"/>
                    <a:pt x="54" y="239"/>
                  </a:cubicBezTo>
                  <a:cubicBezTo>
                    <a:pt x="65" y="251"/>
                    <a:pt x="85" y="263"/>
                    <a:pt x="109" y="263"/>
                  </a:cubicBezTo>
                  <a:cubicBezTo>
                    <a:pt x="119" y="263"/>
                    <a:pt x="129" y="261"/>
                    <a:pt x="140" y="256"/>
                  </a:cubicBezTo>
                  <a:cubicBezTo>
                    <a:pt x="190" y="256"/>
                    <a:pt x="243" y="186"/>
                    <a:pt x="223" y="116"/>
                  </a:cubicBezTo>
                  <a:cubicBezTo>
                    <a:pt x="223" y="83"/>
                    <a:pt x="206" y="50"/>
                    <a:pt x="190" y="33"/>
                  </a:cubicBezTo>
                  <a:cubicBezTo>
                    <a:pt x="173" y="13"/>
                    <a:pt x="173" y="13"/>
                    <a:pt x="157" y="13"/>
                  </a:cubicBezTo>
                  <a:cubicBezTo>
                    <a:pt x="148" y="4"/>
                    <a:pt x="139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3853000" y="2351075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40" y="0"/>
                  </a:moveTo>
                  <a:cubicBezTo>
                    <a:pt x="103" y="0"/>
                    <a:pt x="70" y="17"/>
                    <a:pt x="54" y="33"/>
                  </a:cubicBezTo>
                  <a:cubicBezTo>
                    <a:pt x="37" y="54"/>
                    <a:pt x="17" y="87"/>
                    <a:pt x="17" y="120"/>
                  </a:cubicBezTo>
                  <a:cubicBezTo>
                    <a:pt x="0" y="157"/>
                    <a:pt x="17" y="190"/>
                    <a:pt x="37" y="207"/>
                  </a:cubicBezTo>
                  <a:cubicBezTo>
                    <a:pt x="56" y="247"/>
                    <a:pt x="88" y="264"/>
                    <a:pt x="121" y="264"/>
                  </a:cubicBezTo>
                  <a:cubicBezTo>
                    <a:pt x="144" y="264"/>
                    <a:pt x="169" y="255"/>
                    <a:pt x="190" y="240"/>
                  </a:cubicBezTo>
                  <a:cubicBezTo>
                    <a:pt x="243" y="190"/>
                    <a:pt x="243" y="103"/>
                    <a:pt x="206" y="54"/>
                  </a:cubicBezTo>
                  <a:cubicBezTo>
                    <a:pt x="190" y="33"/>
                    <a:pt x="173" y="17"/>
                    <a:pt x="157" y="17"/>
                  </a:cubicBezTo>
                  <a:cubicBezTo>
                    <a:pt x="157" y="0"/>
                    <a:pt x="140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3855575" y="23312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03" y="1"/>
                  </a:moveTo>
                  <a:cubicBezTo>
                    <a:pt x="37" y="21"/>
                    <a:pt x="0" y="87"/>
                    <a:pt x="0" y="157"/>
                  </a:cubicBezTo>
                  <a:cubicBezTo>
                    <a:pt x="0" y="190"/>
                    <a:pt x="17" y="207"/>
                    <a:pt x="54" y="244"/>
                  </a:cubicBezTo>
                  <a:cubicBezTo>
                    <a:pt x="70" y="261"/>
                    <a:pt x="103" y="261"/>
                    <a:pt x="140" y="261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23" y="71"/>
                    <a:pt x="206" y="54"/>
                    <a:pt x="173" y="21"/>
                  </a:cubicBezTo>
                  <a:cubicBezTo>
                    <a:pt x="173" y="21"/>
                    <a:pt x="157" y="21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3865875" y="2344675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87" y="1"/>
                  </a:moveTo>
                  <a:cubicBezTo>
                    <a:pt x="71" y="17"/>
                    <a:pt x="38" y="34"/>
                    <a:pt x="17" y="50"/>
                  </a:cubicBezTo>
                  <a:cubicBezTo>
                    <a:pt x="0" y="83"/>
                    <a:pt x="0" y="120"/>
                    <a:pt x="0" y="153"/>
                  </a:cubicBezTo>
                  <a:cubicBezTo>
                    <a:pt x="0" y="186"/>
                    <a:pt x="17" y="223"/>
                    <a:pt x="54" y="240"/>
                  </a:cubicBezTo>
                  <a:cubicBezTo>
                    <a:pt x="66" y="252"/>
                    <a:pt x="86" y="263"/>
                    <a:pt x="102" y="263"/>
                  </a:cubicBezTo>
                  <a:cubicBezTo>
                    <a:pt x="109" y="263"/>
                    <a:pt x="115" y="261"/>
                    <a:pt x="120" y="256"/>
                  </a:cubicBezTo>
                  <a:cubicBezTo>
                    <a:pt x="190" y="256"/>
                    <a:pt x="223" y="186"/>
                    <a:pt x="223" y="120"/>
                  </a:cubicBezTo>
                  <a:cubicBezTo>
                    <a:pt x="223" y="83"/>
                    <a:pt x="207" y="50"/>
                    <a:pt x="174" y="34"/>
                  </a:cubicBezTo>
                  <a:cubicBezTo>
                    <a:pt x="174" y="17"/>
                    <a:pt x="157" y="17"/>
                    <a:pt x="157" y="17"/>
                  </a:cubicBezTo>
                  <a:cubicBezTo>
                    <a:pt x="141" y="1"/>
                    <a:pt x="120" y="1"/>
                    <a:pt x="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3885250" y="2403425"/>
              <a:ext cx="3025" cy="2600"/>
            </a:xfrm>
            <a:custGeom>
              <a:avLst/>
              <a:gdLst/>
              <a:ahLst/>
              <a:cxnLst/>
              <a:rect l="l" t="t" r="r" b="b"/>
              <a:pathLst>
                <a:path w="121" h="104" extrusionOk="0">
                  <a:moveTo>
                    <a:pt x="87" y="1"/>
                  </a:moveTo>
                  <a:cubicBezTo>
                    <a:pt x="50" y="1"/>
                    <a:pt x="34" y="21"/>
                    <a:pt x="17" y="38"/>
                  </a:cubicBezTo>
                  <a:cubicBezTo>
                    <a:pt x="1" y="54"/>
                    <a:pt x="1" y="71"/>
                    <a:pt x="1" y="104"/>
                  </a:cubicBezTo>
                  <a:cubicBezTo>
                    <a:pt x="34" y="71"/>
                    <a:pt x="87" y="38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3854325" y="2378600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66"/>
                    <a:pt x="1" y="153"/>
                    <a:pt x="50" y="223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30" y="261"/>
                    <a:pt x="138" y="263"/>
                    <a:pt x="146" y="263"/>
                  </a:cubicBezTo>
                  <a:cubicBezTo>
                    <a:pt x="165" y="263"/>
                    <a:pt x="181" y="251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3871950" y="2406000"/>
              <a:ext cx="6000" cy="6950"/>
            </a:xfrm>
            <a:custGeom>
              <a:avLst/>
              <a:gdLst/>
              <a:ahLst/>
              <a:cxnLst/>
              <a:rect l="l" t="t" r="r" b="b"/>
              <a:pathLst>
                <a:path w="240" h="278" extrusionOk="0">
                  <a:moveTo>
                    <a:pt x="137" y="1"/>
                  </a:moveTo>
                  <a:cubicBezTo>
                    <a:pt x="104" y="1"/>
                    <a:pt x="83" y="22"/>
                    <a:pt x="50" y="38"/>
                  </a:cubicBezTo>
                  <a:cubicBezTo>
                    <a:pt x="17" y="88"/>
                    <a:pt x="1" y="174"/>
                    <a:pt x="34" y="228"/>
                  </a:cubicBezTo>
                  <a:cubicBezTo>
                    <a:pt x="67" y="244"/>
                    <a:pt x="83" y="261"/>
                    <a:pt x="120" y="277"/>
                  </a:cubicBezTo>
                  <a:cubicBezTo>
                    <a:pt x="153" y="277"/>
                    <a:pt x="170" y="261"/>
                    <a:pt x="207" y="244"/>
                  </a:cubicBezTo>
                  <a:cubicBezTo>
                    <a:pt x="223" y="228"/>
                    <a:pt x="240" y="191"/>
                    <a:pt x="240" y="158"/>
                  </a:cubicBezTo>
                  <a:cubicBezTo>
                    <a:pt x="240" y="125"/>
                    <a:pt x="240" y="88"/>
                    <a:pt x="223" y="55"/>
                  </a:cubicBezTo>
                  <a:cubicBezTo>
                    <a:pt x="207" y="38"/>
                    <a:pt x="186" y="22"/>
                    <a:pt x="170" y="22"/>
                  </a:cubicBezTo>
                  <a:cubicBezTo>
                    <a:pt x="153" y="22"/>
                    <a:pt x="153" y="22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3870200" y="2327475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37" y="0"/>
                  </a:moveTo>
                  <a:cubicBezTo>
                    <a:pt x="104" y="0"/>
                    <a:pt x="71" y="17"/>
                    <a:pt x="50" y="33"/>
                  </a:cubicBezTo>
                  <a:cubicBezTo>
                    <a:pt x="1" y="87"/>
                    <a:pt x="1" y="153"/>
                    <a:pt x="34" y="223"/>
                  </a:cubicBezTo>
                  <a:cubicBezTo>
                    <a:pt x="55" y="254"/>
                    <a:pt x="86" y="272"/>
                    <a:pt x="118" y="272"/>
                  </a:cubicBezTo>
                  <a:cubicBezTo>
                    <a:pt x="142" y="272"/>
                    <a:pt x="167" y="262"/>
                    <a:pt x="190" y="239"/>
                  </a:cubicBezTo>
                  <a:cubicBezTo>
                    <a:pt x="240" y="190"/>
                    <a:pt x="240" y="103"/>
                    <a:pt x="207" y="50"/>
                  </a:cubicBezTo>
                  <a:cubicBezTo>
                    <a:pt x="190" y="33"/>
                    <a:pt x="174" y="17"/>
                    <a:pt x="153" y="17"/>
                  </a:cubicBezTo>
                  <a:cubicBezTo>
                    <a:pt x="153" y="17"/>
                    <a:pt x="137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861650" y="2363550"/>
              <a:ext cx="5600" cy="6625"/>
            </a:xfrm>
            <a:custGeom>
              <a:avLst/>
              <a:gdLst/>
              <a:ahLst/>
              <a:cxnLst/>
              <a:rect l="l" t="t" r="r" b="b"/>
              <a:pathLst>
                <a:path w="224" h="265" extrusionOk="0">
                  <a:moveTo>
                    <a:pt x="83" y="0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1"/>
                    <a:pt x="83" y="265"/>
                    <a:pt x="101" y="265"/>
                  </a:cubicBezTo>
                  <a:cubicBezTo>
                    <a:pt x="108" y="265"/>
                    <a:pt x="115" y="262"/>
                    <a:pt x="120" y="256"/>
                  </a:cubicBezTo>
                  <a:cubicBezTo>
                    <a:pt x="153" y="256"/>
                    <a:pt x="186" y="239"/>
                    <a:pt x="207" y="206"/>
                  </a:cubicBezTo>
                  <a:cubicBezTo>
                    <a:pt x="223" y="190"/>
                    <a:pt x="223" y="153"/>
                    <a:pt x="223" y="120"/>
                  </a:cubicBezTo>
                  <a:cubicBezTo>
                    <a:pt x="223" y="87"/>
                    <a:pt x="207" y="50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857325" y="2408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40" y="0"/>
                  </a:moveTo>
                  <a:cubicBezTo>
                    <a:pt x="82" y="0"/>
                    <a:pt x="31" y="35"/>
                    <a:pt x="17" y="91"/>
                  </a:cubicBezTo>
                  <a:cubicBezTo>
                    <a:pt x="0" y="144"/>
                    <a:pt x="33" y="231"/>
                    <a:pt x="87" y="247"/>
                  </a:cubicBezTo>
                  <a:cubicBezTo>
                    <a:pt x="103" y="264"/>
                    <a:pt x="120" y="264"/>
                    <a:pt x="136" y="264"/>
                  </a:cubicBezTo>
                  <a:cubicBezTo>
                    <a:pt x="173" y="264"/>
                    <a:pt x="206" y="231"/>
                    <a:pt x="223" y="177"/>
                  </a:cubicBezTo>
                  <a:cubicBezTo>
                    <a:pt x="239" y="128"/>
                    <a:pt x="239" y="74"/>
                    <a:pt x="206" y="41"/>
                  </a:cubicBezTo>
                  <a:lnTo>
                    <a:pt x="173" y="4"/>
                  </a:lnTo>
                  <a:cubicBezTo>
                    <a:pt x="162" y="1"/>
                    <a:pt x="151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063875" y="2370875"/>
              <a:ext cx="5600" cy="6400"/>
            </a:xfrm>
            <a:custGeom>
              <a:avLst/>
              <a:gdLst/>
              <a:ahLst/>
              <a:cxnLst/>
              <a:rect l="l" t="t" r="r" b="b"/>
              <a:pathLst>
                <a:path w="224" h="256" extrusionOk="0">
                  <a:moveTo>
                    <a:pt x="87" y="0"/>
                  </a:moveTo>
                  <a:cubicBezTo>
                    <a:pt x="71" y="0"/>
                    <a:pt x="54" y="17"/>
                    <a:pt x="34" y="33"/>
                  </a:cubicBezTo>
                  <a:cubicBezTo>
                    <a:pt x="1" y="66"/>
                    <a:pt x="1" y="103"/>
                    <a:pt x="1" y="153"/>
                  </a:cubicBezTo>
                  <a:cubicBezTo>
                    <a:pt x="1" y="190"/>
                    <a:pt x="17" y="206"/>
                    <a:pt x="34" y="239"/>
                  </a:cubicBezTo>
                  <a:cubicBezTo>
                    <a:pt x="71" y="256"/>
                    <a:pt x="104" y="256"/>
                    <a:pt x="120" y="256"/>
                  </a:cubicBezTo>
                  <a:cubicBezTo>
                    <a:pt x="190" y="239"/>
                    <a:pt x="223" y="190"/>
                    <a:pt x="223" y="120"/>
                  </a:cubicBezTo>
                  <a:lnTo>
                    <a:pt x="223" y="103"/>
                  </a:lnTo>
                  <a:cubicBezTo>
                    <a:pt x="207" y="49"/>
                    <a:pt x="190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14"/>
            <p:cNvSpPr/>
            <p:nvPr/>
          </p:nvSpPr>
          <p:spPr>
            <a:xfrm>
              <a:off x="4061300" y="2434350"/>
              <a:ext cx="6525" cy="6525"/>
            </a:xfrm>
            <a:custGeom>
              <a:avLst/>
              <a:gdLst/>
              <a:ahLst/>
              <a:cxnLst/>
              <a:rect l="l" t="t" r="r" b="b"/>
              <a:pathLst>
                <a:path w="261" h="261" extrusionOk="0">
                  <a:moveTo>
                    <a:pt x="137" y="1"/>
                  </a:moveTo>
                  <a:cubicBezTo>
                    <a:pt x="120" y="1"/>
                    <a:pt x="87" y="1"/>
                    <a:pt x="71" y="21"/>
                  </a:cubicBezTo>
                  <a:cubicBezTo>
                    <a:pt x="17" y="71"/>
                    <a:pt x="0" y="157"/>
                    <a:pt x="54" y="207"/>
                  </a:cubicBezTo>
                  <a:cubicBezTo>
                    <a:pt x="71" y="244"/>
                    <a:pt x="87" y="260"/>
                    <a:pt x="120" y="260"/>
                  </a:cubicBezTo>
                  <a:cubicBezTo>
                    <a:pt x="157" y="260"/>
                    <a:pt x="174" y="244"/>
                    <a:pt x="207" y="227"/>
                  </a:cubicBezTo>
                  <a:cubicBezTo>
                    <a:pt x="240" y="190"/>
                    <a:pt x="260" y="104"/>
                    <a:pt x="223" y="54"/>
                  </a:cubicBezTo>
                  <a:cubicBezTo>
                    <a:pt x="207" y="21"/>
                    <a:pt x="190" y="2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14"/>
            <p:cNvSpPr/>
            <p:nvPr/>
          </p:nvSpPr>
          <p:spPr>
            <a:xfrm>
              <a:off x="4061700" y="2387450"/>
              <a:ext cx="6125" cy="6725"/>
            </a:xfrm>
            <a:custGeom>
              <a:avLst/>
              <a:gdLst/>
              <a:ahLst/>
              <a:cxnLst/>
              <a:rect l="l" t="t" r="r" b="b"/>
              <a:pathLst>
                <a:path w="245" h="269" extrusionOk="0">
                  <a:moveTo>
                    <a:pt x="129" y="1"/>
                  </a:moveTo>
                  <a:cubicBezTo>
                    <a:pt x="83" y="1"/>
                    <a:pt x="35" y="33"/>
                    <a:pt x="17" y="92"/>
                  </a:cubicBezTo>
                  <a:cubicBezTo>
                    <a:pt x="1" y="162"/>
                    <a:pt x="17" y="228"/>
                    <a:pt x="88" y="265"/>
                  </a:cubicBezTo>
                  <a:cubicBezTo>
                    <a:pt x="97" y="267"/>
                    <a:pt x="106" y="269"/>
                    <a:pt x="116" y="269"/>
                  </a:cubicBezTo>
                  <a:cubicBezTo>
                    <a:pt x="162" y="269"/>
                    <a:pt x="210" y="236"/>
                    <a:pt x="224" y="178"/>
                  </a:cubicBezTo>
                  <a:cubicBezTo>
                    <a:pt x="244" y="108"/>
                    <a:pt x="224" y="42"/>
                    <a:pt x="158" y="5"/>
                  </a:cubicBezTo>
                  <a:cubicBezTo>
                    <a:pt x="149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14"/>
            <p:cNvSpPr/>
            <p:nvPr/>
          </p:nvSpPr>
          <p:spPr>
            <a:xfrm>
              <a:off x="4061700" y="24180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5" y="17"/>
                    <a:pt x="1" y="87"/>
                    <a:pt x="17" y="157"/>
                  </a:cubicBezTo>
                  <a:cubicBezTo>
                    <a:pt x="17" y="190"/>
                    <a:pt x="38" y="223"/>
                    <a:pt x="71" y="239"/>
                  </a:cubicBezTo>
                  <a:cubicBezTo>
                    <a:pt x="88" y="260"/>
                    <a:pt x="121" y="260"/>
                    <a:pt x="141" y="260"/>
                  </a:cubicBezTo>
                  <a:cubicBezTo>
                    <a:pt x="207" y="260"/>
                    <a:pt x="244" y="190"/>
                    <a:pt x="244" y="120"/>
                  </a:cubicBezTo>
                  <a:cubicBezTo>
                    <a:pt x="224" y="87"/>
                    <a:pt x="224" y="54"/>
                    <a:pt x="191" y="33"/>
                  </a:cubicBezTo>
                  <a:cubicBezTo>
                    <a:pt x="191" y="17"/>
                    <a:pt x="174" y="17"/>
                    <a:pt x="174" y="17"/>
                  </a:cubicBezTo>
                  <a:cubicBezTo>
                    <a:pt x="158" y="0"/>
                    <a:pt x="14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14"/>
            <p:cNvSpPr/>
            <p:nvPr/>
          </p:nvSpPr>
          <p:spPr>
            <a:xfrm>
              <a:off x="4066450" y="2326650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04" y="0"/>
                    <a:pt x="71" y="0"/>
                    <a:pt x="54" y="33"/>
                  </a:cubicBezTo>
                  <a:cubicBezTo>
                    <a:pt x="34" y="50"/>
                    <a:pt x="17" y="83"/>
                    <a:pt x="17" y="120"/>
                  </a:cubicBezTo>
                  <a:cubicBezTo>
                    <a:pt x="1" y="153"/>
                    <a:pt x="17" y="186"/>
                    <a:pt x="34" y="206"/>
                  </a:cubicBezTo>
                  <a:cubicBezTo>
                    <a:pt x="54" y="239"/>
                    <a:pt x="87" y="256"/>
                    <a:pt x="104" y="256"/>
                  </a:cubicBezTo>
                  <a:cubicBezTo>
                    <a:pt x="137" y="256"/>
                    <a:pt x="174" y="256"/>
                    <a:pt x="190" y="239"/>
                  </a:cubicBezTo>
                  <a:cubicBezTo>
                    <a:pt x="240" y="186"/>
                    <a:pt x="240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57" y="0"/>
                    <a:pt x="137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14"/>
            <p:cNvSpPr/>
            <p:nvPr/>
          </p:nvSpPr>
          <p:spPr>
            <a:xfrm>
              <a:off x="4057900" y="2357050"/>
              <a:ext cx="6000" cy="6700"/>
            </a:xfrm>
            <a:custGeom>
              <a:avLst/>
              <a:gdLst/>
              <a:ahLst/>
              <a:cxnLst/>
              <a:rect l="l" t="t" r="r" b="b"/>
              <a:pathLst>
                <a:path w="240" h="268" extrusionOk="0">
                  <a:moveTo>
                    <a:pt x="103" y="1"/>
                  </a:moveTo>
                  <a:cubicBezTo>
                    <a:pt x="66" y="21"/>
                    <a:pt x="50" y="38"/>
                    <a:pt x="33" y="54"/>
                  </a:cubicBezTo>
                  <a:cubicBezTo>
                    <a:pt x="17" y="87"/>
                    <a:pt x="0" y="124"/>
                    <a:pt x="0" y="157"/>
                  </a:cubicBezTo>
                  <a:cubicBezTo>
                    <a:pt x="17" y="190"/>
                    <a:pt x="33" y="227"/>
                    <a:pt x="50" y="244"/>
                  </a:cubicBezTo>
                  <a:cubicBezTo>
                    <a:pt x="62" y="255"/>
                    <a:pt x="84" y="267"/>
                    <a:pt x="107" y="267"/>
                  </a:cubicBezTo>
                  <a:cubicBezTo>
                    <a:pt x="117" y="267"/>
                    <a:pt x="127" y="265"/>
                    <a:pt x="136" y="260"/>
                  </a:cubicBezTo>
                  <a:cubicBezTo>
                    <a:pt x="190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8"/>
                  </a:cubicBezTo>
                  <a:cubicBezTo>
                    <a:pt x="169" y="21"/>
                    <a:pt x="169" y="21"/>
                    <a:pt x="153" y="21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14"/>
            <p:cNvSpPr/>
            <p:nvPr/>
          </p:nvSpPr>
          <p:spPr>
            <a:xfrm>
              <a:off x="3926475" y="2384575"/>
              <a:ext cx="5600" cy="4350"/>
            </a:xfrm>
            <a:custGeom>
              <a:avLst/>
              <a:gdLst/>
              <a:ahLst/>
              <a:cxnLst/>
              <a:rect l="l" t="t" r="r" b="b"/>
              <a:pathLst>
                <a:path w="224" h="174" extrusionOk="0">
                  <a:moveTo>
                    <a:pt x="120" y="0"/>
                  </a:moveTo>
                  <a:cubicBezTo>
                    <a:pt x="87" y="0"/>
                    <a:pt x="50" y="0"/>
                    <a:pt x="34" y="17"/>
                  </a:cubicBezTo>
                  <a:cubicBezTo>
                    <a:pt x="17" y="54"/>
                    <a:pt x="1" y="87"/>
                    <a:pt x="1" y="120"/>
                  </a:cubicBezTo>
                  <a:lnTo>
                    <a:pt x="1" y="174"/>
                  </a:lnTo>
                  <a:cubicBezTo>
                    <a:pt x="67" y="157"/>
                    <a:pt x="137" y="157"/>
                    <a:pt x="207" y="157"/>
                  </a:cubicBezTo>
                  <a:cubicBezTo>
                    <a:pt x="223" y="120"/>
                    <a:pt x="207" y="70"/>
                    <a:pt x="190" y="54"/>
                  </a:cubicBezTo>
                  <a:cubicBezTo>
                    <a:pt x="170" y="33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14"/>
            <p:cNvSpPr/>
            <p:nvPr/>
          </p:nvSpPr>
          <p:spPr>
            <a:xfrm>
              <a:off x="4063050" y="2341600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4" y="227"/>
                    <a:pt x="67" y="243"/>
                  </a:cubicBezTo>
                  <a:cubicBezTo>
                    <a:pt x="87" y="260"/>
                    <a:pt x="120" y="260"/>
                    <a:pt x="137" y="260"/>
                  </a:cubicBezTo>
                  <a:cubicBezTo>
                    <a:pt x="207" y="260"/>
                    <a:pt x="240" y="190"/>
                    <a:pt x="240" y="103"/>
                  </a:cubicBezTo>
                  <a:cubicBezTo>
                    <a:pt x="223" y="70"/>
                    <a:pt x="207" y="37"/>
                    <a:pt x="170" y="21"/>
                  </a:cubicBezTo>
                  <a:cubicBezTo>
                    <a:pt x="153" y="0"/>
                    <a:pt x="13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14"/>
            <p:cNvSpPr/>
            <p:nvPr/>
          </p:nvSpPr>
          <p:spPr>
            <a:xfrm>
              <a:off x="4011925" y="2411450"/>
              <a:ext cx="6000" cy="6225"/>
            </a:xfrm>
            <a:custGeom>
              <a:avLst/>
              <a:gdLst/>
              <a:ahLst/>
              <a:cxnLst/>
              <a:rect l="l" t="t" r="r" b="b"/>
              <a:pathLst>
                <a:path w="240" h="249" extrusionOk="0">
                  <a:moveTo>
                    <a:pt x="120" y="1"/>
                  </a:moveTo>
                  <a:cubicBezTo>
                    <a:pt x="115" y="1"/>
                    <a:pt x="109" y="3"/>
                    <a:pt x="104" y="10"/>
                  </a:cubicBezTo>
                  <a:cubicBezTo>
                    <a:pt x="71" y="10"/>
                    <a:pt x="50" y="26"/>
                    <a:pt x="34" y="59"/>
                  </a:cubicBezTo>
                  <a:cubicBezTo>
                    <a:pt x="17" y="76"/>
                    <a:pt x="1" y="113"/>
                    <a:pt x="1" y="146"/>
                  </a:cubicBezTo>
                  <a:cubicBezTo>
                    <a:pt x="50" y="179"/>
                    <a:pt x="104" y="216"/>
                    <a:pt x="174" y="249"/>
                  </a:cubicBezTo>
                  <a:cubicBezTo>
                    <a:pt x="207" y="232"/>
                    <a:pt x="240" y="162"/>
                    <a:pt x="223" y="113"/>
                  </a:cubicBezTo>
                  <a:cubicBezTo>
                    <a:pt x="223" y="76"/>
                    <a:pt x="207" y="43"/>
                    <a:pt x="190" y="26"/>
                  </a:cubicBezTo>
                  <a:cubicBezTo>
                    <a:pt x="174" y="26"/>
                    <a:pt x="174" y="10"/>
                    <a:pt x="153" y="10"/>
                  </a:cubicBezTo>
                  <a:cubicBezTo>
                    <a:pt x="142" y="10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14"/>
            <p:cNvSpPr/>
            <p:nvPr/>
          </p:nvSpPr>
          <p:spPr>
            <a:xfrm>
              <a:off x="4026975" y="24099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04" y="1"/>
                  </a:moveTo>
                  <a:cubicBezTo>
                    <a:pt x="34" y="1"/>
                    <a:pt x="1" y="71"/>
                    <a:pt x="17" y="153"/>
                  </a:cubicBezTo>
                  <a:cubicBezTo>
                    <a:pt x="17" y="190"/>
                    <a:pt x="34" y="223"/>
                    <a:pt x="67" y="240"/>
                  </a:cubicBezTo>
                  <a:cubicBezTo>
                    <a:pt x="87" y="256"/>
                    <a:pt x="104" y="256"/>
                    <a:pt x="137" y="256"/>
                  </a:cubicBezTo>
                  <a:cubicBezTo>
                    <a:pt x="170" y="256"/>
                    <a:pt x="190" y="223"/>
                    <a:pt x="207" y="207"/>
                  </a:cubicBezTo>
                  <a:cubicBezTo>
                    <a:pt x="223" y="174"/>
                    <a:pt x="240" y="137"/>
                    <a:pt x="223" y="104"/>
                  </a:cubicBezTo>
                  <a:cubicBezTo>
                    <a:pt x="223" y="71"/>
                    <a:pt x="207" y="34"/>
                    <a:pt x="190" y="17"/>
                  </a:cubicBezTo>
                  <a:cubicBezTo>
                    <a:pt x="170" y="17"/>
                    <a:pt x="170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14"/>
            <p:cNvSpPr/>
            <p:nvPr/>
          </p:nvSpPr>
          <p:spPr>
            <a:xfrm>
              <a:off x="3989150" y="2400850"/>
              <a:ext cx="5175" cy="3950"/>
            </a:xfrm>
            <a:custGeom>
              <a:avLst/>
              <a:gdLst/>
              <a:ahLst/>
              <a:cxnLst/>
              <a:rect l="l" t="t" r="r" b="b"/>
              <a:pathLst>
                <a:path w="207" h="158" extrusionOk="0">
                  <a:moveTo>
                    <a:pt x="104" y="1"/>
                  </a:moveTo>
                  <a:cubicBezTo>
                    <a:pt x="87" y="1"/>
                    <a:pt x="54" y="1"/>
                    <a:pt x="17" y="38"/>
                  </a:cubicBezTo>
                  <a:cubicBezTo>
                    <a:pt x="17" y="38"/>
                    <a:pt x="17" y="54"/>
                    <a:pt x="0" y="54"/>
                  </a:cubicBezTo>
                  <a:cubicBezTo>
                    <a:pt x="71" y="87"/>
                    <a:pt x="136" y="124"/>
                    <a:pt x="207" y="157"/>
                  </a:cubicBezTo>
                  <a:cubicBezTo>
                    <a:pt x="207" y="124"/>
                    <a:pt x="207" y="87"/>
                    <a:pt x="190" y="54"/>
                  </a:cubicBezTo>
                  <a:cubicBezTo>
                    <a:pt x="174" y="38"/>
                    <a:pt x="157" y="21"/>
                    <a:pt x="136" y="21"/>
                  </a:cubicBezTo>
                  <a:cubicBezTo>
                    <a:pt x="120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14"/>
            <p:cNvSpPr/>
            <p:nvPr/>
          </p:nvSpPr>
          <p:spPr>
            <a:xfrm>
              <a:off x="4066875" y="2294100"/>
              <a:ext cx="6100" cy="6650"/>
            </a:xfrm>
            <a:custGeom>
              <a:avLst/>
              <a:gdLst/>
              <a:ahLst/>
              <a:cxnLst/>
              <a:rect l="l" t="t" r="r" b="b"/>
              <a:pathLst>
                <a:path w="244" h="266" extrusionOk="0">
                  <a:moveTo>
                    <a:pt x="114" y="1"/>
                  </a:moveTo>
                  <a:cubicBezTo>
                    <a:pt x="95" y="1"/>
                    <a:pt x="80" y="9"/>
                    <a:pt x="70" y="28"/>
                  </a:cubicBezTo>
                  <a:cubicBezTo>
                    <a:pt x="37" y="28"/>
                    <a:pt x="17" y="65"/>
                    <a:pt x="17" y="82"/>
                  </a:cubicBezTo>
                  <a:cubicBezTo>
                    <a:pt x="0" y="115"/>
                    <a:pt x="0" y="148"/>
                    <a:pt x="17" y="168"/>
                  </a:cubicBezTo>
                  <a:cubicBezTo>
                    <a:pt x="17" y="201"/>
                    <a:pt x="54" y="234"/>
                    <a:pt x="87" y="251"/>
                  </a:cubicBezTo>
                  <a:cubicBezTo>
                    <a:pt x="101" y="261"/>
                    <a:pt x="117" y="266"/>
                    <a:pt x="132" y="266"/>
                  </a:cubicBezTo>
                  <a:cubicBezTo>
                    <a:pt x="173" y="266"/>
                    <a:pt x="211" y="233"/>
                    <a:pt x="223" y="185"/>
                  </a:cubicBezTo>
                  <a:cubicBezTo>
                    <a:pt x="243" y="115"/>
                    <a:pt x="223" y="45"/>
                    <a:pt x="157" y="12"/>
                  </a:cubicBezTo>
                  <a:cubicBezTo>
                    <a:pt x="141" y="5"/>
                    <a:pt x="127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14"/>
            <p:cNvSpPr/>
            <p:nvPr/>
          </p:nvSpPr>
          <p:spPr>
            <a:xfrm>
              <a:off x="4029550" y="236295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8" y="0"/>
                  </a:moveTo>
                  <a:cubicBezTo>
                    <a:pt x="100" y="0"/>
                    <a:pt x="93" y="2"/>
                    <a:pt x="87" y="8"/>
                  </a:cubicBezTo>
                  <a:cubicBezTo>
                    <a:pt x="67" y="8"/>
                    <a:pt x="34" y="24"/>
                    <a:pt x="17" y="57"/>
                  </a:cubicBezTo>
                  <a:cubicBezTo>
                    <a:pt x="1" y="74"/>
                    <a:pt x="1" y="111"/>
                    <a:pt x="1" y="144"/>
                  </a:cubicBezTo>
                  <a:cubicBezTo>
                    <a:pt x="1" y="177"/>
                    <a:pt x="17" y="214"/>
                    <a:pt x="34" y="230"/>
                  </a:cubicBezTo>
                  <a:cubicBezTo>
                    <a:pt x="67" y="247"/>
                    <a:pt x="104" y="263"/>
                    <a:pt x="120" y="263"/>
                  </a:cubicBezTo>
                  <a:cubicBezTo>
                    <a:pt x="190" y="247"/>
                    <a:pt x="223" y="177"/>
                    <a:pt x="223" y="111"/>
                  </a:cubicBezTo>
                  <a:cubicBezTo>
                    <a:pt x="207" y="74"/>
                    <a:pt x="190" y="41"/>
                    <a:pt x="170" y="24"/>
                  </a:cubicBezTo>
                  <a:lnTo>
                    <a:pt x="153" y="8"/>
                  </a:lnTo>
                  <a:cubicBezTo>
                    <a:pt x="142" y="8"/>
                    <a:pt x="124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14"/>
            <p:cNvSpPr/>
            <p:nvPr/>
          </p:nvSpPr>
          <p:spPr>
            <a:xfrm>
              <a:off x="4066050" y="224677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36" y="0"/>
                  </a:moveTo>
                  <a:cubicBezTo>
                    <a:pt x="103" y="0"/>
                    <a:pt x="87" y="17"/>
                    <a:pt x="50" y="33"/>
                  </a:cubicBezTo>
                  <a:cubicBezTo>
                    <a:pt x="17" y="83"/>
                    <a:pt x="0" y="153"/>
                    <a:pt x="33" y="223"/>
                  </a:cubicBezTo>
                  <a:cubicBezTo>
                    <a:pt x="50" y="239"/>
                    <a:pt x="87" y="256"/>
                    <a:pt x="120" y="256"/>
                  </a:cubicBezTo>
                  <a:cubicBezTo>
                    <a:pt x="125" y="261"/>
                    <a:pt x="131" y="263"/>
                    <a:pt x="138" y="263"/>
                  </a:cubicBezTo>
                  <a:cubicBezTo>
                    <a:pt x="156" y="263"/>
                    <a:pt x="178" y="251"/>
                    <a:pt x="190" y="239"/>
                  </a:cubicBezTo>
                  <a:cubicBezTo>
                    <a:pt x="223" y="206"/>
                    <a:pt x="239" y="186"/>
                    <a:pt x="239" y="153"/>
                  </a:cubicBezTo>
                  <a:cubicBezTo>
                    <a:pt x="239" y="120"/>
                    <a:pt x="223" y="83"/>
                    <a:pt x="206" y="50"/>
                  </a:cubicBezTo>
                  <a:cubicBezTo>
                    <a:pt x="206" y="33"/>
                    <a:pt x="190" y="17"/>
                    <a:pt x="173" y="17"/>
                  </a:cubicBezTo>
                  <a:cubicBezTo>
                    <a:pt x="153" y="0"/>
                    <a:pt x="153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14"/>
            <p:cNvSpPr/>
            <p:nvPr/>
          </p:nvSpPr>
          <p:spPr>
            <a:xfrm>
              <a:off x="4056150" y="228107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4"/>
                  </a:cubicBezTo>
                  <a:cubicBezTo>
                    <a:pt x="17" y="191"/>
                    <a:pt x="33" y="224"/>
                    <a:pt x="54" y="240"/>
                  </a:cubicBezTo>
                  <a:cubicBezTo>
                    <a:pt x="77" y="252"/>
                    <a:pt x="92" y="265"/>
                    <a:pt x="110" y="265"/>
                  </a:cubicBezTo>
                  <a:cubicBezTo>
                    <a:pt x="118" y="265"/>
                    <a:pt x="127" y="263"/>
                    <a:pt x="136" y="257"/>
                  </a:cubicBezTo>
                  <a:cubicBezTo>
                    <a:pt x="206" y="257"/>
                    <a:pt x="239" y="191"/>
                    <a:pt x="239" y="121"/>
                  </a:cubicBezTo>
                  <a:cubicBezTo>
                    <a:pt x="223" y="88"/>
                    <a:pt x="206" y="50"/>
                    <a:pt x="190" y="34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14"/>
            <p:cNvSpPr/>
            <p:nvPr/>
          </p:nvSpPr>
          <p:spPr>
            <a:xfrm>
              <a:off x="4026050" y="2193900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41" y="0"/>
                  </a:moveTo>
                  <a:cubicBezTo>
                    <a:pt x="104" y="0"/>
                    <a:pt x="71" y="16"/>
                    <a:pt x="54" y="33"/>
                  </a:cubicBezTo>
                  <a:cubicBezTo>
                    <a:pt x="38" y="54"/>
                    <a:pt x="21" y="87"/>
                    <a:pt x="21" y="120"/>
                  </a:cubicBezTo>
                  <a:cubicBezTo>
                    <a:pt x="0" y="157"/>
                    <a:pt x="21" y="190"/>
                    <a:pt x="38" y="223"/>
                  </a:cubicBezTo>
                  <a:cubicBezTo>
                    <a:pt x="54" y="239"/>
                    <a:pt x="87" y="260"/>
                    <a:pt x="104" y="260"/>
                  </a:cubicBezTo>
                  <a:cubicBezTo>
                    <a:pt x="114" y="264"/>
                    <a:pt x="124" y="266"/>
                    <a:pt x="134" y="266"/>
                  </a:cubicBezTo>
                  <a:cubicBezTo>
                    <a:pt x="158" y="266"/>
                    <a:pt x="178" y="254"/>
                    <a:pt x="190" y="239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3"/>
                    <a:pt x="174" y="16"/>
                    <a:pt x="157" y="16"/>
                  </a:cubicBezTo>
                  <a:lnTo>
                    <a:pt x="1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14"/>
            <p:cNvSpPr/>
            <p:nvPr/>
          </p:nvSpPr>
          <p:spPr>
            <a:xfrm>
              <a:off x="4032125" y="22218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37" y="0"/>
                  </a:moveTo>
                  <a:cubicBezTo>
                    <a:pt x="120" y="0"/>
                    <a:pt x="87" y="17"/>
                    <a:pt x="67" y="33"/>
                  </a:cubicBezTo>
                  <a:cubicBezTo>
                    <a:pt x="17" y="70"/>
                    <a:pt x="1" y="153"/>
                    <a:pt x="50" y="206"/>
                  </a:cubicBezTo>
                  <a:cubicBezTo>
                    <a:pt x="67" y="239"/>
                    <a:pt x="87" y="256"/>
                    <a:pt x="120" y="256"/>
                  </a:cubicBezTo>
                  <a:cubicBezTo>
                    <a:pt x="153" y="256"/>
                    <a:pt x="170" y="256"/>
                    <a:pt x="207" y="239"/>
                  </a:cubicBezTo>
                  <a:cubicBezTo>
                    <a:pt x="223" y="206"/>
                    <a:pt x="240" y="190"/>
                    <a:pt x="240" y="153"/>
                  </a:cubicBezTo>
                  <a:cubicBezTo>
                    <a:pt x="240" y="120"/>
                    <a:pt x="240" y="87"/>
                    <a:pt x="223" y="50"/>
                  </a:cubicBezTo>
                  <a:cubicBezTo>
                    <a:pt x="207" y="33"/>
                    <a:pt x="190" y="17"/>
                    <a:pt x="170" y="17"/>
                  </a:cubicBezTo>
                  <a:cubicBezTo>
                    <a:pt x="153" y="0"/>
                    <a:pt x="153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14"/>
            <p:cNvSpPr/>
            <p:nvPr/>
          </p:nvSpPr>
          <p:spPr>
            <a:xfrm>
              <a:off x="4078925" y="2289325"/>
              <a:ext cx="6425" cy="6525"/>
            </a:xfrm>
            <a:custGeom>
              <a:avLst/>
              <a:gdLst/>
              <a:ahLst/>
              <a:cxnLst/>
              <a:rect l="l" t="t" r="r" b="b"/>
              <a:pathLst>
                <a:path w="257" h="261" extrusionOk="0">
                  <a:moveTo>
                    <a:pt x="129" y="0"/>
                  </a:moveTo>
                  <a:cubicBezTo>
                    <a:pt x="87" y="0"/>
                    <a:pt x="46" y="32"/>
                    <a:pt x="33" y="83"/>
                  </a:cubicBezTo>
                  <a:cubicBezTo>
                    <a:pt x="0" y="153"/>
                    <a:pt x="33" y="219"/>
                    <a:pt x="87" y="256"/>
                  </a:cubicBezTo>
                  <a:cubicBezTo>
                    <a:pt x="98" y="259"/>
                    <a:pt x="108" y="260"/>
                    <a:pt x="118" y="260"/>
                  </a:cubicBezTo>
                  <a:cubicBezTo>
                    <a:pt x="170" y="260"/>
                    <a:pt x="212" y="225"/>
                    <a:pt x="240" y="170"/>
                  </a:cubicBezTo>
                  <a:cubicBezTo>
                    <a:pt x="256" y="100"/>
                    <a:pt x="223" y="30"/>
                    <a:pt x="174" y="13"/>
                  </a:cubicBezTo>
                  <a:cubicBezTo>
                    <a:pt x="159" y="4"/>
                    <a:pt x="144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14"/>
            <p:cNvSpPr/>
            <p:nvPr/>
          </p:nvSpPr>
          <p:spPr>
            <a:xfrm>
              <a:off x="4029150" y="2268625"/>
              <a:ext cx="5575" cy="6675"/>
            </a:xfrm>
            <a:custGeom>
              <a:avLst/>
              <a:gdLst/>
              <a:ahLst/>
              <a:cxnLst/>
              <a:rect l="l" t="t" r="r" b="b"/>
              <a:pathLst>
                <a:path w="223" h="267" extrusionOk="0">
                  <a:moveTo>
                    <a:pt x="83" y="0"/>
                  </a:moveTo>
                  <a:cubicBezTo>
                    <a:pt x="33" y="17"/>
                    <a:pt x="0" y="87"/>
                    <a:pt x="0" y="157"/>
                  </a:cubicBezTo>
                  <a:cubicBezTo>
                    <a:pt x="0" y="190"/>
                    <a:pt x="17" y="223"/>
                    <a:pt x="50" y="239"/>
                  </a:cubicBezTo>
                  <a:cubicBezTo>
                    <a:pt x="61" y="254"/>
                    <a:pt x="84" y="267"/>
                    <a:pt x="101" y="267"/>
                  </a:cubicBezTo>
                  <a:cubicBezTo>
                    <a:pt x="109" y="267"/>
                    <a:pt x="115" y="265"/>
                    <a:pt x="120" y="260"/>
                  </a:cubicBezTo>
                  <a:cubicBezTo>
                    <a:pt x="186" y="260"/>
                    <a:pt x="223" y="190"/>
                    <a:pt x="223" y="120"/>
                  </a:cubicBezTo>
                  <a:cubicBezTo>
                    <a:pt x="223" y="87"/>
                    <a:pt x="206" y="54"/>
                    <a:pt x="169" y="33"/>
                  </a:cubicBezTo>
                  <a:cubicBezTo>
                    <a:pt x="169" y="17"/>
                    <a:pt x="153" y="17"/>
                    <a:pt x="153" y="17"/>
                  </a:cubicBezTo>
                  <a:cubicBezTo>
                    <a:pt x="136" y="0"/>
                    <a:pt x="120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14"/>
            <p:cNvSpPr/>
            <p:nvPr/>
          </p:nvSpPr>
          <p:spPr>
            <a:xfrm>
              <a:off x="4006350" y="2212025"/>
              <a:ext cx="6025" cy="6600"/>
            </a:xfrm>
            <a:custGeom>
              <a:avLst/>
              <a:gdLst/>
              <a:ahLst/>
              <a:cxnLst/>
              <a:rect l="l" t="t" r="r" b="b"/>
              <a:pathLst>
                <a:path w="241" h="264" extrusionOk="0">
                  <a:moveTo>
                    <a:pt x="111" y="0"/>
                  </a:moveTo>
                  <a:cubicBezTo>
                    <a:pt x="71" y="0"/>
                    <a:pt x="30" y="32"/>
                    <a:pt x="17" y="83"/>
                  </a:cubicBezTo>
                  <a:cubicBezTo>
                    <a:pt x="1" y="153"/>
                    <a:pt x="17" y="219"/>
                    <a:pt x="88" y="256"/>
                  </a:cubicBezTo>
                  <a:cubicBezTo>
                    <a:pt x="88" y="256"/>
                    <a:pt x="95" y="264"/>
                    <a:pt x="105" y="264"/>
                  </a:cubicBezTo>
                  <a:cubicBezTo>
                    <a:pt x="110" y="264"/>
                    <a:pt x="115" y="262"/>
                    <a:pt x="121" y="256"/>
                  </a:cubicBezTo>
                  <a:cubicBezTo>
                    <a:pt x="170" y="256"/>
                    <a:pt x="207" y="219"/>
                    <a:pt x="224" y="186"/>
                  </a:cubicBezTo>
                  <a:cubicBezTo>
                    <a:pt x="240" y="133"/>
                    <a:pt x="224" y="83"/>
                    <a:pt x="207" y="50"/>
                  </a:cubicBezTo>
                  <a:cubicBezTo>
                    <a:pt x="191" y="29"/>
                    <a:pt x="170" y="13"/>
                    <a:pt x="154" y="13"/>
                  </a:cubicBezTo>
                  <a:cubicBezTo>
                    <a:pt x="140" y="4"/>
                    <a:pt x="126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14"/>
            <p:cNvSpPr/>
            <p:nvPr/>
          </p:nvSpPr>
          <p:spPr>
            <a:xfrm>
              <a:off x="4017500" y="2224500"/>
              <a:ext cx="6000" cy="6825"/>
            </a:xfrm>
            <a:custGeom>
              <a:avLst/>
              <a:gdLst/>
              <a:ahLst/>
              <a:cxnLst/>
              <a:rect l="l" t="t" r="r" b="b"/>
              <a:pathLst>
                <a:path w="240" h="273" extrusionOk="0">
                  <a:moveTo>
                    <a:pt x="129" y="1"/>
                  </a:moveTo>
                  <a:cubicBezTo>
                    <a:pt x="120" y="1"/>
                    <a:pt x="112" y="5"/>
                    <a:pt x="103" y="13"/>
                  </a:cubicBezTo>
                  <a:cubicBezTo>
                    <a:pt x="70" y="13"/>
                    <a:pt x="54" y="29"/>
                    <a:pt x="33" y="66"/>
                  </a:cubicBezTo>
                  <a:cubicBezTo>
                    <a:pt x="17" y="83"/>
                    <a:pt x="0" y="116"/>
                    <a:pt x="17" y="149"/>
                  </a:cubicBezTo>
                  <a:cubicBezTo>
                    <a:pt x="17" y="186"/>
                    <a:pt x="33" y="219"/>
                    <a:pt x="54" y="236"/>
                  </a:cubicBezTo>
                  <a:cubicBezTo>
                    <a:pt x="70" y="252"/>
                    <a:pt x="103" y="273"/>
                    <a:pt x="136" y="273"/>
                  </a:cubicBezTo>
                  <a:cubicBezTo>
                    <a:pt x="190" y="252"/>
                    <a:pt x="239" y="186"/>
                    <a:pt x="223" y="116"/>
                  </a:cubicBezTo>
                  <a:cubicBezTo>
                    <a:pt x="223" y="83"/>
                    <a:pt x="206" y="46"/>
                    <a:pt x="190" y="29"/>
                  </a:cubicBezTo>
                  <a:cubicBezTo>
                    <a:pt x="173" y="29"/>
                    <a:pt x="173" y="13"/>
                    <a:pt x="157" y="13"/>
                  </a:cubicBezTo>
                  <a:cubicBezTo>
                    <a:pt x="147" y="5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14"/>
            <p:cNvSpPr/>
            <p:nvPr/>
          </p:nvSpPr>
          <p:spPr>
            <a:xfrm>
              <a:off x="4011925" y="21946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7" y="0"/>
                  </a:moveTo>
                  <a:cubicBezTo>
                    <a:pt x="82" y="0"/>
                    <a:pt x="31" y="33"/>
                    <a:pt x="17" y="74"/>
                  </a:cubicBezTo>
                  <a:cubicBezTo>
                    <a:pt x="1" y="144"/>
                    <a:pt x="17" y="231"/>
                    <a:pt x="87" y="247"/>
                  </a:cubicBezTo>
                  <a:cubicBezTo>
                    <a:pt x="104" y="264"/>
                    <a:pt x="120" y="264"/>
                    <a:pt x="137" y="264"/>
                  </a:cubicBezTo>
                  <a:cubicBezTo>
                    <a:pt x="174" y="247"/>
                    <a:pt x="207" y="231"/>
                    <a:pt x="223" y="177"/>
                  </a:cubicBezTo>
                  <a:cubicBezTo>
                    <a:pt x="240" y="128"/>
                    <a:pt x="223" y="74"/>
                    <a:pt x="207" y="41"/>
                  </a:cubicBezTo>
                  <a:cubicBezTo>
                    <a:pt x="190" y="25"/>
                    <a:pt x="174" y="25"/>
                    <a:pt x="153" y="4"/>
                  </a:cubicBezTo>
                  <a:cubicBezTo>
                    <a:pt x="145" y="1"/>
                    <a:pt x="136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14"/>
            <p:cNvSpPr/>
            <p:nvPr/>
          </p:nvSpPr>
          <p:spPr>
            <a:xfrm>
              <a:off x="4010600" y="224110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0" y="0"/>
                  </a:moveTo>
                  <a:cubicBezTo>
                    <a:pt x="103" y="0"/>
                    <a:pt x="70" y="0"/>
                    <a:pt x="54" y="21"/>
                  </a:cubicBezTo>
                  <a:cubicBezTo>
                    <a:pt x="0" y="70"/>
                    <a:pt x="0" y="157"/>
                    <a:pt x="37" y="206"/>
                  </a:cubicBezTo>
                  <a:cubicBezTo>
                    <a:pt x="54" y="244"/>
                    <a:pt x="87" y="260"/>
                    <a:pt x="103" y="260"/>
                  </a:cubicBezTo>
                  <a:cubicBezTo>
                    <a:pt x="140" y="260"/>
                    <a:pt x="173" y="260"/>
                    <a:pt x="190" y="227"/>
                  </a:cubicBezTo>
                  <a:cubicBezTo>
                    <a:pt x="206" y="206"/>
                    <a:pt x="227" y="173"/>
                    <a:pt x="227" y="140"/>
                  </a:cubicBezTo>
                  <a:cubicBezTo>
                    <a:pt x="243" y="103"/>
                    <a:pt x="227" y="70"/>
                    <a:pt x="206" y="54"/>
                  </a:cubicBezTo>
                  <a:cubicBezTo>
                    <a:pt x="190" y="37"/>
                    <a:pt x="173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14"/>
            <p:cNvSpPr/>
            <p:nvPr/>
          </p:nvSpPr>
          <p:spPr>
            <a:xfrm>
              <a:off x="4044075" y="2269575"/>
              <a:ext cx="6125" cy="6500"/>
            </a:xfrm>
            <a:custGeom>
              <a:avLst/>
              <a:gdLst/>
              <a:ahLst/>
              <a:cxnLst/>
              <a:rect l="l" t="t" r="r" b="b"/>
              <a:pathLst>
                <a:path w="245" h="260" extrusionOk="0">
                  <a:moveTo>
                    <a:pt x="119" y="1"/>
                  </a:moveTo>
                  <a:cubicBezTo>
                    <a:pt x="72" y="1"/>
                    <a:pt x="34" y="34"/>
                    <a:pt x="22" y="82"/>
                  </a:cubicBezTo>
                  <a:cubicBezTo>
                    <a:pt x="1" y="152"/>
                    <a:pt x="38" y="222"/>
                    <a:pt x="88" y="255"/>
                  </a:cubicBezTo>
                  <a:cubicBezTo>
                    <a:pt x="97" y="258"/>
                    <a:pt x="107" y="259"/>
                    <a:pt x="117" y="259"/>
                  </a:cubicBezTo>
                  <a:cubicBezTo>
                    <a:pt x="163" y="259"/>
                    <a:pt x="211" y="229"/>
                    <a:pt x="228" y="185"/>
                  </a:cubicBezTo>
                  <a:cubicBezTo>
                    <a:pt x="244" y="119"/>
                    <a:pt x="228" y="32"/>
                    <a:pt x="174" y="16"/>
                  </a:cubicBezTo>
                  <a:cubicBezTo>
                    <a:pt x="155" y="6"/>
                    <a:pt x="136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14"/>
            <p:cNvSpPr/>
            <p:nvPr/>
          </p:nvSpPr>
          <p:spPr>
            <a:xfrm>
              <a:off x="4047600" y="2219250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0"/>
                    <a:pt x="0" y="70"/>
                    <a:pt x="0" y="136"/>
                  </a:cubicBezTo>
                  <a:cubicBezTo>
                    <a:pt x="17" y="173"/>
                    <a:pt x="33" y="206"/>
                    <a:pt x="50" y="223"/>
                  </a:cubicBezTo>
                  <a:cubicBezTo>
                    <a:pt x="66" y="256"/>
                    <a:pt x="103" y="256"/>
                    <a:pt x="136" y="256"/>
                  </a:cubicBezTo>
                  <a:cubicBezTo>
                    <a:pt x="169" y="239"/>
                    <a:pt x="190" y="223"/>
                    <a:pt x="206" y="206"/>
                  </a:cubicBezTo>
                  <a:cubicBezTo>
                    <a:pt x="223" y="173"/>
                    <a:pt x="223" y="136"/>
                    <a:pt x="223" y="103"/>
                  </a:cubicBezTo>
                  <a:cubicBezTo>
                    <a:pt x="223" y="70"/>
                    <a:pt x="206" y="33"/>
                    <a:pt x="190" y="17"/>
                  </a:cubicBezTo>
                  <a:cubicBezTo>
                    <a:pt x="169" y="17"/>
                    <a:pt x="169" y="0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14"/>
            <p:cNvSpPr/>
            <p:nvPr/>
          </p:nvSpPr>
          <p:spPr>
            <a:xfrm>
              <a:off x="4035125" y="2252150"/>
              <a:ext cx="6400" cy="6600"/>
            </a:xfrm>
            <a:custGeom>
              <a:avLst/>
              <a:gdLst/>
              <a:ahLst/>
              <a:cxnLst/>
              <a:rect l="l" t="t" r="r" b="b"/>
              <a:pathLst>
                <a:path w="256" h="264" extrusionOk="0">
                  <a:moveTo>
                    <a:pt x="111" y="1"/>
                  </a:moveTo>
                  <a:cubicBezTo>
                    <a:pt x="92" y="1"/>
                    <a:pt x="76" y="13"/>
                    <a:pt x="50" y="24"/>
                  </a:cubicBezTo>
                  <a:cubicBezTo>
                    <a:pt x="17" y="74"/>
                    <a:pt x="0" y="160"/>
                    <a:pt x="33" y="214"/>
                  </a:cubicBezTo>
                  <a:cubicBezTo>
                    <a:pt x="50" y="230"/>
                    <a:pt x="87" y="247"/>
                    <a:pt x="120" y="263"/>
                  </a:cubicBezTo>
                  <a:cubicBezTo>
                    <a:pt x="136" y="263"/>
                    <a:pt x="173" y="247"/>
                    <a:pt x="190" y="230"/>
                  </a:cubicBezTo>
                  <a:cubicBezTo>
                    <a:pt x="239" y="177"/>
                    <a:pt x="256" y="111"/>
                    <a:pt x="206" y="41"/>
                  </a:cubicBezTo>
                  <a:cubicBezTo>
                    <a:pt x="206" y="24"/>
                    <a:pt x="190" y="24"/>
                    <a:pt x="173" y="8"/>
                  </a:cubicBezTo>
                  <a:lnTo>
                    <a:pt x="136" y="8"/>
                  </a:lnTo>
                  <a:cubicBezTo>
                    <a:pt x="127" y="3"/>
                    <a:pt x="11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14"/>
            <p:cNvSpPr/>
            <p:nvPr/>
          </p:nvSpPr>
          <p:spPr>
            <a:xfrm>
              <a:off x="4050575" y="22519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87" y="0"/>
                  </a:moveTo>
                  <a:cubicBezTo>
                    <a:pt x="34" y="33"/>
                    <a:pt x="1" y="83"/>
                    <a:pt x="17" y="136"/>
                  </a:cubicBezTo>
                  <a:cubicBezTo>
                    <a:pt x="17" y="169"/>
                    <a:pt x="34" y="206"/>
                    <a:pt x="50" y="223"/>
                  </a:cubicBezTo>
                  <a:cubicBezTo>
                    <a:pt x="87" y="256"/>
                    <a:pt x="120" y="256"/>
                    <a:pt x="137" y="256"/>
                  </a:cubicBezTo>
                  <a:cubicBezTo>
                    <a:pt x="207" y="239"/>
                    <a:pt x="240" y="169"/>
                    <a:pt x="240" y="103"/>
                  </a:cubicBezTo>
                  <a:cubicBezTo>
                    <a:pt x="223" y="83"/>
                    <a:pt x="223" y="83"/>
                    <a:pt x="223" y="66"/>
                  </a:cubicBezTo>
                  <a:cubicBezTo>
                    <a:pt x="207" y="33"/>
                    <a:pt x="190" y="17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14"/>
            <p:cNvSpPr/>
            <p:nvPr/>
          </p:nvSpPr>
          <p:spPr>
            <a:xfrm>
              <a:off x="4038925" y="2206775"/>
              <a:ext cx="6125" cy="6525"/>
            </a:xfrm>
            <a:custGeom>
              <a:avLst/>
              <a:gdLst/>
              <a:ahLst/>
              <a:cxnLst/>
              <a:rect l="l" t="t" r="r" b="b"/>
              <a:pathLst>
                <a:path w="245" h="261" extrusionOk="0">
                  <a:moveTo>
                    <a:pt x="104" y="0"/>
                  </a:moveTo>
                  <a:cubicBezTo>
                    <a:pt x="54" y="17"/>
                    <a:pt x="1" y="87"/>
                    <a:pt x="21" y="157"/>
                  </a:cubicBezTo>
                  <a:cubicBezTo>
                    <a:pt x="21" y="190"/>
                    <a:pt x="38" y="207"/>
                    <a:pt x="54" y="239"/>
                  </a:cubicBezTo>
                  <a:cubicBezTo>
                    <a:pt x="87" y="260"/>
                    <a:pt x="104" y="260"/>
                    <a:pt x="141" y="260"/>
                  </a:cubicBezTo>
                  <a:cubicBezTo>
                    <a:pt x="174" y="260"/>
                    <a:pt x="190" y="239"/>
                    <a:pt x="207" y="207"/>
                  </a:cubicBezTo>
                  <a:cubicBezTo>
                    <a:pt x="228" y="174"/>
                    <a:pt x="244" y="136"/>
                    <a:pt x="228" y="103"/>
                  </a:cubicBezTo>
                  <a:cubicBezTo>
                    <a:pt x="228" y="70"/>
                    <a:pt x="207" y="54"/>
                    <a:pt x="190" y="17"/>
                  </a:cubicBezTo>
                  <a:cubicBezTo>
                    <a:pt x="174" y="17"/>
                    <a:pt x="174" y="17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14"/>
            <p:cNvSpPr/>
            <p:nvPr/>
          </p:nvSpPr>
          <p:spPr>
            <a:xfrm>
              <a:off x="4040675" y="2191300"/>
              <a:ext cx="5600" cy="6600"/>
            </a:xfrm>
            <a:custGeom>
              <a:avLst/>
              <a:gdLst/>
              <a:ahLst/>
              <a:cxnLst/>
              <a:rect l="l" t="t" r="r" b="b"/>
              <a:pathLst>
                <a:path w="224" h="264" extrusionOk="0">
                  <a:moveTo>
                    <a:pt x="104" y="1"/>
                  </a:moveTo>
                  <a:cubicBezTo>
                    <a:pt x="34" y="17"/>
                    <a:pt x="1" y="88"/>
                    <a:pt x="1" y="158"/>
                  </a:cubicBezTo>
                  <a:cubicBezTo>
                    <a:pt x="15" y="215"/>
                    <a:pt x="58" y="264"/>
                    <a:pt x="113" y="264"/>
                  </a:cubicBezTo>
                  <a:cubicBezTo>
                    <a:pt x="121" y="264"/>
                    <a:pt x="129" y="263"/>
                    <a:pt x="137" y="261"/>
                  </a:cubicBezTo>
                  <a:cubicBezTo>
                    <a:pt x="158" y="261"/>
                    <a:pt x="191" y="240"/>
                    <a:pt x="207" y="207"/>
                  </a:cubicBezTo>
                  <a:cubicBezTo>
                    <a:pt x="224" y="174"/>
                    <a:pt x="224" y="137"/>
                    <a:pt x="224" y="104"/>
                  </a:cubicBezTo>
                  <a:cubicBezTo>
                    <a:pt x="224" y="71"/>
                    <a:pt x="207" y="55"/>
                    <a:pt x="174" y="17"/>
                  </a:cubicBezTo>
                  <a:lnTo>
                    <a:pt x="158" y="17"/>
                  </a:lnTo>
                  <a:cubicBezTo>
                    <a:pt x="137" y="1"/>
                    <a:pt x="120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14"/>
            <p:cNvSpPr/>
            <p:nvPr/>
          </p:nvSpPr>
          <p:spPr>
            <a:xfrm>
              <a:off x="4053975" y="2202450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41" y="0"/>
                  </a:moveTo>
                  <a:cubicBezTo>
                    <a:pt x="104" y="0"/>
                    <a:pt x="71" y="0"/>
                    <a:pt x="54" y="21"/>
                  </a:cubicBezTo>
                  <a:cubicBezTo>
                    <a:pt x="1" y="70"/>
                    <a:pt x="1" y="157"/>
                    <a:pt x="38" y="206"/>
                  </a:cubicBezTo>
                  <a:cubicBezTo>
                    <a:pt x="54" y="243"/>
                    <a:pt x="87" y="260"/>
                    <a:pt x="104" y="260"/>
                  </a:cubicBezTo>
                  <a:cubicBezTo>
                    <a:pt x="141" y="260"/>
                    <a:pt x="174" y="260"/>
                    <a:pt x="190" y="227"/>
                  </a:cubicBezTo>
                  <a:cubicBezTo>
                    <a:pt x="244" y="190"/>
                    <a:pt x="244" y="103"/>
                    <a:pt x="207" y="54"/>
                  </a:cubicBezTo>
                  <a:cubicBezTo>
                    <a:pt x="190" y="37"/>
                    <a:pt x="174" y="21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14"/>
            <p:cNvSpPr/>
            <p:nvPr/>
          </p:nvSpPr>
          <p:spPr>
            <a:xfrm>
              <a:off x="3974500" y="2185750"/>
              <a:ext cx="5700" cy="6400"/>
            </a:xfrm>
            <a:custGeom>
              <a:avLst/>
              <a:gdLst/>
              <a:ahLst/>
              <a:cxnLst/>
              <a:rect l="l" t="t" r="r" b="b"/>
              <a:pathLst>
                <a:path w="228" h="256" extrusionOk="0">
                  <a:moveTo>
                    <a:pt x="104" y="0"/>
                  </a:moveTo>
                  <a:cubicBezTo>
                    <a:pt x="38" y="17"/>
                    <a:pt x="1" y="87"/>
                    <a:pt x="1" y="153"/>
                  </a:cubicBezTo>
                  <a:cubicBezTo>
                    <a:pt x="22" y="190"/>
                    <a:pt x="22" y="223"/>
                    <a:pt x="55" y="239"/>
                  </a:cubicBezTo>
                  <a:cubicBezTo>
                    <a:pt x="71" y="256"/>
                    <a:pt x="104" y="256"/>
                    <a:pt x="141" y="256"/>
                  </a:cubicBezTo>
                  <a:cubicBezTo>
                    <a:pt x="158" y="256"/>
                    <a:pt x="191" y="239"/>
                    <a:pt x="207" y="206"/>
                  </a:cubicBezTo>
                  <a:cubicBezTo>
                    <a:pt x="228" y="173"/>
                    <a:pt x="228" y="136"/>
                    <a:pt x="228" y="103"/>
                  </a:cubicBezTo>
                  <a:cubicBezTo>
                    <a:pt x="228" y="70"/>
                    <a:pt x="207" y="50"/>
                    <a:pt x="174" y="33"/>
                  </a:cubicBezTo>
                  <a:cubicBezTo>
                    <a:pt x="174" y="17"/>
                    <a:pt x="174" y="17"/>
                    <a:pt x="158" y="17"/>
                  </a:cubicBezTo>
                  <a:cubicBezTo>
                    <a:pt x="141" y="0"/>
                    <a:pt x="125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14"/>
            <p:cNvSpPr/>
            <p:nvPr/>
          </p:nvSpPr>
          <p:spPr>
            <a:xfrm>
              <a:off x="3983175" y="22480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1"/>
                  </a:moveTo>
                  <a:cubicBezTo>
                    <a:pt x="33" y="1"/>
                    <a:pt x="0" y="71"/>
                    <a:pt x="17" y="137"/>
                  </a:cubicBezTo>
                  <a:cubicBezTo>
                    <a:pt x="17" y="174"/>
                    <a:pt x="33" y="207"/>
                    <a:pt x="50" y="223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90" y="240"/>
                    <a:pt x="239" y="174"/>
                    <a:pt x="223" y="104"/>
                  </a:cubicBezTo>
                  <a:cubicBezTo>
                    <a:pt x="223" y="71"/>
                    <a:pt x="206" y="34"/>
                    <a:pt x="190" y="17"/>
                  </a:cubicBezTo>
                  <a:cubicBezTo>
                    <a:pt x="169" y="17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14"/>
            <p:cNvSpPr/>
            <p:nvPr/>
          </p:nvSpPr>
          <p:spPr>
            <a:xfrm>
              <a:off x="3971100" y="2236300"/>
              <a:ext cx="6025" cy="6475"/>
            </a:xfrm>
            <a:custGeom>
              <a:avLst/>
              <a:gdLst/>
              <a:ahLst/>
              <a:cxnLst/>
              <a:rect l="l" t="t" r="r" b="b"/>
              <a:pathLst>
                <a:path w="241" h="259" extrusionOk="0">
                  <a:moveTo>
                    <a:pt x="125" y="1"/>
                  </a:moveTo>
                  <a:cubicBezTo>
                    <a:pt x="79" y="1"/>
                    <a:pt x="31" y="33"/>
                    <a:pt x="17" y="73"/>
                  </a:cubicBezTo>
                  <a:cubicBezTo>
                    <a:pt x="1" y="143"/>
                    <a:pt x="17" y="229"/>
                    <a:pt x="88" y="246"/>
                  </a:cubicBezTo>
                  <a:cubicBezTo>
                    <a:pt x="101" y="255"/>
                    <a:pt x="115" y="259"/>
                    <a:pt x="130" y="259"/>
                  </a:cubicBezTo>
                  <a:cubicBezTo>
                    <a:pt x="170" y="259"/>
                    <a:pt x="211" y="227"/>
                    <a:pt x="224" y="176"/>
                  </a:cubicBezTo>
                  <a:cubicBezTo>
                    <a:pt x="240" y="110"/>
                    <a:pt x="224" y="40"/>
                    <a:pt x="158" y="7"/>
                  </a:cubicBezTo>
                  <a:cubicBezTo>
                    <a:pt x="147" y="3"/>
                    <a:pt x="136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14"/>
            <p:cNvSpPr/>
            <p:nvPr/>
          </p:nvSpPr>
          <p:spPr>
            <a:xfrm>
              <a:off x="3977600" y="2218425"/>
              <a:ext cx="6000" cy="6400"/>
            </a:xfrm>
            <a:custGeom>
              <a:avLst/>
              <a:gdLst/>
              <a:ahLst/>
              <a:cxnLst/>
              <a:rect l="l" t="t" r="r" b="b"/>
              <a:pathLst>
                <a:path w="240" h="256" extrusionOk="0">
                  <a:moveTo>
                    <a:pt x="104" y="0"/>
                  </a:moveTo>
                  <a:cubicBezTo>
                    <a:pt x="104" y="0"/>
                    <a:pt x="83" y="0"/>
                    <a:pt x="83" y="17"/>
                  </a:cubicBezTo>
                  <a:cubicBezTo>
                    <a:pt x="34" y="33"/>
                    <a:pt x="1" y="83"/>
                    <a:pt x="17" y="153"/>
                  </a:cubicBezTo>
                  <a:cubicBezTo>
                    <a:pt x="17" y="186"/>
                    <a:pt x="34" y="223"/>
                    <a:pt x="50" y="239"/>
                  </a:cubicBezTo>
                  <a:cubicBezTo>
                    <a:pt x="83" y="256"/>
                    <a:pt x="104" y="256"/>
                    <a:pt x="137" y="256"/>
                  </a:cubicBezTo>
                  <a:cubicBezTo>
                    <a:pt x="207" y="239"/>
                    <a:pt x="240" y="186"/>
                    <a:pt x="223" y="103"/>
                  </a:cubicBezTo>
                  <a:lnTo>
                    <a:pt x="223" y="83"/>
                  </a:lnTo>
                  <a:cubicBezTo>
                    <a:pt x="207" y="50"/>
                    <a:pt x="186" y="17"/>
                    <a:pt x="153" y="17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14"/>
            <p:cNvSpPr/>
            <p:nvPr/>
          </p:nvSpPr>
          <p:spPr>
            <a:xfrm>
              <a:off x="3962150" y="2218825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36" y="1"/>
                  </a:moveTo>
                  <a:cubicBezTo>
                    <a:pt x="103" y="1"/>
                    <a:pt x="66" y="1"/>
                    <a:pt x="50" y="34"/>
                  </a:cubicBezTo>
                  <a:cubicBezTo>
                    <a:pt x="0" y="67"/>
                    <a:pt x="0" y="153"/>
                    <a:pt x="33" y="207"/>
                  </a:cubicBezTo>
                  <a:cubicBezTo>
                    <a:pt x="50" y="240"/>
                    <a:pt x="83" y="256"/>
                    <a:pt x="103" y="256"/>
                  </a:cubicBezTo>
                  <a:cubicBezTo>
                    <a:pt x="136" y="256"/>
                    <a:pt x="169" y="256"/>
                    <a:pt x="186" y="223"/>
                  </a:cubicBezTo>
                  <a:cubicBezTo>
                    <a:pt x="239" y="190"/>
                    <a:pt x="239" y="104"/>
                    <a:pt x="206" y="50"/>
                  </a:cubicBezTo>
                  <a:cubicBezTo>
                    <a:pt x="186" y="34"/>
                    <a:pt x="186" y="17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14"/>
            <p:cNvSpPr/>
            <p:nvPr/>
          </p:nvSpPr>
          <p:spPr>
            <a:xfrm>
              <a:off x="3967300" y="220295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3" y="1"/>
                  </a:moveTo>
                  <a:cubicBezTo>
                    <a:pt x="50" y="17"/>
                    <a:pt x="0" y="83"/>
                    <a:pt x="17" y="153"/>
                  </a:cubicBezTo>
                  <a:cubicBezTo>
                    <a:pt x="17" y="186"/>
                    <a:pt x="33" y="223"/>
                    <a:pt x="50" y="240"/>
                  </a:cubicBezTo>
                  <a:cubicBezTo>
                    <a:pt x="73" y="252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207" y="256"/>
                    <a:pt x="240" y="186"/>
                    <a:pt x="223" y="120"/>
                  </a:cubicBezTo>
                  <a:cubicBezTo>
                    <a:pt x="223" y="83"/>
                    <a:pt x="207" y="50"/>
                    <a:pt x="186" y="34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1"/>
                    <a:pt x="120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14"/>
            <p:cNvSpPr/>
            <p:nvPr/>
          </p:nvSpPr>
          <p:spPr>
            <a:xfrm>
              <a:off x="3991725" y="218597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94" y="1"/>
                  </a:moveTo>
                  <a:cubicBezTo>
                    <a:pt x="76" y="1"/>
                    <a:pt x="60" y="13"/>
                    <a:pt x="33" y="24"/>
                  </a:cubicBezTo>
                  <a:cubicBezTo>
                    <a:pt x="17" y="41"/>
                    <a:pt x="1" y="78"/>
                    <a:pt x="1" y="111"/>
                  </a:cubicBezTo>
                  <a:cubicBezTo>
                    <a:pt x="1" y="144"/>
                    <a:pt x="1" y="181"/>
                    <a:pt x="17" y="214"/>
                  </a:cubicBezTo>
                  <a:cubicBezTo>
                    <a:pt x="48" y="245"/>
                    <a:pt x="83" y="263"/>
                    <a:pt x="117" y="263"/>
                  </a:cubicBezTo>
                  <a:cubicBezTo>
                    <a:pt x="142" y="263"/>
                    <a:pt x="167" y="253"/>
                    <a:pt x="190" y="230"/>
                  </a:cubicBezTo>
                  <a:cubicBezTo>
                    <a:pt x="223" y="181"/>
                    <a:pt x="240" y="111"/>
                    <a:pt x="207" y="41"/>
                  </a:cubicBezTo>
                  <a:cubicBezTo>
                    <a:pt x="190" y="24"/>
                    <a:pt x="174" y="8"/>
                    <a:pt x="157" y="8"/>
                  </a:cubicBezTo>
                  <a:lnTo>
                    <a:pt x="120" y="8"/>
                  </a:lnTo>
                  <a:cubicBezTo>
                    <a:pt x="110" y="3"/>
                    <a:pt x="102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14"/>
            <p:cNvSpPr/>
            <p:nvPr/>
          </p:nvSpPr>
          <p:spPr>
            <a:xfrm>
              <a:off x="3995650" y="2243350"/>
              <a:ext cx="6400" cy="6425"/>
            </a:xfrm>
            <a:custGeom>
              <a:avLst/>
              <a:gdLst/>
              <a:ahLst/>
              <a:cxnLst/>
              <a:rect l="l" t="t" r="r" b="b"/>
              <a:pathLst>
                <a:path w="256" h="257" extrusionOk="0">
                  <a:moveTo>
                    <a:pt x="127" y="1"/>
                  </a:moveTo>
                  <a:cubicBezTo>
                    <a:pt x="86" y="1"/>
                    <a:pt x="45" y="32"/>
                    <a:pt x="33" y="83"/>
                  </a:cubicBezTo>
                  <a:cubicBezTo>
                    <a:pt x="0" y="154"/>
                    <a:pt x="33" y="220"/>
                    <a:pt x="83" y="257"/>
                  </a:cubicBezTo>
                  <a:lnTo>
                    <a:pt x="136" y="257"/>
                  </a:lnTo>
                  <a:cubicBezTo>
                    <a:pt x="186" y="257"/>
                    <a:pt x="223" y="220"/>
                    <a:pt x="239" y="170"/>
                  </a:cubicBezTo>
                  <a:cubicBezTo>
                    <a:pt x="256" y="137"/>
                    <a:pt x="239" y="83"/>
                    <a:pt x="223" y="50"/>
                  </a:cubicBezTo>
                  <a:cubicBezTo>
                    <a:pt x="206" y="34"/>
                    <a:pt x="186" y="13"/>
                    <a:pt x="169" y="13"/>
                  </a:cubicBezTo>
                  <a:cubicBezTo>
                    <a:pt x="156" y="5"/>
                    <a:pt x="142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14"/>
            <p:cNvSpPr/>
            <p:nvPr/>
          </p:nvSpPr>
          <p:spPr>
            <a:xfrm>
              <a:off x="3993075" y="2213500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07" y="1"/>
                  </a:moveTo>
                  <a:cubicBezTo>
                    <a:pt x="83" y="1"/>
                    <a:pt x="61" y="12"/>
                    <a:pt x="50" y="24"/>
                  </a:cubicBezTo>
                  <a:cubicBezTo>
                    <a:pt x="0" y="74"/>
                    <a:pt x="0" y="160"/>
                    <a:pt x="33" y="214"/>
                  </a:cubicBezTo>
                  <a:cubicBezTo>
                    <a:pt x="50" y="230"/>
                    <a:pt x="83" y="247"/>
                    <a:pt x="103" y="263"/>
                  </a:cubicBezTo>
                  <a:cubicBezTo>
                    <a:pt x="136" y="263"/>
                    <a:pt x="169" y="247"/>
                    <a:pt x="186" y="230"/>
                  </a:cubicBezTo>
                  <a:cubicBezTo>
                    <a:pt x="223" y="214"/>
                    <a:pt x="223" y="177"/>
                    <a:pt x="239" y="144"/>
                  </a:cubicBezTo>
                  <a:cubicBezTo>
                    <a:pt x="239" y="111"/>
                    <a:pt x="223" y="74"/>
                    <a:pt x="206" y="41"/>
                  </a:cubicBezTo>
                  <a:cubicBezTo>
                    <a:pt x="186" y="24"/>
                    <a:pt x="186" y="24"/>
                    <a:pt x="153" y="8"/>
                  </a:cubicBezTo>
                  <a:lnTo>
                    <a:pt x="136" y="8"/>
                  </a:lnTo>
                  <a:cubicBezTo>
                    <a:pt x="127" y="3"/>
                    <a:pt x="116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14"/>
            <p:cNvSpPr/>
            <p:nvPr/>
          </p:nvSpPr>
          <p:spPr>
            <a:xfrm>
              <a:off x="3999875" y="2198450"/>
              <a:ext cx="6100" cy="6600"/>
            </a:xfrm>
            <a:custGeom>
              <a:avLst/>
              <a:gdLst/>
              <a:ahLst/>
              <a:cxnLst/>
              <a:rect l="l" t="t" r="r" b="b"/>
              <a:pathLst>
                <a:path w="244" h="264" extrusionOk="0">
                  <a:moveTo>
                    <a:pt x="121" y="0"/>
                  </a:moveTo>
                  <a:cubicBezTo>
                    <a:pt x="115" y="0"/>
                    <a:pt x="109" y="2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81"/>
                    <a:pt x="37" y="214"/>
                    <a:pt x="54" y="230"/>
                  </a:cubicBezTo>
                  <a:cubicBezTo>
                    <a:pt x="87" y="247"/>
                    <a:pt x="103" y="263"/>
                    <a:pt x="140" y="263"/>
                  </a:cubicBezTo>
                  <a:cubicBezTo>
                    <a:pt x="173" y="247"/>
                    <a:pt x="190" y="230"/>
                    <a:pt x="206" y="214"/>
                  </a:cubicBezTo>
                  <a:cubicBezTo>
                    <a:pt x="223" y="181"/>
                    <a:pt x="243" y="144"/>
                    <a:pt x="223" y="111"/>
                  </a:cubicBezTo>
                  <a:cubicBezTo>
                    <a:pt x="223" y="78"/>
                    <a:pt x="206" y="41"/>
                    <a:pt x="190" y="24"/>
                  </a:cubicBezTo>
                  <a:cubicBezTo>
                    <a:pt x="173" y="24"/>
                    <a:pt x="173" y="8"/>
                    <a:pt x="157" y="8"/>
                  </a:cubicBezTo>
                  <a:cubicBezTo>
                    <a:pt x="146" y="8"/>
                    <a:pt x="133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14"/>
            <p:cNvSpPr/>
            <p:nvPr/>
          </p:nvSpPr>
          <p:spPr>
            <a:xfrm>
              <a:off x="3989150" y="2230375"/>
              <a:ext cx="5600" cy="6525"/>
            </a:xfrm>
            <a:custGeom>
              <a:avLst/>
              <a:gdLst/>
              <a:ahLst/>
              <a:cxnLst/>
              <a:rect l="l" t="t" r="r" b="b"/>
              <a:pathLst>
                <a:path w="224" h="261" extrusionOk="0">
                  <a:moveTo>
                    <a:pt x="87" y="1"/>
                  </a:moveTo>
                  <a:cubicBezTo>
                    <a:pt x="71" y="1"/>
                    <a:pt x="33" y="17"/>
                    <a:pt x="17" y="54"/>
                  </a:cubicBezTo>
                  <a:cubicBezTo>
                    <a:pt x="0" y="87"/>
                    <a:pt x="0" y="120"/>
                    <a:pt x="0" y="157"/>
                  </a:cubicBezTo>
                  <a:cubicBezTo>
                    <a:pt x="0" y="190"/>
                    <a:pt x="17" y="207"/>
                    <a:pt x="33" y="223"/>
                  </a:cubicBezTo>
                  <a:cubicBezTo>
                    <a:pt x="71" y="260"/>
                    <a:pt x="104" y="260"/>
                    <a:pt x="120" y="260"/>
                  </a:cubicBezTo>
                  <a:cubicBezTo>
                    <a:pt x="190" y="244"/>
                    <a:pt x="223" y="174"/>
                    <a:pt x="223" y="104"/>
                  </a:cubicBezTo>
                  <a:cubicBezTo>
                    <a:pt x="207" y="71"/>
                    <a:pt x="190" y="38"/>
                    <a:pt x="174" y="17"/>
                  </a:cubicBezTo>
                  <a:cubicBezTo>
                    <a:pt x="174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14"/>
            <p:cNvSpPr/>
            <p:nvPr/>
          </p:nvSpPr>
          <p:spPr>
            <a:xfrm>
              <a:off x="4003375" y="2226000"/>
              <a:ext cx="6000" cy="6425"/>
            </a:xfrm>
            <a:custGeom>
              <a:avLst/>
              <a:gdLst/>
              <a:ahLst/>
              <a:cxnLst/>
              <a:rect l="l" t="t" r="r" b="b"/>
              <a:pathLst>
                <a:path w="240" h="257" extrusionOk="0">
                  <a:moveTo>
                    <a:pt x="113" y="1"/>
                  </a:moveTo>
                  <a:cubicBezTo>
                    <a:pt x="59" y="1"/>
                    <a:pt x="14" y="33"/>
                    <a:pt x="0" y="72"/>
                  </a:cubicBezTo>
                  <a:lnTo>
                    <a:pt x="0" y="143"/>
                  </a:lnTo>
                  <a:cubicBezTo>
                    <a:pt x="0" y="192"/>
                    <a:pt x="33" y="229"/>
                    <a:pt x="66" y="246"/>
                  </a:cubicBezTo>
                  <a:cubicBezTo>
                    <a:pt x="82" y="252"/>
                    <a:pt x="99" y="256"/>
                    <a:pt x="116" y="256"/>
                  </a:cubicBezTo>
                  <a:cubicBezTo>
                    <a:pt x="139" y="256"/>
                    <a:pt x="160" y="248"/>
                    <a:pt x="169" y="229"/>
                  </a:cubicBezTo>
                  <a:cubicBezTo>
                    <a:pt x="186" y="213"/>
                    <a:pt x="207" y="192"/>
                    <a:pt x="207" y="176"/>
                  </a:cubicBezTo>
                  <a:cubicBezTo>
                    <a:pt x="240" y="110"/>
                    <a:pt x="207" y="39"/>
                    <a:pt x="153" y="6"/>
                  </a:cubicBezTo>
                  <a:cubicBezTo>
                    <a:pt x="139" y="2"/>
                    <a:pt x="126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14"/>
            <p:cNvSpPr/>
            <p:nvPr/>
          </p:nvSpPr>
          <p:spPr>
            <a:xfrm>
              <a:off x="3986575" y="22771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3" y="0"/>
                  </a:moveTo>
                  <a:cubicBezTo>
                    <a:pt x="33" y="21"/>
                    <a:pt x="0" y="87"/>
                    <a:pt x="17" y="157"/>
                  </a:cubicBezTo>
                  <a:cubicBezTo>
                    <a:pt x="17" y="190"/>
                    <a:pt x="33" y="227"/>
                    <a:pt x="70" y="244"/>
                  </a:cubicBezTo>
                  <a:cubicBezTo>
                    <a:pt x="87" y="260"/>
                    <a:pt x="103" y="260"/>
                    <a:pt x="136" y="260"/>
                  </a:cubicBezTo>
                  <a:cubicBezTo>
                    <a:pt x="174" y="260"/>
                    <a:pt x="190" y="244"/>
                    <a:pt x="207" y="206"/>
                  </a:cubicBezTo>
                  <a:cubicBezTo>
                    <a:pt x="223" y="173"/>
                    <a:pt x="239" y="140"/>
                    <a:pt x="223" y="103"/>
                  </a:cubicBezTo>
                  <a:cubicBezTo>
                    <a:pt x="223" y="70"/>
                    <a:pt x="207" y="54"/>
                    <a:pt x="190" y="21"/>
                  </a:cubicBezTo>
                  <a:lnTo>
                    <a:pt x="157" y="21"/>
                  </a:lnTo>
                  <a:cubicBezTo>
                    <a:pt x="157" y="0"/>
                    <a:pt x="15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14"/>
            <p:cNvSpPr/>
            <p:nvPr/>
          </p:nvSpPr>
          <p:spPr>
            <a:xfrm>
              <a:off x="4022650" y="2208925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03" y="1"/>
                  </a:moveTo>
                  <a:cubicBezTo>
                    <a:pt x="54" y="17"/>
                    <a:pt x="0" y="88"/>
                    <a:pt x="17" y="153"/>
                  </a:cubicBezTo>
                  <a:cubicBezTo>
                    <a:pt x="17" y="191"/>
                    <a:pt x="33" y="224"/>
                    <a:pt x="70" y="240"/>
                  </a:cubicBezTo>
                  <a:cubicBezTo>
                    <a:pt x="82" y="252"/>
                    <a:pt x="102" y="265"/>
                    <a:pt x="118" y="265"/>
                  </a:cubicBezTo>
                  <a:cubicBezTo>
                    <a:pt x="125" y="265"/>
                    <a:pt x="132" y="263"/>
                    <a:pt x="136" y="257"/>
                  </a:cubicBezTo>
                  <a:cubicBezTo>
                    <a:pt x="207" y="257"/>
                    <a:pt x="240" y="191"/>
                    <a:pt x="240" y="121"/>
                  </a:cubicBezTo>
                  <a:cubicBezTo>
                    <a:pt x="223" y="71"/>
                    <a:pt x="207" y="34"/>
                    <a:pt x="174" y="17"/>
                  </a:cubicBezTo>
                  <a:cubicBezTo>
                    <a:pt x="157" y="1"/>
                    <a:pt x="13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14"/>
            <p:cNvSpPr/>
            <p:nvPr/>
          </p:nvSpPr>
          <p:spPr>
            <a:xfrm>
              <a:off x="4089225" y="2427550"/>
              <a:ext cx="6425" cy="6575"/>
            </a:xfrm>
            <a:custGeom>
              <a:avLst/>
              <a:gdLst/>
              <a:ahLst/>
              <a:cxnLst/>
              <a:rect l="l" t="t" r="r" b="b"/>
              <a:pathLst>
                <a:path w="257" h="263" extrusionOk="0">
                  <a:moveTo>
                    <a:pt x="137" y="1"/>
                  </a:moveTo>
                  <a:cubicBezTo>
                    <a:pt x="104" y="1"/>
                    <a:pt x="87" y="17"/>
                    <a:pt x="50" y="34"/>
                  </a:cubicBezTo>
                  <a:cubicBezTo>
                    <a:pt x="17" y="87"/>
                    <a:pt x="1" y="153"/>
                    <a:pt x="34" y="223"/>
                  </a:cubicBezTo>
                  <a:cubicBezTo>
                    <a:pt x="63" y="250"/>
                    <a:pt x="97" y="263"/>
                    <a:pt x="129" y="263"/>
                  </a:cubicBezTo>
                  <a:cubicBezTo>
                    <a:pt x="156" y="263"/>
                    <a:pt x="183" y="255"/>
                    <a:pt x="207" y="240"/>
                  </a:cubicBezTo>
                  <a:cubicBezTo>
                    <a:pt x="240" y="190"/>
                    <a:pt x="256" y="104"/>
                    <a:pt x="207" y="50"/>
                  </a:cubicBezTo>
                  <a:cubicBezTo>
                    <a:pt x="207" y="34"/>
                    <a:pt x="190" y="17"/>
                    <a:pt x="174" y="17"/>
                  </a:cubicBezTo>
                  <a:cubicBezTo>
                    <a:pt x="153" y="17"/>
                    <a:pt x="153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14"/>
            <p:cNvSpPr/>
            <p:nvPr/>
          </p:nvSpPr>
          <p:spPr>
            <a:xfrm>
              <a:off x="4080675" y="2369100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4" y="1"/>
                  </a:moveTo>
                  <a:cubicBezTo>
                    <a:pt x="50" y="1"/>
                    <a:pt x="1" y="71"/>
                    <a:pt x="17" y="137"/>
                  </a:cubicBezTo>
                  <a:cubicBezTo>
                    <a:pt x="17" y="174"/>
                    <a:pt x="34" y="207"/>
                    <a:pt x="50" y="224"/>
                  </a:cubicBezTo>
                  <a:cubicBezTo>
                    <a:pt x="83" y="261"/>
                    <a:pt x="104" y="261"/>
                    <a:pt x="137" y="261"/>
                  </a:cubicBezTo>
                  <a:cubicBezTo>
                    <a:pt x="207" y="240"/>
                    <a:pt x="240" y="174"/>
                    <a:pt x="240" y="104"/>
                  </a:cubicBezTo>
                  <a:cubicBezTo>
                    <a:pt x="223" y="71"/>
                    <a:pt x="207" y="34"/>
                    <a:pt x="186" y="17"/>
                  </a:cubicBezTo>
                  <a:cubicBezTo>
                    <a:pt x="186" y="17"/>
                    <a:pt x="170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14"/>
            <p:cNvSpPr/>
            <p:nvPr/>
          </p:nvSpPr>
          <p:spPr>
            <a:xfrm>
              <a:off x="4099550" y="2227375"/>
              <a:ext cx="5575" cy="6525"/>
            </a:xfrm>
            <a:custGeom>
              <a:avLst/>
              <a:gdLst/>
              <a:ahLst/>
              <a:cxnLst/>
              <a:rect l="l" t="t" r="r" b="b"/>
              <a:pathLst>
                <a:path w="223" h="261" extrusionOk="0">
                  <a:moveTo>
                    <a:pt x="120" y="1"/>
                  </a:moveTo>
                  <a:cubicBezTo>
                    <a:pt x="87" y="1"/>
                    <a:pt x="50" y="1"/>
                    <a:pt x="33" y="34"/>
                  </a:cubicBezTo>
                  <a:cubicBezTo>
                    <a:pt x="17" y="55"/>
                    <a:pt x="0" y="88"/>
                    <a:pt x="0" y="121"/>
                  </a:cubicBezTo>
                  <a:cubicBezTo>
                    <a:pt x="0" y="158"/>
                    <a:pt x="0" y="191"/>
                    <a:pt x="17" y="207"/>
                  </a:cubicBezTo>
                  <a:cubicBezTo>
                    <a:pt x="33" y="240"/>
                    <a:pt x="70" y="261"/>
                    <a:pt x="87" y="261"/>
                  </a:cubicBezTo>
                  <a:cubicBezTo>
                    <a:pt x="120" y="261"/>
                    <a:pt x="153" y="261"/>
                    <a:pt x="173" y="224"/>
                  </a:cubicBezTo>
                  <a:cubicBezTo>
                    <a:pt x="223" y="191"/>
                    <a:pt x="223" y="104"/>
                    <a:pt x="190" y="55"/>
                  </a:cubicBezTo>
                  <a:cubicBezTo>
                    <a:pt x="173" y="34"/>
                    <a:pt x="173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14"/>
            <p:cNvSpPr/>
            <p:nvPr/>
          </p:nvSpPr>
          <p:spPr>
            <a:xfrm>
              <a:off x="4084900" y="24446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04" y="0"/>
                  </a:moveTo>
                  <a:cubicBezTo>
                    <a:pt x="71" y="21"/>
                    <a:pt x="54" y="37"/>
                    <a:pt x="38" y="54"/>
                  </a:cubicBezTo>
                  <a:cubicBezTo>
                    <a:pt x="17" y="87"/>
                    <a:pt x="1" y="124"/>
                    <a:pt x="17" y="157"/>
                  </a:cubicBezTo>
                  <a:cubicBezTo>
                    <a:pt x="17" y="190"/>
                    <a:pt x="38" y="227"/>
                    <a:pt x="54" y="243"/>
                  </a:cubicBezTo>
                  <a:cubicBezTo>
                    <a:pt x="78" y="255"/>
                    <a:pt x="93" y="267"/>
                    <a:pt x="113" y="267"/>
                  </a:cubicBezTo>
                  <a:cubicBezTo>
                    <a:pt x="121" y="267"/>
                    <a:pt x="130" y="265"/>
                    <a:pt x="141" y="260"/>
                  </a:cubicBezTo>
                  <a:cubicBezTo>
                    <a:pt x="190" y="260"/>
                    <a:pt x="244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4" y="21"/>
                    <a:pt x="174" y="21"/>
                    <a:pt x="157" y="21"/>
                  </a:cubicBezTo>
                  <a:cubicBezTo>
                    <a:pt x="141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14"/>
            <p:cNvSpPr/>
            <p:nvPr/>
          </p:nvSpPr>
          <p:spPr>
            <a:xfrm>
              <a:off x="4092625" y="2459800"/>
              <a:ext cx="6125" cy="6425"/>
            </a:xfrm>
            <a:custGeom>
              <a:avLst/>
              <a:gdLst/>
              <a:ahLst/>
              <a:cxnLst/>
              <a:rect l="l" t="t" r="r" b="b"/>
              <a:pathLst>
                <a:path w="245" h="257" extrusionOk="0">
                  <a:moveTo>
                    <a:pt x="113" y="1"/>
                  </a:moveTo>
                  <a:cubicBezTo>
                    <a:pt x="72" y="1"/>
                    <a:pt x="32" y="32"/>
                    <a:pt x="17" y="84"/>
                  </a:cubicBezTo>
                  <a:cubicBezTo>
                    <a:pt x="1" y="154"/>
                    <a:pt x="17" y="220"/>
                    <a:pt x="87" y="257"/>
                  </a:cubicBezTo>
                  <a:lnTo>
                    <a:pt x="141" y="257"/>
                  </a:lnTo>
                  <a:cubicBezTo>
                    <a:pt x="174" y="257"/>
                    <a:pt x="207" y="220"/>
                    <a:pt x="223" y="170"/>
                  </a:cubicBezTo>
                  <a:cubicBezTo>
                    <a:pt x="244" y="137"/>
                    <a:pt x="223" y="84"/>
                    <a:pt x="207" y="51"/>
                  </a:cubicBezTo>
                  <a:cubicBezTo>
                    <a:pt x="190" y="34"/>
                    <a:pt x="174" y="13"/>
                    <a:pt x="158" y="13"/>
                  </a:cubicBezTo>
                  <a:cubicBezTo>
                    <a:pt x="143" y="5"/>
                    <a:pt x="128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14"/>
            <p:cNvSpPr/>
            <p:nvPr/>
          </p:nvSpPr>
          <p:spPr>
            <a:xfrm>
              <a:off x="4099950" y="2194850"/>
              <a:ext cx="5600" cy="6700"/>
            </a:xfrm>
            <a:custGeom>
              <a:avLst/>
              <a:gdLst/>
              <a:ahLst/>
              <a:cxnLst/>
              <a:rect l="l" t="t" r="r" b="b"/>
              <a:pathLst>
                <a:path w="224" h="268" extrusionOk="0">
                  <a:moveTo>
                    <a:pt x="102" y="0"/>
                  </a:moveTo>
                  <a:cubicBezTo>
                    <a:pt x="87" y="0"/>
                    <a:pt x="71" y="5"/>
                    <a:pt x="54" y="16"/>
                  </a:cubicBezTo>
                  <a:cubicBezTo>
                    <a:pt x="34" y="32"/>
                    <a:pt x="17" y="65"/>
                    <a:pt x="1" y="82"/>
                  </a:cubicBezTo>
                  <a:lnTo>
                    <a:pt x="1" y="168"/>
                  </a:lnTo>
                  <a:cubicBezTo>
                    <a:pt x="17" y="201"/>
                    <a:pt x="34" y="238"/>
                    <a:pt x="71" y="255"/>
                  </a:cubicBezTo>
                  <a:cubicBezTo>
                    <a:pt x="84" y="263"/>
                    <a:pt x="98" y="268"/>
                    <a:pt x="113" y="268"/>
                  </a:cubicBezTo>
                  <a:cubicBezTo>
                    <a:pt x="154" y="268"/>
                    <a:pt x="195" y="236"/>
                    <a:pt x="207" y="185"/>
                  </a:cubicBezTo>
                  <a:cubicBezTo>
                    <a:pt x="223" y="119"/>
                    <a:pt x="207" y="32"/>
                    <a:pt x="137" y="16"/>
                  </a:cubicBezTo>
                  <a:cubicBezTo>
                    <a:pt x="128" y="5"/>
                    <a:pt x="116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14"/>
            <p:cNvSpPr/>
            <p:nvPr/>
          </p:nvSpPr>
          <p:spPr>
            <a:xfrm>
              <a:off x="4096550" y="2413750"/>
              <a:ext cx="6000" cy="6675"/>
            </a:xfrm>
            <a:custGeom>
              <a:avLst/>
              <a:gdLst/>
              <a:ahLst/>
              <a:cxnLst/>
              <a:rect l="l" t="t" r="r" b="b"/>
              <a:pathLst>
                <a:path w="240" h="267" extrusionOk="0">
                  <a:moveTo>
                    <a:pt x="104" y="0"/>
                  </a:moveTo>
                  <a:cubicBezTo>
                    <a:pt x="50" y="21"/>
                    <a:pt x="1" y="87"/>
                    <a:pt x="17" y="157"/>
                  </a:cubicBezTo>
                  <a:cubicBezTo>
                    <a:pt x="17" y="190"/>
                    <a:pt x="33" y="227"/>
                    <a:pt x="50" y="243"/>
                  </a:cubicBezTo>
                  <a:cubicBezTo>
                    <a:pt x="76" y="255"/>
                    <a:pt x="92" y="267"/>
                    <a:pt x="111" y="267"/>
                  </a:cubicBezTo>
                  <a:cubicBezTo>
                    <a:pt x="119" y="267"/>
                    <a:pt x="127" y="265"/>
                    <a:pt x="137" y="260"/>
                  </a:cubicBezTo>
                  <a:cubicBezTo>
                    <a:pt x="207" y="260"/>
                    <a:pt x="240" y="190"/>
                    <a:pt x="223" y="124"/>
                  </a:cubicBezTo>
                  <a:cubicBezTo>
                    <a:pt x="223" y="87"/>
                    <a:pt x="207" y="54"/>
                    <a:pt x="190" y="37"/>
                  </a:cubicBezTo>
                  <a:cubicBezTo>
                    <a:pt x="170" y="21"/>
                    <a:pt x="170" y="21"/>
                    <a:pt x="153" y="21"/>
                  </a:cubicBezTo>
                  <a:cubicBezTo>
                    <a:pt x="137" y="0"/>
                    <a:pt x="120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14"/>
            <p:cNvSpPr/>
            <p:nvPr/>
          </p:nvSpPr>
          <p:spPr>
            <a:xfrm>
              <a:off x="4084500" y="2402100"/>
              <a:ext cx="6000" cy="6650"/>
            </a:xfrm>
            <a:custGeom>
              <a:avLst/>
              <a:gdLst/>
              <a:ahLst/>
              <a:cxnLst/>
              <a:rect l="l" t="t" r="r" b="b"/>
              <a:pathLst>
                <a:path w="240" h="266" extrusionOk="0">
                  <a:moveTo>
                    <a:pt x="128" y="0"/>
                  </a:moveTo>
                  <a:cubicBezTo>
                    <a:pt x="81" y="0"/>
                    <a:pt x="30" y="33"/>
                    <a:pt x="17" y="91"/>
                  </a:cubicBezTo>
                  <a:cubicBezTo>
                    <a:pt x="0" y="157"/>
                    <a:pt x="17" y="227"/>
                    <a:pt x="87" y="260"/>
                  </a:cubicBezTo>
                  <a:cubicBezTo>
                    <a:pt x="96" y="264"/>
                    <a:pt x="106" y="266"/>
                    <a:pt x="116" y="266"/>
                  </a:cubicBezTo>
                  <a:cubicBezTo>
                    <a:pt x="161" y="266"/>
                    <a:pt x="209" y="231"/>
                    <a:pt x="223" y="178"/>
                  </a:cubicBezTo>
                  <a:cubicBezTo>
                    <a:pt x="239" y="107"/>
                    <a:pt x="223" y="37"/>
                    <a:pt x="157" y="4"/>
                  </a:cubicBezTo>
                  <a:cubicBezTo>
                    <a:pt x="148" y="2"/>
                    <a:pt x="138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14"/>
            <p:cNvSpPr/>
            <p:nvPr/>
          </p:nvSpPr>
          <p:spPr>
            <a:xfrm>
              <a:off x="4079325" y="2245325"/>
              <a:ext cx="6025" cy="6625"/>
            </a:xfrm>
            <a:custGeom>
              <a:avLst/>
              <a:gdLst/>
              <a:ahLst/>
              <a:cxnLst/>
              <a:rect l="l" t="t" r="r" b="b"/>
              <a:pathLst>
                <a:path w="241" h="265" extrusionOk="0">
                  <a:moveTo>
                    <a:pt x="129" y="0"/>
                  </a:moveTo>
                  <a:cubicBezTo>
                    <a:pt x="82" y="0"/>
                    <a:pt x="31" y="33"/>
                    <a:pt x="17" y="91"/>
                  </a:cubicBezTo>
                  <a:cubicBezTo>
                    <a:pt x="1" y="161"/>
                    <a:pt x="17" y="227"/>
                    <a:pt x="88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4" y="178"/>
                  </a:cubicBezTo>
                  <a:cubicBezTo>
                    <a:pt x="240" y="141"/>
                    <a:pt x="224" y="75"/>
                    <a:pt x="207" y="37"/>
                  </a:cubicBezTo>
                  <a:cubicBezTo>
                    <a:pt x="191" y="37"/>
                    <a:pt x="174" y="21"/>
                    <a:pt x="158" y="4"/>
                  </a:cubicBezTo>
                  <a:cubicBezTo>
                    <a:pt x="149" y="2"/>
                    <a:pt x="139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14"/>
            <p:cNvSpPr/>
            <p:nvPr/>
          </p:nvSpPr>
          <p:spPr>
            <a:xfrm>
              <a:off x="4081100" y="2324075"/>
              <a:ext cx="5575" cy="6400"/>
            </a:xfrm>
            <a:custGeom>
              <a:avLst/>
              <a:gdLst/>
              <a:ahLst/>
              <a:cxnLst/>
              <a:rect l="l" t="t" r="r" b="b"/>
              <a:pathLst>
                <a:path w="223" h="256" extrusionOk="0">
                  <a:moveTo>
                    <a:pt x="103" y="0"/>
                  </a:moveTo>
                  <a:cubicBezTo>
                    <a:pt x="33" y="17"/>
                    <a:pt x="0" y="66"/>
                    <a:pt x="0" y="153"/>
                  </a:cubicBezTo>
                  <a:cubicBezTo>
                    <a:pt x="17" y="223"/>
                    <a:pt x="66" y="256"/>
                    <a:pt x="120" y="256"/>
                  </a:cubicBezTo>
                  <a:cubicBezTo>
                    <a:pt x="153" y="256"/>
                    <a:pt x="190" y="223"/>
                    <a:pt x="206" y="206"/>
                  </a:cubicBezTo>
                  <a:cubicBezTo>
                    <a:pt x="223" y="169"/>
                    <a:pt x="223" y="136"/>
                    <a:pt x="223" y="103"/>
                  </a:cubicBezTo>
                  <a:cubicBezTo>
                    <a:pt x="223" y="66"/>
                    <a:pt x="206" y="33"/>
                    <a:pt x="169" y="17"/>
                  </a:cubicBezTo>
                  <a:cubicBezTo>
                    <a:pt x="169" y="17"/>
                    <a:pt x="153" y="17"/>
                    <a:pt x="1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14"/>
            <p:cNvSpPr/>
            <p:nvPr/>
          </p:nvSpPr>
          <p:spPr>
            <a:xfrm>
              <a:off x="4076350" y="2415375"/>
              <a:ext cx="6000" cy="6500"/>
            </a:xfrm>
            <a:custGeom>
              <a:avLst/>
              <a:gdLst/>
              <a:ahLst/>
              <a:cxnLst/>
              <a:rect l="l" t="t" r="r" b="b"/>
              <a:pathLst>
                <a:path w="240" h="260" extrusionOk="0">
                  <a:moveTo>
                    <a:pt x="125" y="1"/>
                  </a:moveTo>
                  <a:cubicBezTo>
                    <a:pt x="81" y="1"/>
                    <a:pt x="30" y="31"/>
                    <a:pt x="17" y="75"/>
                  </a:cubicBezTo>
                  <a:cubicBezTo>
                    <a:pt x="0" y="141"/>
                    <a:pt x="17" y="228"/>
                    <a:pt x="87" y="244"/>
                  </a:cubicBezTo>
                  <a:cubicBezTo>
                    <a:pt x="100" y="254"/>
                    <a:pt x="116" y="259"/>
                    <a:pt x="131" y="259"/>
                  </a:cubicBezTo>
                  <a:cubicBezTo>
                    <a:pt x="171" y="259"/>
                    <a:pt x="211" y="226"/>
                    <a:pt x="223" y="178"/>
                  </a:cubicBezTo>
                  <a:cubicBezTo>
                    <a:pt x="240" y="108"/>
                    <a:pt x="223" y="38"/>
                    <a:pt x="153" y="5"/>
                  </a:cubicBezTo>
                  <a:cubicBezTo>
                    <a:pt x="144" y="2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14"/>
            <p:cNvSpPr/>
            <p:nvPr/>
          </p:nvSpPr>
          <p:spPr>
            <a:xfrm>
              <a:off x="4076350" y="2259275"/>
              <a:ext cx="6000" cy="6525"/>
            </a:xfrm>
            <a:custGeom>
              <a:avLst/>
              <a:gdLst/>
              <a:ahLst/>
              <a:cxnLst/>
              <a:rect l="l" t="t" r="r" b="b"/>
              <a:pathLst>
                <a:path w="240" h="261" extrusionOk="0">
                  <a:moveTo>
                    <a:pt x="102" y="1"/>
                  </a:moveTo>
                  <a:cubicBezTo>
                    <a:pt x="59" y="1"/>
                    <a:pt x="24" y="33"/>
                    <a:pt x="0" y="81"/>
                  </a:cubicBezTo>
                  <a:lnTo>
                    <a:pt x="0" y="151"/>
                  </a:lnTo>
                  <a:cubicBezTo>
                    <a:pt x="0" y="184"/>
                    <a:pt x="33" y="238"/>
                    <a:pt x="71" y="255"/>
                  </a:cubicBezTo>
                  <a:cubicBezTo>
                    <a:pt x="79" y="259"/>
                    <a:pt x="89" y="261"/>
                    <a:pt x="100" y="261"/>
                  </a:cubicBezTo>
                  <a:cubicBezTo>
                    <a:pt x="129" y="261"/>
                    <a:pt x="163" y="246"/>
                    <a:pt x="190" y="222"/>
                  </a:cubicBezTo>
                  <a:cubicBezTo>
                    <a:pt x="190" y="222"/>
                    <a:pt x="207" y="201"/>
                    <a:pt x="207" y="184"/>
                  </a:cubicBezTo>
                  <a:cubicBezTo>
                    <a:pt x="240" y="118"/>
                    <a:pt x="207" y="32"/>
                    <a:pt x="153" y="15"/>
                  </a:cubicBezTo>
                  <a:cubicBezTo>
                    <a:pt x="135" y="5"/>
                    <a:pt x="11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14"/>
            <p:cNvSpPr/>
            <p:nvPr/>
          </p:nvSpPr>
          <p:spPr>
            <a:xfrm>
              <a:off x="4074600" y="2309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87" y="1"/>
                  </a:moveTo>
                  <a:cubicBezTo>
                    <a:pt x="37" y="17"/>
                    <a:pt x="0" y="87"/>
                    <a:pt x="0" y="153"/>
                  </a:cubicBezTo>
                  <a:cubicBezTo>
                    <a:pt x="0" y="190"/>
                    <a:pt x="17" y="207"/>
                    <a:pt x="54" y="240"/>
                  </a:cubicBezTo>
                  <a:cubicBezTo>
                    <a:pt x="70" y="256"/>
                    <a:pt x="103" y="256"/>
                    <a:pt x="120" y="256"/>
                  </a:cubicBezTo>
                  <a:cubicBezTo>
                    <a:pt x="190" y="240"/>
                    <a:pt x="223" y="174"/>
                    <a:pt x="223" y="104"/>
                  </a:cubicBezTo>
                  <a:cubicBezTo>
                    <a:pt x="223" y="71"/>
                    <a:pt x="206" y="50"/>
                    <a:pt x="173" y="17"/>
                  </a:cubicBezTo>
                  <a:cubicBezTo>
                    <a:pt x="173" y="17"/>
                    <a:pt x="157" y="17"/>
                    <a:pt x="1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14"/>
            <p:cNvSpPr/>
            <p:nvPr/>
          </p:nvSpPr>
          <p:spPr>
            <a:xfrm>
              <a:off x="4072425" y="2354475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41" y="0"/>
                  </a:moveTo>
                  <a:cubicBezTo>
                    <a:pt x="124" y="0"/>
                    <a:pt x="87" y="0"/>
                    <a:pt x="54" y="38"/>
                  </a:cubicBezTo>
                  <a:cubicBezTo>
                    <a:pt x="21" y="71"/>
                    <a:pt x="1" y="157"/>
                    <a:pt x="54" y="207"/>
                  </a:cubicBezTo>
                  <a:cubicBezTo>
                    <a:pt x="71" y="244"/>
                    <a:pt x="87" y="260"/>
                    <a:pt x="124" y="260"/>
                  </a:cubicBezTo>
                  <a:cubicBezTo>
                    <a:pt x="157" y="260"/>
                    <a:pt x="174" y="260"/>
                    <a:pt x="207" y="227"/>
                  </a:cubicBezTo>
                  <a:cubicBezTo>
                    <a:pt x="228" y="207"/>
                    <a:pt x="244" y="174"/>
                    <a:pt x="244" y="141"/>
                  </a:cubicBezTo>
                  <a:cubicBezTo>
                    <a:pt x="244" y="104"/>
                    <a:pt x="244" y="71"/>
                    <a:pt x="228" y="54"/>
                  </a:cubicBezTo>
                  <a:cubicBezTo>
                    <a:pt x="207" y="38"/>
                    <a:pt x="190" y="21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14"/>
            <p:cNvSpPr/>
            <p:nvPr/>
          </p:nvSpPr>
          <p:spPr>
            <a:xfrm>
              <a:off x="4066875" y="2199450"/>
              <a:ext cx="6100" cy="6525"/>
            </a:xfrm>
            <a:custGeom>
              <a:avLst/>
              <a:gdLst/>
              <a:ahLst/>
              <a:cxnLst/>
              <a:rect l="l" t="t" r="r" b="b"/>
              <a:pathLst>
                <a:path w="244" h="261" extrusionOk="0">
                  <a:moveTo>
                    <a:pt x="103" y="1"/>
                  </a:moveTo>
                  <a:cubicBezTo>
                    <a:pt x="54" y="17"/>
                    <a:pt x="0" y="87"/>
                    <a:pt x="17" y="157"/>
                  </a:cubicBezTo>
                  <a:cubicBezTo>
                    <a:pt x="17" y="190"/>
                    <a:pt x="37" y="207"/>
                    <a:pt x="54" y="244"/>
                  </a:cubicBezTo>
                  <a:cubicBezTo>
                    <a:pt x="87" y="260"/>
                    <a:pt x="120" y="260"/>
                    <a:pt x="140" y="260"/>
                  </a:cubicBezTo>
                  <a:cubicBezTo>
                    <a:pt x="206" y="244"/>
                    <a:pt x="243" y="174"/>
                    <a:pt x="243" y="104"/>
                  </a:cubicBezTo>
                  <a:cubicBezTo>
                    <a:pt x="223" y="71"/>
                    <a:pt x="206" y="54"/>
                    <a:pt x="190" y="17"/>
                  </a:cubicBezTo>
                  <a:cubicBezTo>
                    <a:pt x="190" y="17"/>
                    <a:pt x="173" y="1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14"/>
            <p:cNvSpPr/>
            <p:nvPr/>
          </p:nvSpPr>
          <p:spPr>
            <a:xfrm>
              <a:off x="4064700" y="2219250"/>
              <a:ext cx="6100" cy="6625"/>
            </a:xfrm>
            <a:custGeom>
              <a:avLst/>
              <a:gdLst/>
              <a:ahLst/>
              <a:cxnLst/>
              <a:rect l="l" t="t" r="r" b="b"/>
              <a:pathLst>
                <a:path w="244" h="265" extrusionOk="0">
                  <a:moveTo>
                    <a:pt x="124" y="0"/>
                  </a:moveTo>
                  <a:cubicBezTo>
                    <a:pt x="104" y="0"/>
                    <a:pt x="71" y="17"/>
                    <a:pt x="54" y="33"/>
                  </a:cubicBezTo>
                  <a:cubicBezTo>
                    <a:pt x="21" y="50"/>
                    <a:pt x="1" y="87"/>
                    <a:pt x="1" y="120"/>
                  </a:cubicBezTo>
                  <a:cubicBezTo>
                    <a:pt x="1" y="153"/>
                    <a:pt x="21" y="190"/>
                    <a:pt x="38" y="206"/>
                  </a:cubicBezTo>
                  <a:cubicBezTo>
                    <a:pt x="57" y="247"/>
                    <a:pt x="88" y="264"/>
                    <a:pt x="121" y="264"/>
                  </a:cubicBezTo>
                  <a:cubicBezTo>
                    <a:pt x="145" y="264"/>
                    <a:pt x="169" y="255"/>
                    <a:pt x="190" y="239"/>
                  </a:cubicBezTo>
                  <a:cubicBezTo>
                    <a:pt x="227" y="190"/>
                    <a:pt x="244" y="103"/>
                    <a:pt x="207" y="50"/>
                  </a:cubicBezTo>
                  <a:cubicBezTo>
                    <a:pt x="190" y="33"/>
                    <a:pt x="174" y="17"/>
                    <a:pt x="157" y="17"/>
                  </a:cubicBezTo>
                  <a:cubicBezTo>
                    <a:pt x="141" y="0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14"/>
            <p:cNvSpPr/>
            <p:nvPr/>
          </p:nvSpPr>
          <p:spPr>
            <a:xfrm>
              <a:off x="3867625" y="23771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39" y="0"/>
                  </a:moveTo>
                  <a:cubicBezTo>
                    <a:pt x="86" y="0"/>
                    <a:pt x="44" y="33"/>
                    <a:pt x="17" y="91"/>
                  </a:cubicBezTo>
                  <a:cubicBezTo>
                    <a:pt x="1" y="161"/>
                    <a:pt x="34" y="227"/>
                    <a:pt x="87" y="264"/>
                  </a:cubicBezTo>
                  <a:lnTo>
                    <a:pt x="137" y="264"/>
                  </a:lnTo>
                  <a:cubicBezTo>
                    <a:pt x="174" y="264"/>
                    <a:pt x="207" y="227"/>
                    <a:pt x="223" y="178"/>
                  </a:cubicBezTo>
                  <a:cubicBezTo>
                    <a:pt x="240" y="124"/>
                    <a:pt x="240" y="75"/>
                    <a:pt x="207" y="42"/>
                  </a:cubicBezTo>
                  <a:cubicBezTo>
                    <a:pt x="190" y="42"/>
                    <a:pt x="190" y="21"/>
                    <a:pt x="174" y="5"/>
                  </a:cubicBezTo>
                  <a:cubicBezTo>
                    <a:pt x="162" y="2"/>
                    <a:pt x="150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14"/>
            <p:cNvSpPr/>
            <p:nvPr/>
          </p:nvSpPr>
          <p:spPr>
            <a:xfrm>
              <a:off x="4054400" y="2186150"/>
              <a:ext cx="6100" cy="6700"/>
            </a:xfrm>
            <a:custGeom>
              <a:avLst/>
              <a:gdLst/>
              <a:ahLst/>
              <a:cxnLst/>
              <a:rect l="l" t="t" r="r" b="b"/>
              <a:pathLst>
                <a:path w="244" h="268" extrusionOk="0">
                  <a:moveTo>
                    <a:pt x="103" y="1"/>
                  </a:moveTo>
                  <a:cubicBezTo>
                    <a:pt x="37" y="17"/>
                    <a:pt x="0" y="87"/>
                    <a:pt x="0" y="157"/>
                  </a:cubicBezTo>
                  <a:cubicBezTo>
                    <a:pt x="21" y="190"/>
                    <a:pt x="21" y="223"/>
                    <a:pt x="54" y="240"/>
                  </a:cubicBezTo>
                  <a:cubicBezTo>
                    <a:pt x="66" y="255"/>
                    <a:pt x="86" y="267"/>
                    <a:pt x="110" y="267"/>
                  </a:cubicBezTo>
                  <a:cubicBezTo>
                    <a:pt x="120" y="267"/>
                    <a:pt x="130" y="265"/>
                    <a:pt x="140" y="261"/>
                  </a:cubicBezTo>
                  <a:cubicBezTo>
                    <a:pt x="190" y="261"/>
                    <a:pt x="243" y="190"/>
                    <a:pt x="227" y="120"/>
                  </a:cubicBezTo>
                  <a:cubicBezTo>
                    <a:pt x="227" y="87"/>
                    <a:pt x="206" y="54"/>
                    <a:pt x="173" y="34"/>
                  </a:cubicBezTo>
                  <a:cubicBezTo>
                    <a:pt x="173" y="17"/>
                    <a:pt x="157" y="17"/>
                    <a:pt x="157" y="17"/>
                  </a:cubicBezTo>
                  <a:cubicBezTo>
                    <a:pt x="140" y="1"/>
                    <a:pt x="124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14"/>
            <p:cNvSpPr/>
            <p:nvPr/>
          </p:nvSpPr>
          <p:spPr>
            <a:xfrm>
              <a:off x="4069025" y="2276650"/>
              <a:ext cx="6000" cy="6625"/>
            </a:xfrm>
            <a:custGeom>
              <a:avLst/>
              <a:gdLst/>
              <a:ahLst/>
              <a:cxnLst/>
              <a:rect l="l" t="t" r="r" b="b"/>
              <a:pathLst>
                <a:path w="240" h="265" extrusionOk="0">
                  <a:moveTo>
                    <a:pt x="129" y="1"/>
                  </a:moveTo>
                  <a:cubicBezTo>
                    <a:pt x="81" y="1"/>
                    <a:pt x="31" y="33"/>
                    <a:pt x="17" y="91"/>
                  </a:cubicBezTo>
                  <a:cubicBezTo>
                    <a:pt x="1" y="145"/>
                    <a:pt x="17" y="227"/>
                    <a:pt x="87" y="248"/>
                  </a:cubicBezTo>
                  <a:cubicBezTo>
                    <a:pt x="104" y="265"/>
                    <a:pt x="120" y="265"/>
                    <a:pt x="137" y="265"/>
                  </a:cubicBezTo>
                  <a:cubicBezTo>
                    <a:pt x="174" y="265"/>
                    <a:pt x="207" y="227"/>
                    <a:pt x="223" y="178"/>
                  </a:cubicBezTo>
                  <a:cubicBezTo>
                    <a:pt x="240" y="124"/>
                    <a:pt x="223" y="75"/>
                    <a:pt x="207" y="42"/>
                  </a:cubicBezTo>
                  <a:cubicBezTo>
                    <a:pt x="190" y="21"/>
                    <a:pt x="174" y="21"/>
                    <a:pt x="157" y="5"/>
                  </a:cubicBezTo>
                  <a:cubicBezTo>
                    <a:pt x="148" y="2"/>
                    <a:pt x="13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14"/>
            <p:cNvSpPr/>
            <p:nvPr/>
          </p:nvSpPr>
          <p:spPr>
            <a:xfrm>
              <a:off x="4059550" y="2310675"/>
              <a:ext cx="6100" cy="6500"/>
            </a:xfrm>
            <a:custGeom>
              <a:avLst/>
              <a:gdLst/>
              <a:ahLst/>
              <a:cxnLst/>
              <a:rect l="l" t="t" r="r" b="b"/>
              <a:pathLst>
                <a:path w="244" h="260" extrusionOk="0">
                  <a:moveTo>
                    <a:pt x="103" y="0"/>
                  </a:moveTo>
                  <a:cubicBezTo>
                    <a:pt x="54" y="0"/>
                    <a:pt x="0" y="70"/>
                    <a:pt x="21" y="140"/>
                  </a:cubicBezTo>
                  <a:cubicBezTo>
                    <a:pt x="21" y="190"/>
                    <a:pt x="37" y="227"/>
                    <a:pt x="70" y="243"/>
                  </a:cubicBezTo>
                  <a:cubicBezTo>
                    <a:pt x="87" y="260"/>
                    <a:pt x="124" y="260"/>
                    <a:pt x="141" y="260"/>
                  </a:cubicBezTo>
                  <a:cubicBezTo>
                    <a:pt x="174" y="243"/>
                    <a:pt x="190" y="227"/>
                    <a:pt x="207" y="206"/>
                  </a:cubicBezTo>
                  <a:cubicBezTo>
                    <a:pt x="227" y="173"/>
                    <a:pt x="244" y="140"/>
                    <a:pt x="227" y="103"/>
                  </a:cubicBezTo>
                  <a:cubicBezTo>
                    <a:pt x="227" y="70"/>
                    <a:pt x="207" y="37"/>
                    <a:pt x="190" y="21"/>
                  </a:cubicBezTo>
                  <a:cubicBezTo>
                    <a:pt x="174" y="21"/>
                    <a:pt x="174" y="0"/>
                    <a:pt x="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14"/>
            <p:cNvSpPr/>
            <p:nvPr/>
          </p:nvSpPr>
          <p:spPr>
            <a:xfrm>
              <a:off x="3959050" y="2188575"/>
              <a:ext cx="6100" cy="6675"/>
            </a:xfrm>
            <a:custGeom>
              <a:avLst/>
              <a:gdLst/>
              <a:ahLst/>
              <a:cxnLst/>
              <a:rect l="l" t="t" r="r" b="b"/>
              <a:pathLst>
                <a:path w="244" h="267" extrusionOk="0">
                  <a:moveTo>
                    <a:pt x="112" y="0"/>
                  </a:moveTo>
                  <a:cubicBezTo>
                    <a:pt x="93" y="0"/>
                    <a:pt x="77" y="12"/>
                    <a:pt x="54" y="23"/>
                  </a:cubicBezTo>
                  <a:cubicBezTo>
                    <a:pt x="21" y="77"/>
                    <a:pt x="1" y="164"/>
                    <a:pt x="38" y="213"/>
                  </a:cubicBezTo>
                  <a:cubicBezTo>
                    <a:pt x="54" y="229"/>
                    <a:pt x="87" y="246"/>
                    <a:pt x="124" y="267"/>
                  </a:cubicBezTo>
                  <a:cubicBezTo>
                    <a:pt x="141" y="267"/>
                    <a:pt x="174" y="246"/>
                    <a:pt x="190" y="229"/>
                  </a:cubicBezTo>
                  <a:cubicBezTo>
                    <a:pt x="227" y="213"/>
                    <a:pt x="244" y="180"/>
                    <a:pt x="244" y="143"/>
                  </a:cubicBezTo>
                  <a:cubicBezTo>
                    <a:pt x="244" y="110"/>
                    <a:pt x="244" y="77"/>
                    <a:pt x="207" y="40"/>
                  </a:cubicBezTo>
                  <a:cubicBezTo>
                    <a:pt x="207" y="23"/>
                    <a:pt x="190" y="7"/>
                    <a:pt x="174" y="7"/>
                  </a:cubicBezTo>
                  <a:lnTo>
                    <a:pt x="141" y="7"/>
                  </a:lnTo>
                  <a:cubicBezTo>
                    <a:pt x="130" y="2"/>
                    <a:pt x="121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14"/>
            <p:cNvSpPr/>
            <p:nvPr/>
          </p:nvSpPr>
          <p:spPr>
            <a:xfrm>
              <a:off x="4077575" y="2212750"/>
              <a:ext cx="5700" cy="6700"/>
            </a:xfrm>
            <a:custGeom>
              <a:avLst/>
              <a:gdLst/>
              <a:ahLst/>
              <a:cxnLst/>
              <a:rect l="l" t="t" r="r" b="b"/>
              <a:pathLst>
                <a:path w="228" h="268" extrusionOk="0">
                  <a:moveTo>
                    <a:pt x="87" y="0"/>
                  </a:moveTo>
                  <a:cubicBezTo>
                    <a:pt x="71" y="21"/>
                    <a:pt x="38" y="38"/>
                    <a:pt x="22" y="54"/>
                  </a:cubicBezTo>
                  <a:cubicBezTo>
                    <a:pt x="1" y="87"/>
                    <a:pt x="1" y="124"/>
                    <a:pt x="1" y="157"/>
                  </a:cubicBezTo>
                  <a:cubicBezTo>
                    <a:pt x="1" y="190"/>
                    <a:pt x="22" y="227"/>
                    <a:pt x="38" y="244"/>
                  </a:cubicBezTo>
                  <a:cubicBezTo>
                    <a:pt x="61" y="255"/>
                    <a:pt x="85" y="267"/>
                    <a:pt x="104" y="267"/>
                  </a:cubicBezTo>
                  <a:cubicBezTo>
                    <a:pt x="111" y="267"/>
                    <a:pt x="119" y="265"/>
                    <a:pt x="125" y="260"/>
                  </a:cubicBezTo>
                  <a:cubicBezTo>
                    <a:pt x="191" y="260"/>
                    <a:pt x="228" y="190"/>
                    <a:pt x="228" y="124"/>
                  </a:cubicBezTo>
                  <a:cubicBezTo>
                    <a:pt x="207" y="87"/>
                    <a:pt x="191" y="54"/>
                    <a:pt x="174" y="38"/>
                  </a:cubicBezTo>
                  <a:cubicBezTo>
                    <a:pt x="174" y="21"/>
                    <a:pt x="158" y="21"/>
                    <a:pt x="158" y="21"/>
                  </a:cubicBezTo>
                  <a:cubicBezTo>
                    <a:pt x="125" y="0"/>
                    <a:pt x="104" y="0"/>
                    <a:pt x="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14"/>
            <p:cNvSpPr/>
            <p:nvPr/>
          </p:nvSpPr>
          <p:spPr>
            <a:xfrm>
              <a:off x="4090475" y="2257900"/>
              <a:ext cx="6100" cy="6400"/>
            </a:xfrm>
            <a:custGeom>
              <a:avLst/>
              <a:gdLst/>
              <a:ahLst/>
              <a:cxnLst/>
              <a:rect l="l" t="t" r="r" b="b"/>
              <a:pathLst>
                <a:path w="244" h="256" extrusionOk="0">
                  <a:moveTo>
                    <a:pt x="103" y="0"/>
                  </a:moveTo>
                  <a:cubicBezTo>
                    <a:pt x="70" y="0"/>
                    <a:pt x="54" y="33"/>
                    <a:pt x="37" y="50"/>
                  </a:cubicBezTo>
                  <a:cubicBezTo>
                    <a:pt x="21" y="87"/>
                    <a:pt x="0" y="120"/>
                    <a:pt x="21" y="153"/>
                  </a:cubicBezTo>
                  <a:cubicBezTo>
                    <a:pt x="21" y="190"/>
                    <a:pt x="37" y="223"/>
                    <a:pt x="54" y="239"/>
                  </a:cubicBezTo>
                  <a:cubicBezTo>
                    <a:pt x="87" y="256"/>
                    <a:pt x="103" y="256"/>
                    <a:pt x="140" y="256"/>
                  </a:cubicBezTo>
                  <a:cubicBezTo>
                    <a:pt x="206" y="256"/>
                    <a:pt x="244" y="190"/>
                    <a:pt x="227" y="120"/>
                  </a:cubicBezTo>
                  <a:cubicBezTo>
                    <a:pt x="227" y="87"/>
                    <a:pt x="206" y="50"/>
                    <a:pt x="190" y="33"/>
                  </a:cubicBezTo>
                  <a:cubicBezTo>
                    <a:pt x="173" y="17"/>
                    <a:pt x="173" y="17"/>
                    <a:pt x="157" y="17"/>
                  </a:cubicBezTo>
                  <a:cubicBezTo>
                    <a:pt x="140" y="0"/>
                    <a:pt x="124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14"/>
            <p:cNvSpPr/>
            <p:nvPr/>
          </p:nvSpPr>
          <p:spPr>
            <a:xfrm>
              <a:off x="4092225" y="2211325"/>
              <a:ext cx="6000" cy="6600"/>
            </a:xfrm>
            <a:custGeom>
              <a:avLst/>
              <a:gdLst/>
              <a:ahLst/>
              <a:cxnLst/>
              <a:rect l="l" t="t" r="r" b="b"/>
              <a:pathLst>
                <a:path w="240" h="264" extrusionOk="0">
                  <a:moveTo>
                    <a:pt x="120" y="1"/>
                  </a:moveTo>
                  <a:cubicBezTo>
                    <a:pt x="114" y="1"/>
                    <a:pt x="109" y="3"/>
                    <a:pt x="103" y="8"/>
                  </a:cubicBezTo>
                  <a:cubicBezTo>
                    <a:pt x="54" y="8"/>
                    <a:pt x="0" y="78"/>
                    <a:pt x="17" y="144"/>
                  </a:cubicBezTo>
                  <a:cubicBezTo>
                    <a:pt x="17" y="198"/>
                    <a:pt x="33" y="214"/>
                    <a:pt x="70" y="247"/>
                  </a:cubicBezTo>
                  <a:cubicBezTo>
                    <a:pt x="87" y="247"/>
                    <a:pt x="120" y="264"/>
                    <a:pt x="136" y="264"/>
                  </a:cubicBezTo>
                  <a:cubicBezTo>
                    <a:pt x="174" y="247"/>
                    <a:pt x="206" y="231"/>
                    <a:pt x="223" y="214"/>
                  </a:cubicBezTo>
                  <a:cubicBezTo>
                    <a:pt x="239" y="181"/>
                    <a:pt x="239" y="144"/>
                    <a:pt x="239" y="111"/>
                  </a:cubicBezTo>
                  <a:cubicBezTo>
                    <a:pt x="223" y="78"/>
                    <a:pt x="223" y="41"/>
                    <a:pt x="190" y="25"/>
                  </a:cubicBezTo>
                  <a:lnTo>
                    <a:pt x="174" y="8"/>
                  </a:lnTo>
                  <a:lnTo>
                    <a:pt x="157" y="8"/>
                  </a:lnTo>
                  <a:cubicBezTo>
                    <a:pt x="143" y="8"/>
                    <a:pt x="131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14"/>
            <p:cNvSpPr/>
            <p:nvPr/>
          </p:nvSpPr>
          <p:spPr>
            <a:xfrm>
              <a:off x="4084900" y="2227900"/>
              <a:ext cx="6100" cy="6425"/>
            </a:xfrm>
            <a:custGeom>
              <a:avLst/>
              <a:gdLst/>
              <a:ahLst/>
              <a:cxnLst/>
              <a:rect l="l" t="t" r="r" b="b"/>
              <a:pathLst>
                <a:path w="244" h="257" extrusionOk="0">
                  <a:moveTo>
                    <a:pt x="122" y="0"/>
                  </a:moveTo>
                  <a:cubicBezTo>
                    <a:pt x="78" y="0"/>
                    <a:pt x="44" y="32"/>
                    <a:pt x="17" y="83"/>
                  </a:cubicBezTo>
                  <a:cubicBezTo>
                    <a:pt x="1" y="153"/>
                    <a:pt x="38" y="219"/>
                    <a:pt x="87" y="256"/>
                  </a:cubicBezTo>
                  <a:lnTo>
                    <a:pt x="141" y="256"/>
                  </a:lnTo>
                  <a:cubicBezTo>
                    <a:pt x="174" y="256"/>
                    <a:pt x="207" y="219"/>
                    <a:pt x="223" y="186"/>
                  </a:cubicBezTo>
                  <a:cubicBezTo>
                    <a:pt x="244" y="137"/>
                    <a:pt x="244" y="83"/>
                    <a:pt x="207" y="50"/>
                  </a:cubicBezTo>
                  <a:cubicBezTo>
                    <a:pt x="190" y="34"/>
                    <a:pt x="190" y="13"/>
                    <a:pt x="174" y="13"/>
                  </a:cubicBezTo>
                  <a:cubicBezTo>
                    <a:pt x="155" y="4"/>
                    <a:pt x="13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14"/>
            <p:cNvSpPr/>
            <p:nvPr/>
          </p:nvSpPr>
          <p:spPr>
            <a:xfrm>
              <a:off x="4072950" y="2231725"/>
              <a:ext cx="6000" cy="6575"/>
            </a:xfrm>
            <a:custGeom>
              <a:avLst/>
              <a:gdLst/>
              <a:ahLst/>
              <a:cxnLst/>
              <a:rect l="l" t="t" r="r" b="b"/>
              <a:pathLst>
                <a:path w="240" h="263" extrusionOk="0">
                  <a:moveTo>
                    <a:pt x="103" y="0"/>
                  </a:moveTo>
                  <a:cubicBezTo>
                    <a:pt x="50" y="17"/>
                    <a:pt x="0" y="87"/>
                    <a:pt x="17" y="153"/>
                  </a:cubicBezTo>
                  <a:cubicBezTo>
                    <a:pt x="17" y="190"/>
                    <a:pt x="33" y="223"/>
                    <a:pt x="50" y="239"/>
                  </a:cubicBezTo>
                  <a:cubicBezTo>
                    <a:pt x="73" y="251"/>
                    <a:pt x="90" y="263"/>
                    <a:pt x="110" y="263"/>
                  </a:cubicBezTo>
                  <a:cubicBezTo>
                    <a:pt x="118" y="263"/>
                    <a:pt x="127" y="261"/>
                    <a:pt x="136" y="256"/>
                  </a:cubicBezTo>
                  <a:cubicBezTo>
                    <a:pt x="169" y="256"/>
                    <a:pt x="186" y="239"/>
                    <a:pt x="207" y="206"/>
                  </a:cubicBezTo>
                  <a:cubicBezTo>
                    <a:pt x="223" y="190"/>
                    <a:pt x="239" y="153"/>
                    <a:pt x="239" y="120"/>
                  </a:cubicBezTo>
                  <a:cubicBezTo>
                    <a:pt x="223" y="87"/>
                    <a:pt x="207" y="50"/>
                    <a:pt x="186" y="33"/>
                  </a:cubicBezTo>
                  <a:cubicBezTo>
                    <a:pt x="169" y="17"/>
                    <a:pt x="169" y="17"/>
                    <a:pt x="153" y="17"/>
                  </a:cubicBezTo>
                  <a:cubicBezTo>
                    <a:pt x="136" y="0"/>
                    <a:pt x="120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14"/>
            <p:cNvSpPr/>
            <p:nvPr/>
          </p:nvSpPr>
          <p:spPr>
            <a:xfrm>
              <a:off x="4096150" y="2242425"/>
              <a:ext cx="5575" cy="6425"/>
            </a:xfrm>
            <a:custGeom>
              <a:avLst/>
              <a:gdLst/>
              <a:ahLst/>
              <a:cxnLst/>
              <a:rect l="l" t="t" r="r" b="b"/>
              <a:pathLst>
                <a:path w="223" h="257" extrusionOk="0">
                  <a:moveTo>
                    <a:pt x="103" y="1"/>
                  </a:moveTo>
                  <a:cubicBezTo>
                    <a:pt x="33" y="17"/>
                    <a:pt x="0" y="87"/>
                    <a:pt x="0" y="153"/>
                  </a:cubicBezTo>
                  <a:cubicBezTo>
                    <a:pt x="0" y="191"/>
                    <a:pt x="17" y="207"/>
                    <a:pt x="49" y="240"/>
                  </a:cubicBezTo>
                  <a:cubicBezTo>
                    <a:pt x="66" y="257"/>
                    <a:pt x="103" y="257"/>
                    <a:pt x="136" y="257"/>
                  </a:cubicBezTo>
                  <a:cubicBezTo>
                    <a:pt x="186" y="240"/>
                    <a:pt x="223" y="174"/>
                    <a:pt x="223" y="104"/>
                  </a:cubicBezTo>
                  <a:cubicBezTo>
                    <a:pt x="223" y="71"/>
                    <a:pt x="186" y="17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14"/>
            <p:cNvSpPr/>
            <p:nvPr/>
          </p:nvSpPr>
          <p:spPr>
            <a:xfrm>
              <a:off x="4081500" y="2195650"/>
              <a:ext cx="6425" cy="6775"/>
            </a:xfrm>
            <a:custGeom>
              <a:avLst/>
              <a:gdLst/>
              <a:ahLst/>
              <a:cxnLst/>
              <a:rect l="l" t="t" r="r" b="b"/>
              <a:pathLst>
                <a:path w="257" h="271" extrusionOk="0">
                  <a:moveTo>
                    <a:pt x="137" y="0"/>
                  </a:moveTo>
                  <a:cubicBezTo>
                    <a:pt x="120" y="0"/>
                    <a:pt x="87" y="17"/>
                    <a:pt x="71" y="33"/>
                  </a:cubicBezTo>
                  <a:cubicBezTo>
                    <a:pt x="17" y="87"/>
                    <a:pt x="1" y="153"/>
                    <a:pt x="50" y="223"/>
                  </a:cubicBezTo>
                  <a:cubicBezTo>
                    <a:pt x="72" y="252"/>
                    <a:pt x="104" y="271"/>
                    <a:pt x="137" y="271"/>
                  </a:cubicBezTo>
                  <a:cubicBezTo>
                    <a:pt x="160" y="271"/>
                    <a:pt x="185" y="261"/>
                    <a:pt x="207" y="239"/>
                  </a:cubicBezTo>
                  <a:cubicBezTo>
                    <a:pt x="256" y="190"/>
                    <a:pt x="256" y="103"/>
                    <a:pt x="223" y="50"/>
                  </a:cubicBezTo>
                  <a:cubicBezTo>
                    <a:pt x="207" y="33"/>
                    <a:pt x="190" y="17"/>
                    <a:pt x="174" y="17"/>
                  </a:cubicBezTo>
                  <a:cubicBezTo>
                    <a:pt x="174" y="17"/>
                    <a:pt x="153" y="17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78" name="Google Shape;5678;p14"/>
          <p:cNvSpPr txBox="1">
            <a:spLocks noGrp="1"/>
          </p:cNvSpPr>
          <p:nvPr>
            <p:ph type="title"/>
          </p:nvPr>
        </p:nvSpPr>
        <p:spPr>
          <a:xfrm>
            <a:off x="2178850" y="1627800"/>
            <a:ext cx="4786200" cy="1591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679" name="Google Shape;5679;p14"/>
          <p:cNvSpPr txBox="1">
            <a:spLocks noGrp="1"/>
          </p:cNvSpPr>
          <p:nvPr>
            <p:ph type="subTitle" idx="1"/>
          </p:nvPr>
        </p:nvSpPr>
        <p:spPr>
          <a:xfrm>
            <a:off x="2659200" y="3295125"/>
            <a:ext cx="3838800" cy="64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b="1"/>
            </a:lvl1pPr>
            <a:lvl2pPr lvl="1" rtl="0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5680" name="Google Shape;5680;p14"/>
          <p:cNvSpPr/>
          <p:nvPr/>
        </p:nvSpPr>
        <p:spPr>
          <a:xfrm>
            <a:off x="289957" y="626688"/>
            <a:ext cx="860087" cy="755652"/>
          </a:xfrm>
          <a:custGeom>
            <a:avLst/>
            <a:gdLst/>
            <a:ahLst/>
            <a:cxnLst/>
            <a:rect l="l" t="t" r="r" b="b"/>
            <a:pathLst>
              <a:path w="2079" h="1827" extrusionOk="0">
                <a:moveTo>
                  <a:pt x="1037" y="0"/>
                </a:moveTo>
                <a:cubicBezTo>
                  <a:pt x="780" y="0"/>
                  <a:pt x="535" y="110"/>
                  <a:pt x="326" y="298"/>
                </a:cubicBezTo>
                <a:cubicBezTo>
                  <a:pt x="174" y="434"/>
                  <a:pt x="0" y="590"/>
                  <a:pt x="0" y="797"/>
                </a:cubicBezTo>
                <a:cubicBezTo>
                  <a:pt x="0" y="1003"/>
                  <a:pt x="136" y="1188"/>
                  <a:pt x="277" y="1328"/>
                </a:cubicBezTo>
                <a:cubicBezTo>
                  <a:pt x="525" y="1587"/>
                  <a:pt x="915" y="1827"/>
                  <a:pt x="1262" y="1827"/>
                </a:cubicBezTo>
                <a:cubicBezTo>
                  <a:pt x="1491" y="1827"/>
                  <a:pt x="1701" y="1722"/>
                  <a:pt x="1839" y="1448"/>
                </a:cubicBezTo>
                <a:cubicBezTo>
                  <a:pt x="2078" y="966"/>
                  <a:pt x="1975" y="364"/>
                  <a:pt x="1476" y="108"/>
                </a:cubicBezTo>
                <a:cubicBezTo>
                  <a:pt x="1329" y="34"/>
                  <a:pt x="1181" y="0"/>
                  <a:pt x="103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1" name="Google Shape;5681;p14"/>
          <p:cNvSpPr/>
          <p:nvPr/>
        </p:nvSpPr>
        <p:spPr>
          <a:xfrm flipH="1">
            <a:off x="1663975" y="74025"/>
            <a:ext cx="343650" cy="281174"/>
          </a:xfrm>
          <a:custGeom>
            <a:avLst/>
            <a:gdLst/>
            <a:ahLst/>
            <a:cxnLst/>
            <a:rect l="l" t="t" r="r" b="b"/>
            <a:pathLst>
              <a:path w="2442" h="1998" extrusionOk="0">
                <a:moveTo>
                  <a:pt x="1079" y="1"/>
                </a:moveTo>
                <a:cubicBezTo>
                  <a:pt x="952" y="1"/>
                  <a:pt x="821" y="27"/>
                  <a:pt x="689" y="85"/>
                </a:cubicBezTo>
                <a:cubicBezTo>
                  <a:pt x="207" y="274"/>
                  <a:pt x="1" y="703"/>
                  <a:pt x="1" y="1202"/>
                </a:cubicBezTo>
                <a:cubicBezTo>
                  <a:pt x="1" y="1425"/>
                  <a:pt x="17" y="1684"/>
                  <a:pt x="207" y="1837"/>
                </a:cubicBezTo>
                <a:cubicBezTo>
                  <a:pt x="354" y="1956"/>
                  <a:pt x="560" y="1997"/>
                  <a:pt x="754" y="1997"/>
                </a:cubicBezTo>
                <a:cubicBezTo>
                  <a:pt x="790" y="1997"/>
                  <a:pt x="824" y="1996"/>
                  <a:pt x="859" y="1994"/>
                </a:cubicBezTo>
                <a:cubicBezTo>
                  <a:pt x="1514" y="1961"/>
                  <a:pt x="2442" y="1528"/>
                  <a:pt x="2095" y="740"/>
                </a:cubicBezTo>
                <a:cubicBezTo>
                  <a:pt x="1910" y="312"/>
                  <a:pt x="1517" y="1"/>
                  <a:pt x="107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2" name="Google Shape;5682;p14"/>
          <p:cNvSpPr/>
          <p:nvPr/>
        </p:nvSpPr>
        <p:spPr>
          <a:xfrm flipH="1">
            <a:off x="8213794" y="3699326"/>
            <a:ext cx="420427" cy="461299"/>
          </a:xfrm>
          <a:custGeom>
            <a:avLst/>
            <a:gdLst/>
            <a:ahLst/>
            <a:cxnLst/>
            <a:rect l="l" t="t" r="r" b="b"/>
            <a:pathLst>
              <a:path w="2903" h="2718" extrusionOk="0">
                <a:moveTo>
                  <a:pt x="1564" y="1"/>
                </a:moveTo>
                <a:cubicBezTo>
                  <a:pt x="1273" y="1"/>
                  <a:pt x="1022" y="131"/>
                  <a:pt x="911" y="501"/>
                </a:cubicBezTo>
                <a:cubicBezTo>
                  <a:pt x="685" y="1190"/>
                  <a:pt x="0" y="1581"/>
                  <a:pt x="359" y="2200"/>
                </a:cubicBezTo>
                <a:cubicBezTo>
                  <a:pt x="576" y="2574"/>
                  <a:pt x="867" y="2717"/>
                  <a:pt x="1177" y="2717"/>
                </a:cubicBezTo>
                <a:cubicBezTo>
                  <a:pt x="1580" y="2717"/>
                  <a:pt x="2014" y="2475"/>
                  <a:pt x="2354" y="2183"/>
                </a:cubicBezTo>
                <a:cubicBezTo>
                  <a:pt x="2560" y="1994"/>
                  <a:pt x="2746" y="1754"/>
                  <a:pt x="2767" y="1499"/>
                </a:cubicBezTo>
                <a:cubicBezTo>
                  <a:pt x="2767" y="1223"/>
                  <a:pt x="2903" y="604"/>
                  <a:pt x="2680" y="431"/>
                </a:cubicBezTo>
                <a:cubicBezTo>
                  <a:pt x="2396" y="227"/>
                  <a:pt x="1946" y="1"/>
                  <a:pt x="156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83" name="Google Shape;5683;p14"/>
          <p:cNvSpPr/>
          <p:nvPr/>
        </p:nvSpPr>
        <p:spPr>
          <a:xfrm>
            <a:off x="7108293" y="3419581"/>
            <a:ext cx="2035713" cy="1723929"/>
          </a:xfrm>
          <a:custGeom>
            <a:avLst/>
            <a:gdLst/>
            <a:ahLst/>
            <a:cxnLst/>
            <a:rect l="l" t="t" r="r" b="b"/>
            <a:pathLst>
              <a:path w="4486" h="3799" extrusionOk="0">
                <a:moveTo>
                  <a:pt x="4486" y="1"/>
                </a:moveTo>
                <a:lnTo>
                  <a:pt x="4486" y="2"/>
                </a:lnTo>
                <a:lnTo>
                  <a:pt x="4486" y="2"/>
                </a:lnTo>
                <a:cubicBezTo>
                  <a:pt x="4486" y="2"/>
                  <a:pt x="4486" y="1"/>
                  <a:pt x="4486" y="1"/>
                </a:cubicBezTo>
                <a:close/>
                <a:moveTo>
                  <a:pt x="4486" y="2"/>
                </a:moveTo>
                <a:cubicBezTo>
                  <a:pt x="4485" y="68"/>
                  <a:pt x="4415" y="191"/>
                  <a:pt x="4383" y="257"/>
                </a:cubicBezTo>
                <a:cubicBezTo>
                  <a:pt x="4127" y="826"/>
                  <a:pt x="3851" y="1753"/>
                  <a:pt x="3113" y="1873"/>
                </a:cubicBezTo>
                <a:cubicBezTo>
                  <a:pt x="3078" y="1877"/>
                  <a:pt x="3043" y="1879"/>
                  <a:pt x="3007" y="1879"/>
                </a:cubicBezTo>
                <a:cubicBezTo>
                  <a:pt x="2763" y="1879"/>
                  <a:pt x="2513" y="1783"/>
                  <a:pt x="2305" y="1650"/>
                </a:cubicBezTo>
                <a:cubicBezTo>
                  <a:pt x="1839" y="1357"/>
                  <a:pt x="1447" y="978"/>
                  <a:pt x="932" y="755"/>
                </a:cubicBezTo>
                <a:cubicBezTo>
                  <a:pt x="825" y="714"/>
                  <a:pt x="727" y="695"/>
                  <a:pt x="640" y="695"/>
                </a:cubicBezTo>
                <a:cubicBezTo>
                  <a:pt x="191" y="695"/>
                  <a:pt x="0" y="1193"/>
                  <a:pt x="86" y="1683"/>
                </a:cubicBezTo>
                <a:cubicBezTo>
                  <a:pt x="173" y="2198"/>
                  <a:pt x="449" y="2578"/>
                  <a:pt x="585" y="3056"/>
                </a:cubicBezTo>
                <a:cubicBezTo>
                  <a:pt x="655" y="3315"/>
                  <a:pt x="741" y="3795"/>
                  <a:pt x="399" y="3798"/>
                </a:cubicBezTo>
                <a:lnTo>
                  <a:pt x="399" y="3798"/>
                </a:lnTo>
                <a:lnTo>
                  <a:pt x="4469" y="3778"/>
                </a:lnTo>
                <a:lnTo>
                  <a:pt x="4486" y="2"/>
                </a:lnTo>
                <a:close/>
                <a:moveTo>
                  <a:pt x="399" y="3798"/>
                </a:moveTo>
                <a:lnTo>
                  <a:pt x="396" y="3798"/>
                </a:lnTo>
                <a:cubicBezTo>
                  <a:pt x="397" y="3798"/>
                  <a:pt x="398" y="3798"/>
                  <a:pt x="399" y="3798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69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Berkshire Swash"/>
              <a:buNone/>
              <a:defRPr sz="2800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800"/>
              <a:buNone/>
              <a:defRPr sz="28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415900"/>
            <a:ext cx="7704000" cy="313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Open Sans"/>
              <a:buChar char="●"/>
              <a:defRPr sz="1800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●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Open Sans"/>
              <a:buChar char="○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Font typeface="Open Sans"/>
              <a:buChar char="■"/>
              <a:defRPr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8" r:id="rId7"/>
    <p:sldLayoutId id="2147483659" r:id="rId8"/>
    <p:sldLayoutId id="2147483660" r:id="rId9"/>
    <p:sldLayoutId id="2147483663" r:id="rId10"/>
    <p:sldLayoutId id="2147483664" r:id="rId11"/>
    <p:sldLayoutId id="2147483665" r:id="rId12"/>
    <p:sldLayoutId id="2147483666" r:id="rId13"/>
    <p:sldLayoutId id="2147483668" r:id="rId14"/>
    <p:sldLayoutId id="2147483669" r:id="rId15"/>
    <p:sldLayoutId id="2147483674" r:id="rId16"/>
    <p:sldLayoutId id="2147483675" r:id="rId17"/>
    <p:sldLayoutId id="2147483676" r:id="rId18"/>
    <p:sldLayoutId id="2147483677" r:id="rId19"/>
    <p:sldLayoutId id="2147483678" r:id="rId20"/>
    <p:sldLayoutId id="2147483679" r:id="rId21"/>
    <p:sldLayoutId id="2147483680" r:id="rId22"/>
    <p:sldLayoutId id="2147483682" r:id="rId23"/>
    <p:sldLayoutId id="2147483693" r:id="rId24"/>
    <p:sldLayoutId id="2147483694" r:id="rId25"/>
    <p:sldLayoutId id="2147483695" r:id="rId26"/>
    <p:sldLayoutId id="2147483699" r:id="rId27"/>
    <p:sldLayoutId id="2147483700" r:id="rId28"/>
    <p:sldLayoutId id="2147483701" r:id="rId29"/>
  </p:sldLayoutIdLst>
  <mc:AlternateContent xmlns:mc="http://schemas.openxmlformats.org/markup-compatibility/2006" xmlns:p14="http://schemas.microsoft.com/office/powerpoint/2010/main">
    <mc:Choice Requires="p14">
      <p:transition spd="slow">
        <p:fade thruBlk="1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slow">
        <p:fade/>
      </p:transition>
    </mc:Fallback>
  </mc:AlternateConten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1.png"/><Relationship Id="rId4" Type="http://schemas.openxmlformats.org/officeDocument/2006/relationships/image" Target="../media/image9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1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.xml"/><Relationship Id="rId7" Type="http://schemas.openxmlformats.org/officeDocument/2006/relationships/image" Target="../media/image1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notesSlide" Target="../notesSlides/notesSlide1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5.xml"/><Relationship Id="rId5" Type="http://schemas.openxmlformats.org/officeDocument/2006/relationships/image" Target="../media/image1.png"/><Relationship Id="rId4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.png"/><Relationship Id="rId4" Type="http://schemas.openxmlformats.org/officeDocument/2006/relationships/image" Target="../media/image19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20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Relationship Id="rId4" Type="http://schemas.openxmlformats.org/officeDocument/2006/relationships/image" Target="../media/image1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2.xml"/><Relationship Id="rId4" Type="http://schemas.openxmlformats.org/officeDocument/2006/relationships/image" Target="../media/image1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4.xml"/><Relationship Id="rId5" Type="http://schemas.openxmlformats.org/officeDocument/2006/relationships/image" Target="../media/image1.png"/><Relationship Id="rId4" Type="http://schemas.openxmlformats.org/officeDocument/2006/relationships/image" Target="../media/image26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1.png"/><Relationship Id="rId4" Type="http://schemas.openxmlformats.org/officeDocument/2006/relationships/image" Target="../media/image2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.png"/><Relationship Id="rId4" Type="http://schemas.openxmlformats.org/officeDocument/2006/relationships/image" Target="../media/image28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Relationship Id="rId5" Type="http://schemas.openxmlformats.org/officeDocument/2006/relationships/image" Target="../media/image1.png"/><Relationship Id="rId4" Type="http://schemas.openxmlformats.org/officeDocument/2006/relationships/image" Target="../media/image30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1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1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4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6" Type="http://schemas.openxmlformats.org/officeDocument/2006/relationships/image" Target="../media/image1.png"/><Relationship Id="rId5" Type="http://schemas.openxmlformats.org/officeDocument/2006/relationships/image" Target="../media/image6.png"/><Relationship Id="rId4" Type="http://schemas.openxmlformats.org/officeDocument/2006/relationships/notesSlide" Target="../notesSlides/notesSlide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1ADAF1-D8D9-2995-A37F-EC4B21A50B76}"/>
              </a:ext>
            </a:extLst>
          </p:cNvPr>
          <p:cNvSpPr txBox="1">
            <a:spLocks/>
          </p:cNvSpPr>
          <p:nvPr/>
        </p:nvSpPr>
        <p:spPr>
          <a:xfrm>
            <a:off x="2983650" y="2571750"/>
            <a:ext cx="3176700" cy="934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7000"/>
              <a:buFont typeface="Berkshire Swash"/>
              <a:buNone/>
              <a:defRPr sz="7000" b="0" i="0" u="none" strike="noStrike" cap="none">
                <a:solidFill>
                  <a:schemeClr val="accent2"/>
                </a:solidFill>
                <a:latin typeface="Berkshire Swash"/>
                <a:ea typeface="Berkshire Swash"/>
                <a:cs typeface="Berkshire Swash"/>
                <a:sym typeface="Berkshire Swash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5200"/>
              <a:buFont typeface="Arial"/>
              <a:buNone/>
              <a:defRPr sz="5200" b="0" i="0" u="none" strike="noStrike" cap="non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4800" dirty="0"/>
              <a:t>Evolve 4B</a:t>
            </a:r>
            <a:br>
              <a:rPr lang="en-US" sz="4800" dirty="0"/>
            </a:br>
            <a:r>
              <a:rPr lang="en-US" sz="4800" dirty="0" smtClean="0"/>
              <a:t>7.1</a:t>
            </a:r>
            <a:endParaRPr lang="en-US" sz="48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BA565A6-C592-BFC6-8396-3863D7C1E93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109041" cy="1078234"/>
          </a:xfrm>
          <a:prstGeom prst="rect">
            <a:avLst/>
          </a:prstGeom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CD9A0DB-B9B2-2C3E-984A-B6D4EDFF252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52269"/>
            <a:ext cx="9144000" cy="443896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54396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EC376E44-B4D1-3127-B143-B2D38385348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84776"/>
            <a:ext cx="9144000" cy="1609969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810CCBE1-7BD9-9C8C-7F00-42ED9C8DBEF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51644"/>
            <a:ext cx="9144000" cy="108889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B0F5C42-0B05-B1E8-992B-5B8B71A3A3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12083"/>
            <a:ext cx="9144000" cy="91933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CFE9134-E4F2-1D18-F6C4-0B76229580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37947"/>
            <a:ext cx="9144000" cy="386760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A298F3C-3FBC-EA4B-046F-33925C412B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91524"/>
            <a:ext cx="9144000" cy="356045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A298F3C-3FBC-EA4B-046F-33925C412B5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791524"/>
            <a:ext cx="9144000" cy="3560451"/>
          </a:xfrm>
          <a:prstGeom prst="rect">
            <a:avLst/>
          </a:prstGeom>
        </p:spPr>
      </p:pic>
      <p:pic>
        <p:nvPicPr>
          <p:cNvPr id="2" name="EV_SB4_U07_p066_Ex2A">
            <a:hlinkClick r:id="" action="ppaction://media"/>
            <a:extLst>
              <a:ext uri="{FF2B5EF4-FFF2-40B4-BE49-F238E27FC236}">
                <a16:creationId xmlns:a16="http://schemas.microsoft.com/office/drawing/2014/main" id="{DFA4C477-649D-D002-10DB-3BE3E6B7734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4267200" y="4475118"/>
            <a:ext cx="609600" cy="6096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155797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561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DE0B1A82-358B-67E8-720A-DF6959EAEB7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381463"/>
            <a:ext cx="9144000" cy="438057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FADE260D-107B-3D30-BECF-28D86275FC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295"/>
            <a:ext cx="9144000" cy="601857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A09144E-9F3E-3E43-8C9A-A7542A3A761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68183"/>
            <a:ext cx="9144000" cy="180713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41D48E61-EBA8-1E5D-0C20-BD0ECB7BCAF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295"/>
            <a:ext cx="9144000" cy="6018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59489C58-9D78-41DA-1BD0-82D082DCBE8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662333"/>
            <a:ext cx="9144000" cy="1818834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77CB1859-7177-E627-5822-1DBBA4BC69B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295"/>
            <a:ext cx="9144000" cy="6018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A6191FA-A44F-7DA4-AC0B-FD7571FD3C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27086"/>
            <a:ext cx="9144000" cy="4129119"/>
          </a:xfrm>
          <a:prstGeom prst="rect">
            <a:avLst/>
          </a:prstGeom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FE16254-CA59-7C58-4E7E-8D3CBD57D28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4420" y="0"/>
            <a:ext cx="6995160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386C732-67C7-F3E1-B6D2-3E45B911ED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7295"/>
            <a:ext cx="9144000" cy="60185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1454C502-BED8-C02F-BE7F-EC0D950A89F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71702"/>
            <a:ext cx="9144000" cy="4156907"/>
          </a:xfrm>
          <a:prstGeom prst="rect">
            <a:avLst/>
          </a:prstGeom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7266954-5175-9868-DFF8-A4185FB77C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45504"/>
            <a:ext cx="9144000" cy="14524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A7C06CFD-3BD0-4843-26A0-B00F1A5F16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665469"/>
            <a:ext cx="9144000" cy="3812562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880A47D-BDCC-8B48-C191-28268BEE664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6455" y="0"/>
            <a:ext cx="6991089" cy="51435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92AB283-84EC-4F09-AB34-18C1749A63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8599"/>
            <a:ext cx="9144000" cy="40618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A7DD86EF-528E-DADE-F8EF-E130095694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081738"/>
            <a:ext cx="9144000" cy="298002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ED1E126-D81D-29B0-94AE-CFEC8B2F395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8599"/>
            <a:ext cx="9144000" cy="40618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1FDACFFF-4240-56D9-A780-635D7E9AA3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5750"/>
            <a:ext cx="9144000" cy="3312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E7DE5675-D356-94D7-9C2F-EE3472EA30B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78599"/>
            <a:ext cx="9144000" cy="40618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48124E91-5E8D-BF44-4E75-25CF9D07CB8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881455"/>
            <a:ext cx="9144000" cy="33805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8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E4CDC7E-9890-68DF-48BC-716B1513A10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778077"/>
            <a:ext cx="9144000" cy="1587345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8FFF1AF2-7172-C079-AB2C-DF65C1611C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899968" y="2697480"/>
            <a:ext cx="3244032" cy="237812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67899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4BCA6598-F1D9-CBFD-8E7C-047F6A6C91A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046096"/>
            <a:ext cx="9144000" cy="305130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3AD3818E-E5ED-A861-F89B-160E92EC0FA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805093"/>
            <a:ext cx="9144000" cy="3533313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645CE68-045F-08B4-4A87-3E100613F8E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155438"/>
            <a:ext cx="9144000" cy="83262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962381FE-8F12-D8EF-762D-3ED40AEF6FF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880870"/>
            <a:ext cx="9144000" cy="138176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4529931"/>
            <a:ext cx="631100" cy="613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224268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0C65F419-479C-24C0-18DF-2EE25441C3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230141"/>
            <a:ext cx="9144000" cy="68321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D8D2ED5-503B-7129-918D-C5A74885BF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245913"/>
            <a:ext cx="9144000" cy="2651674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S3_87483_EV_SB4_U7_UO_SeungGeyong">
            <a:hlinkClick r:id="" action="ppaction://media"/>
            <a:extLst>
              <a:ext uri="{FF2B5EF4-FFF2-40B4-BE49-F238E27FC236}">
                <a16:creationId xmlns:a16="http://schemas.microsoft.com/office/drawing/2014/main" id="{BAE72FC3-632F-F946-AB2A-893263C655E2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3114884" y="0"/>
            <a:ext cx="2879725" cy="5132183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00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2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C4B7171B-ED97-FDA3-B7D1-6D4F360D98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86236"/>
            <a:ext cx="9144000" cy="1771028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BDE62AD3-BDA2-4603-0C29-4A77C4E0663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5250" y="376237"/>
            <a:ext cx="8953500" cy="439102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759" y="4474665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858A0837-9F33-DCDD-8F93-27F489BB52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2027301"/>
            <a:ext cx="9144000" cy="1088897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505826E-E679-6C94-15B6-677011F64E7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12900" y="0"/>
            <a:ext cx="631100" cy="613569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Coffee Vibes XL by Slidesgo">
  <a:themeElements>
    <a:clrScheme name="Simple Light">
      <a:dk1>
        <a:srgbClr val="DCF1F8"/>
      </a:dk1>
      <a:lt1>
        <a:srgbClr val="308F9C"/>
      </a:lt1>
      <a:dk2>
        <a:srgbClr val="BDDFEA"/>
      </a:dk2>
      <a:lt2>
        <a:srgbClr val="E961B1"/>
      </a:lt2>
      <a:accent1>
        <a:srgbClr val="DCF1F8"/>
      </a:accent1>
      <a:accent2>
        <a:srgbClr val="308F9C"/>
      </a:accent2>
      <a:accent3>
        <a:srgbClr val="BDDFEA"/>
      </a:accent3>
      <a:accent4>
        <a:srgbClr val="E961B1"/>
      </a:accent4>
      <a:accent5>
        <a:srgbClr val="E961B1"/>
      </a:accent5>
      <a:accent6>
        <a:srgbClr val="E961B1"/>
      </a:accent6>
      <a:hlink>
        <a:srgbClr val="308F9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</TotalTime>
  <Words>2</Words>
  <Application>Microsoft Office PowerPoint</Application>
  <PresentationFormat>On-screen Show (16:9)</PresentationFormat>
  <Paragraphs>1</Paragraphs>
  <Slides>31</Slides>
  <Notes>31</Notes>
  <HiddenSlides>0</HiddenSlides>
  <MMClips>2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6" baseType="lpstr">
      <vt:lpstr>Roboto Condensed Light</vt:lpstr>
      <vt:lpstr>Berkshire Swash</vt:lpstr>
      <vt:lpstr>Arial</vt:lpstr>
      <vt:lpstr>Open Sans</vt:lpstr>
      <vt:lpstr>Coffee Vibes XL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Admin</cp:lastModifiedBy>
  <cp:revision>4</cp:revision>
  <dcterms:modified xsi:type="dcterms:W3CDTF">2023-07-22T09:23:34Z</dcterms:modified>
</cp:coreProperties>
</file>